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120.xml" ContentType="application/vnd.openxmlformats-officedocument.presentationml.slide+xml"/>
  <Override PartName="/ppt/slides/slide218.xml" ContentType="application/vnd.openxmlformats-officedocument.presentationml.slide+xml"/>
  <Override PartName="/ppt/notesSlides/notesSlide38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141.xml" ContentType="application/vnd.openxmlformats-officedocument.presentationml.notes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notesSlides/notesSlide16.xml" ContentType="application/vnd.openxmlformats-officedocument.presentationml.notesSlide+xml"/>
  <Override PartName="/ppt/notesSlides/notesSlide63.xml" ContentType="application/vnd.openxmlformats-officedocument.presentationml.notesSlide+xml"/>
  <Override PartName="/ppt/slides/slide221.xml" ContentType="application/vnd.openxmlformats-officedocument.presentationml.slide+xml"/>
  <Override PartName="/ppt/notesSlides/notesSlide41.xml" ContentType="application/vnd.openxmlformats-officedocument.presentationml.notesSlide+xml"/>
  <Override PartName="/ppt/notesSlides/notesSlide179.xml" ContentType="application/vnd.openxmlformats-officedocument.presentationml.notesSlide+xml"/>
  <Override PartName="/ppt/slides/slide158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notesSlides/notesSlide7.xml" ContentType="application/vnd.openxmlformats-officedocument.presentationml.notesSlide+xml"/>
  <Override PartName="/ppt/notesSlides/notesSlide157.xml" ContentType="application/vnd.openxmlformats-officedocument.presentationml.notesSlide+xml"/>
  <Override PartName="/ppt/slides/slide88.xml" ContentType="application/vnd.openxmlformats-officedocument.presentationml.slide+xml"/>
  <Override PartName="/ppt/notesSlides/notesSlide135.xml" ContentType="application/vnd.openxmlformats-officedocument.presentationml.notesSlide+xml"/>
  <Override PartName="/ppt/notesSlides/notesSlide182.xml" ContentType="application/vnd.openxmlformats-officedocument.presentationml.notes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Override PartName="/ppt/slides/slide161.xml" ContentType="application/vnd.openxmlformats-officedocument.presentationml.slide+xml"/>
  <Override PartName="/ppt/notesSlides/notesSlide79.xml" ContentType="application/vnd.openxmlformats-officedocument.presentationml.notesSlide+xml"/>
  <Override PartName="/ppt/theme/theme2.xml" ContentType="application/vnd.openxmlformats-officedocument.theme+xml"/>
  <Override PartName="/ppt/notesSlides/notesSlide57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60.xml" ContentType="application/vnd.openxmlformats-officedocument.presentationml.notes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notesSlides/notesSlide46.xml" ContentType="application/vnd.openxmlformats-officedocument.presentationml.notesSlide+xml"/>
  <Override PartName="/ppt/notesSlides/notesSlide93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82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60.xml" ContentType="application/vnd.openxmlformats-officedocument.presentationml.notes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Layouts/slideLayout10.xml" ContentType="application/vnd.openxmlformats-officedocument.presentationml.slideLayout+xml"/>
  <Override PartName="/ppt/notesSlides/notesSlide129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87.xml" ContentType="application/vnd.openxmlformats-officedocument.presentationml.notesSlide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notesSlides/notesSlide118.xml" ContentType="application/vnd.openxmlformats-officedocument.presentationml.notesSlide+xml"/>
  <Override PartName="/ppt/notesSlides/notesSlide165.xml" ContentType="application/vnd.openxmlformats-officedocument.presentationml.notes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notesSlides/notesSlide4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54.xml" ContentType="application/vnd.openxmlformats-officedocument.presentationml.notes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notesSlides/notesSlide8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90.xml" ContentType="application/vnd.openxmlformats-officedocument.presentationml.notes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121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110.xml" ContentType="application/vnd.openxmlformats-officedocument.presentationml.notesSlide+xml"/>
  <Override PartName="/ppt/slides/slide41.xml" ContentType="application/vnd.openxmlformats-officedocument.presentationml.slide+xml"/>
  <Override PartName="/ppt/slides/slide223.xml" ContentType="application/vnd.openxmlformats-officedocument.presentationml.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90.xml" ContentType="application/vnd.openxmlformats-officedocument.presentationml.notes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95.xml" ContentType="application/vnd.openxmlformats-officedocument.presentationml.notes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notesSlides/notesSlide10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84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126.xml" ContentType="application/vnd.openxmlformats-officedocument.presentationml.notesSlide+xml"/>
  <Override PartName="/ppt/notesSlides/notesSlide173.xml" ContentType="application/vnd.openxmlformats-officedocument.presentationml.notesSlide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62.xml" ContentType="application/vnd.openxmlformats-officedocument.presentationml.notesSlide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notesSlides/notesSlide48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140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notesSlides/notesSlide37.xml" ContentType="application/vnd.openxmlformats-officedocument.presentationml.notesSlide+xml"/>
  <Override PartName="/ppt/notesSlides/notesSlide84.xml" ContentType="application/vnd.openxmlformats-officedocument.presentationml.notesSlide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73.xml" ContentType="application/vnd.openxmlformats-officedocument.presentationml.notes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51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89.xml" ContentType="application/vnd.openxmlformats-officedocument.presentationml.notesSlide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notesSlides/notesSlide40.xml" ContentType="application/vnd.openxmlformats-officedocument.presentationml.notesSlide+xml"/>
  <Override PartName="/ppt/notesSlides/notesSlide167.xml" ContentType="application/vnd.openxmlformats-officedocument.presentationml.notes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56.xml" ContentType="application/vnd.openxmlformats-officedocument.presentationml.notesSlide+xml"/>
  <Override PartName="/ppt/slides/slide87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notesSlides/notesSlide89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92.xml" ContentType="application/vnd.openxmlformats-officedocument.presentationml.notes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notesSlides/notesSlide78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81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67.xml" ContentType="application/vnd.openxmlformats-officedocument.presentationml.notesSlide+xml"/>
  <Override PartName="/ppt/notesSlides/notesSlide112.xml" ContentType="application/vnd.openxmlformats-officedocument.presentationml.notes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101.xml" ContentType="application/vnd.openxmlformats-officedocument.presentationml.notesSlid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notesSlides/notesSlide34.xml" ContentType="application/vnd.openxmlformats-officedocument.presentationml.notesSlide+xml"/>
  <Override PartName="/ppt/notesSlides/notesSlide81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notesSlides/notesSlide23.xml" ContentType="application/vnd.openxmlformats-officedocument.presentationml.notesSlide+xml"/>
  <Override PartName="/ppt/notesSlides/notesSlide70.xml" ContentType="application/vnd.openxmlformats-officedocument.presentationml.notes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notesSlides/notesSlide12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86.xml" ContentType="application/vnd.openxmlformats-officedocument.presentationml.notes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notesSlides/notesSlide128.xml" ContentType="application/vnd.openxmlformats-officedocument.presentationml.notesSlide+xml"/>
  <Override PartName="/ppt/notesSlides/notesSlide175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notesSlides/notesSlide10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64.xml" ContentType="application/vnd.openxmlformats-officedocument.presentationml.notesSlide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notesSlides/notesSlide3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142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presProps.xml" ContentType="application/vnd.openxmlformats-officedocument.presentationml.presProps+xml"/>
  <Override PartName="/ppt/notesSlides/notesSlide39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131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120.xml" ContentType="application/vnd.openxmlformats-officedocument.presentationml.notesSlide+xml"/>
  <Override PartName="/ppt/slides/slide51.xml" ContentType="application/vnd.openxmlformats-officedocument.presentationml.slide+xml"/>
  <Override PartName="/ppt/notesSlides/notesSlide53.xml" ContentType="application/vnd.openxmlformats-officedocument.presentationml.notes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notesSlides/notesSlide42.xml" ContentType="application/vnd.openxmlformats-officedocument.presentationml.notesSlide+xml"/>
  <Override PartName="/ppt/notesSlides/notesSlide169.xml" ContentType="application/vnd.openxmlformats-officedocument.presentationml.notes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158.xml" ContentType="application/vnd.openxmlformats-officedocument.presentationml.notesSlide+xml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notesSlides/notesSlide147.xml" ContentType="application/vnd.openxmlformats-officedocument.presentationml.notesSlide+xml"/>
  <Override PartName="/ppt/notesSlides/notesSlide194.xml" ContentType="application/vnd.openxmlformats-officedocument.presentationml.notesSlide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notesSlides/notesSlide12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83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69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61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50.xml" ContentType="application/vnd.openxmlformats-officedocument.presentationml.notesSlid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notesSlides/notesSlide36.xml" ContentType="application/vnd.openxmlformats-officedocument.presentationml.notesSlide+xml"/>
  <Override PartName="/ppt/notesSlides/notesSlide83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72.xml" ContentType="application/vnd.openxmlformats-officedocument.presentationml.notesSlide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188.xml" ContentType="application/vnd.openxmlformats-officedocument.presentationml.notesSlide+xml"/>
  <Override PartName="/ppt/slides/slide167.xml" ContentType="application/vnd.openxmlformats-officedocument.presentationml.slide+xml"/>
  <Override PartName="/ppt/notesSlides/notesSlide50.xml" ContentType="application/vnd.openxmlformats-officedocument.presentationml.notesSlide+xml"/>
  <Override PartName="/ppt/notesSlides/notesSlide177.xml" ContentType="application/vnd.openxmlformats-officedocument.presentationml.notesSlide+xml"/>
  <Override PartName="/ppt/slides/slide109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92.xml" ContentType="application/vnd.openxmlformats-officedocument.presentationml.slide+xml"/>
  <Override PartName="/ppt/notesSlides/notesSlide10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66.xml" ContentType="application/vnd.openxmlformats-officedocument.presentationml.notesSlide+xml"/>
  <Override PartName="/ppt/slides/slide97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notesSlides/notesSlide5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91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notesSlides/notesSlide88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80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122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55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11.xml" ContentType="application/vnd.openxmlformats-officedocument.presentationml.notesSlide+xml"/>
  <Default Extension="jpeg" ContentType="image/jpeg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notesSlides/notesSlide44.xml" ContentType="application/vnd.openxmlformats-officedocument.presentationml.notesSlide+xml"/>
  <Override PartName="/ppt/notesSlides/notesSlide91.xml" ContentType="application/vnd.openxmlformats-officedocument.presentationml.notesSlide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80.xml" ContentType="application/vnd.openxmlformats-officedocument.presentationml.notes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notesSlides/notesSlide11.xml" ContentType="application/vnd.openxmlformats-officedocument.presentationml.notesSlide+xml"/>
  <Override PartName="/ppt/notesSlides/notesSlide149.xml" ContentType="application/vnd.openxmlformats-officedocument.presentationml.notes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notesSlides/notesSlide12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85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notesSlides/notesSlide116.xml" ContentType="application/vnd.openxmlformats-officedocument.presentationml.notesSlide+xml"/>
  <Override PartName="/ppt/notesSlides/notesSlide163.xml" ContentType="application/vnd.openxmlformats-officedocument.presentationml.notes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5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notesSlides/notesSlide49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130.xml" ContentType="application/vnd.openxmlformats-officedocument.presentationml.notesSlide+xml"/>
  <Override PartName="/ppt/slides/slide207.xml" ContentType="application/vnd.openxmlformats-officedocument.presentationml.slide+xml"/>
  <Override PartName="/ppt/notesSlides/notesSlide27.xml" ContentType="application/vnd.openxmlformats-officedocument.presentationml.notesSlide+xml"/>
  <Override PartName="/ppt/notesSlides/notesSlide74.xml" ContentType="application/vnd.openxmlformats-officedocument.presentationml.notesSlide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notesSlides/notesSlide52.xml" ContentType="application/vnd.openxmlformats-officedocument.presentationml.notesSlide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notesSlides/notesSlide30.xml" ContentType="application/vnd.openxmlformats-officedocument.presentationml.notesSlide+xml"/>
  <Override PartName="/ppt/notesSlides/notesSlide168.xml" ContentType="application/vnd.openxmlformats-officedocument.presentationml.notesSlide+xml"/>
  <Override PartName="/ppt/slides/slide99.xml" ContentType="application/vnd.openxmlformats-officedocument.presentationml.slide+xml"/>
  <Override PartName="/ppt/notesSlides/notesSlide146.xml" ContentType="application/vnd.openxmlformats-officedocument.presentationml.notesSlide+xml"/>
  <Override PartName="/ppt/notesSlides/notesSlide193.xml" ContentType="application/vnd.openxmlformats-officedocument.presentationml.notes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s/slide150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68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71.xml" ContentType="application/vnd.openxmlformats-officedocument.presentationml.notesSlide+xml"/>
  <Override PartName="/ppt/slides/slide55.xml" ContentType="application/vnd.openxmlformats-officedocument.presentationml.slide+xml"/>
  <Override PartName="/ppt/notesSlides/notesSlide102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5"/>
  </p:notesMasterIdLst>
  <p:sldIdLst>
    <p:sldId id="887" r:id="rId2"/>
    <p:sldId id="1241" r:id="rId3"/>
    <p:sldId id="1243" r:id="rId4"/>
    <p:sldId id="1567" r:id="rId5"/>
    <p:sldId id="1621" r:id="rId6"/>
    <p:sldId id="1634" r:id="rId7"/>
    <p:sldId id="1635" r:id="rId8"/>
    <p:sldId id="1564" r:id="rId9"/>
    <p:sldId id="1620" r:id="rId10"/>
    <p:sldId id="1613" r:id="rId11"/>
    <p:sldId id="1250" r:id="rId12"/>
    <p:sldId id="1622" r:id="rId13"/>
    <p:sldId id="1424" r:id="rId14"/>
    <p:sldId id="1559" r:id="rId15"/>
    <p:sldId id="1623" r:id="rId16"/>
    <p:sldId id="1251" r:id="rId17"/>
    <p:sldId id="1425" r:id="rId18"/>
    <p:sldId id="1252" r:id="rId19"/>
    <p:sldId id="1426" r:id="rId20"/>
    <p:sldId id="1624" r:id="rId21"/>
    <p:sldId id="1428" r:id="rId22"/>
    <p:sldId id="1430" r:id="rId23"/>
    <p:sldId id="1431" r:id="rId24"/>
    <p:sldId id="1429" r:id="rId25"/>
    <p:sldId id="1434" r:id="rId26"/>
    <p:sldId id="1253" r:id="rId27"/>
    <p:sldId id="1438" r:id="rId28"/>
    <p:sldId id="1439" r:id="rId29"/>
    <p:sldId id="1440" r:id="rId30"/>
    <p:sldId id="1441" r:id="rId31"/>
    <p:sldId id="1442" r:id="rId32"/>
    <p:sldId id="1254" r:id="rId33"/>
    <p:sldId id="1255" r:id="rId34"/>
    <p:sldId id="1443" r:id="rId35"/>
    <p:sldId id="1444" r:id="rId36"/>
    <p:sldId id="1446" r:id="rId37"/>
    <p:sldId id="1445" r:id="rId38"/>
    <p:sldId id="1447" r:id="rId39"/>
    <p:sldId id="1448" r:id="rId40"/>
    <p:sldId id="1614" r:id="rId41"/>
    <p:sldId id="1306" r:id="rId42"/>
    <p:sldId id="1317" r:id="rId43"/>
    <p:sldId id="1315" r:id="rId44"/>
    <p:sldId id="1316" r:id="rId45"/>
    <p:sldId id="1628" r:id="rId46"/>
    <p:sldId id="1575" r:id="rId47"/>
    <p:sldId id="1307" r:id="rId48"/>
    <p:sldId id="1308" r:id="rId49"/>
    <p:sldId id="1325" r:id="rId50"/>
    <p:sldId id="1321" r:id="rId51"/>
    <p:sldId id="1322" r:id="rId52"/>
    <p:sldId id="1326" r:id="rId53"/>
    <p:sldId id="1328" r:id="rId54"/>
    <p:sldId id="1329" r:id="rId55"/>
    <p:sldId id="1332" r:id="rId56"/>
    <p:sldId id="1629" r:id="rId57"/>
    <p:sldId id="1627" r:id="rId58"/>
    <p:sldId id="1333" r:id="rId59"/>
    <p:sldId id="1625" r:id="rId60"/>
    <p:sldId id="1626" r:id="rId61"/>
    <p:sldId id="1334" r:id="rId62"/>
    <p:sldId id="1335" r:id="rId63"/>
    <p:sldId id="1336" r:id="rId64"/>
    <p:sldId id="1576" r:id="rId65"/>
    <p:sldId id="1617" r:id="rId66"/>
    <p:sldId id="1450" r:id="rId67"/>
    <p:sldId id="1273" r:id="rId68"/>
    <p:sldId id="1274" r:id="rId69"/>
    <p:sldId id="1451" r:id="rId70"/>
    <p:sldId id="1340" r:id="rId71"/>
    <p:sldId id="1557" r:id="rId72"/>
    <p:sldId id="1342" r:id="rId73"/>
    <p:sldId id="1343" r:id="rId74"/>
    <p:sldId id="1278" r:id="rId75"/>
    <p:sldId id="1458" r:id="rId76"/>
    <p:sldId id="1632" r:id="rId77"/>
    <p:sldId id="1346" r:id="rId78"/>
    <p:sldId id="1280" r:id="rId79"/>
    <p:sldId id="1479" r:id="rId80"/>
    <p:sldId id="1560" r:id="rId81"/>
    <p:sldId id="1480" r:id="rId82"/>
    <p:sldId id="1481" r:id="rId83"/>
    <p:sldId id="1281" r:id="rId84"/>
    <p:sldId id="1488" r:id="rId85"/>
    <p:sldId id="1483" r:id="rId86"/>
    <p:sldId id="1489" r:id="rId87"/>
    <p:sldId id="1487" r:id="rId88"/>
    <p:sldId id="1484" r:id="rId89"/>
    <p:sldId id="1490" r:id="rId90"/>
    <p:sldId id="1486" r:id="rId91"/>
    <p:sldId id="1602" r:id="rId92"/>
    <p:sldId id="1601" r:id="rId93"/>
    <p:sldId id="1282" r:id="rId94"/>
    <p:sldId id="1283" r:id="rId95"/>
    <p:sldId id="1493" r:id="rId96"/>
    <p:sldId id="1494" r:id="rId97"/>
    <p:sldId id="1495" r:id="rId98"/>
    <p:sldId id="1284" r:id="rId99"/>
    <p:sldId id="1285" r:id="rId100"/>
    <p:sldId id="1459" r:id="rId101"/>
    <p:sldId id="1461" r:id="rId102"/>
    <p:sldId id="1286" r:id="rId103"/>
    <p:sldId id="1460" r:id="rId104"/>
    <p:sldId id="1355" r:id="rId105"/>
    <p:sldId id="1357" r:id="rId106"/>
    <p:sldId id="1358" r:id="rId107"/>
    <p:sldId id="1362" r:id="rId108"/>
    <p:sldId id="1363" r:id="rId109"/>
    <p:sldId id="1364" r:id="rId110"/>
    <p:sldId id="1365" r:id="rId111"/>
    <p:sldId id="1462" r:id="rId112"/>
    <p:sldId id="1469" r:id="rId113"/>
    <p:sldId id="1463" r:id="rId114"/>
    <p:sldId id="1464" r:id="rId115"/>
    <p:sldId id="1465" r:id="rId116"/>
    <p:sldId id="1466" r:id="rId117"/>
    <p:sldId id="1467" r:id="rId118"/>
    <p:sldId id="1468" r:id="rId119"/>
    <p:sldId id="1470" r:id="rId120"/>
    <p:sldId id="1478" r:id="rId121"/>
    <p:sldId id="1471" r:id="rId122"/>
    <p:sldId id="1472" r:id="rId123"/>
    <p:sldId id="1473" r:id="rId124"/>
    <p:sldId id="1474" r:id="rId125"/>
    <p:sldId id="1475" r:id="rId126"/>
    <p:sldId id="1476" r:id="rId127"/>
    <p:sldId id="1477" r:id="rId128"/>
    <p:sldId id="1367" r:id="rId129"/>
    <p:sldId id="1352" r:id="rId130"/>
    <p:sldId id="1369" r:id="rId131"/>
    <p:sldId id="1370" r:id="rId132"/>
    <p:sldId id="1289" r:id="rId133"/>
    <p:sldId id="1290" r:id="rId134"/>
    <p:sldId id="1291" r:id="rId135"/>
    <p:sldId id="1292" r:id="rId136"/>
    <p:sldId id="1293" r:id="rId137"/>
    <p:sldId id="1294" r:id="rId138"/>
    <p:sldId id="1295" r:id="rId139"/>
    <p:sldId id="1504" r:id="rId140"/>
    <p:sldId id="1502" r:id="rId141"/>
    <p:sldId id="1571" r:id="rId142"/>
    <p:sldId id="1503" r:id="rId143"/>
    <p:sldId id="1497" r:id="rId144"/>
    <p:sldId id="1499" r:id="rId145"/>
    <p:sldId id="1630" r:id="rId146"/>
    <p:sldId id="1631" r:id="rId147"/>
    <p:sldId id="1619" r:id="rId148"/>
    <p:sldId id="1598" r:id="rId149"/>
    <p:sldId id="1572" r:id="rId150"/>
    <p:sldId id="1603" r:id="rId151"/>
    <p:sldId id="1518" r:id="rId152"/>
    <p:sldId id="1519" r:id="rId153"/>
    <p:sldId id="1521" r:id="rId154"/>
    <p:sldId id="1522" r:id="rId155"/>
    <p:sldId id="1524" r:id="rId156"/>
    <p:sldId id="1523" r:id="rId157"/>
    <p:sldId id="1525" r:id="rId158"/>
    <p:sldId id="1526" r:id="rId159"/>
    <p:sldId id="1527" r:id="rId160"/>
    <p:sldId id="1528" r:id="rId161"/>
    <p:sldId id="1530" r:id="rId162"/>
    <p:sldId id="1373" r:id="rId163"/>
    <p:sldId id="1529" r:id="rId164"/>
    <p:sldId id="1374" r:id="rId165"/>
    <p:sldId id="1375" r:id="rId166"/>
    <p:sldId id="1376" r:id="rId167"/>
    <p:sldId id="1386" r:id="rId168"/>
    <p:sldId id="1531" r:id="rId169"/>
    <p:sldId id="1558" r:id="rId170"/>
    <p:sldId id="1532" r:id="rId171"/>
    <p:sldId id="1533" r:id="rId172"/>
    <p:sldId id="1534" r:id="rId173"/>
    <p:sldId id="1387" r:id="rId174"/>
    <p:sldId id="1388" r:id="rId175"/>
    <p:sldId id="1389" r:id="rId176"/>
    <p:sldId id="1390" r:id="rId177"/>
    <p:sldId id="1391" r:id="rId178"/>
    <p:sldId id="1535" r:id="rId179"/>
    <p:sldId id="1392" r:id="rId180"/>
    <p:sldId id="1536" r:id="rId181"/>
    <p:sldId id="1578" r:id="rId182"/>
    <p:sldId id="1633" r:id="rId183"/>
    <p:sldId id="1580" r:id="rId184"/>
    <p:sldId id="1591" r:id="rId185"/>
    <p:sldId id="1584" r:id="rId186"/>
    <p:sldId id="1583" r:id="rId187"/>
    <p:sldId id="1581" r:id="rId188"/>
    <p:sldId id="1592" r:id="rId189"/>
    <p:sldId id="1586" r:id="rId190"/>
    <p:sldId id="1585" r:id="rId191"/>
    <p:sldId id="1582" r:id="rId192"/>
    <p:sldId id="1593" r:id="rId193"/>
    <p:sldId id="1587" r:id="rId194"/>
    <p:sldId id="1588" r:id="rId195"/>
    <p:sldId id="1579" r:id="rId196"/>
    <p:sldId id="1594" r:id="rId197"/>
    <p:sldId id="1589" r:id="rId198"/>
    <p:sldId id="1590" r:id="rId199"/>
    <p:sldId id="1537" r:id="rId200"/>
    <p:sldId id="1546" r:id="rId201"/>
    <p:sldId id="1545" r:id="rId202"/>
    <p:sldId id="1401" r:id="rId203"/>
    <p:sldId id="1552" r:id="rId204"/>
    <p:sldId id="1604" r:id="rId205"/>
    <p:sldId id="1600" r:id="rId206"/>
    <p:sldId id="1547" r:id="rId207"/>
    <p:sldId id="1402" r:id="rId208"/>
    <p:sldId id="1403" r:id="rId209"/>
    <p:sldId id="1554" r:id="rId210"/>
    <p:sldId id="1555" r:id="rId211"/>
    <p:sldId id="1556" r:id="rId212"/>
    <p:sldId id="1553" r:id="rId213"/>
    <p:sldId id="1605" r:id="rId214"/>
    <p:sldId id="1612" r:id="rId215"/>
    <p:sldId id="1544" r:id="rId216"/>
    <p:sldId id="1606" r:id="rId217"/>
    <p:sldId id="1607" r:id="rId218"/>
    <p:sldId id="1608" r:id="rId219"/>
    <p:sldId id="1609" r:id="rId220"/>
    <p:sldId id="1610" r:id="rId221"/>
    <p:sldId id="1611" r:id="rId222"/>
    <p:sldId id="1165" r:id="rId223"/>
    <p:sldId id="869" r:id="rId22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03CB4"/>
    <a:srgbClr val="F0F0B6"/>
    <a:srgbClr val="FFFFFF"/>
    <a:srgbClr val="404040"/>
    <a:srgbClr val="000000"/>
    <a:srgbClr val="0043C8"/>
    <a:srgbClr val="0043FF"/>
    <a:srgbClr val="F1F397"/>
    <a:srgbClr val="E1E1D1"/>
    <a:srgbClr val="EEE1C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335" autoAdjust="0"/>
    <p:restoredTop sz="95066" autoAdjust="0"/>
  </p:normalViewPr>
  <p:slideViewPr>
    <p:cSldViewPr snapToGrid="0">
      <p:cViewPr>
        <p:scale>
          <a:sx n="106" d="100"/>
          <a:sy n="106" d="100"/>
        </p:scale>
        <p:origin x="-1308" y="-17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presProps" Target="pres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slide" Target="slides/slide205.xml"/><Relationship Id="rId227" Type="http://schemas.openxmlformats.org/officeDocument/2006/relationships/viewProps" Target="viewProps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tableStyles" Target="tableStyles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notesMaster" Target="notesMasters/notes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F5BDF66-5432-4162-AC20-4B605802222E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59B0E7DA-E359-4709-9FC6-C34649537B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204</a:t>
            </a:fld>
            <a:endParaRPr lang="en-US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205</a:t>
            </a:fld>
            <a:endParaRPr lang="en-US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208</a:t>
            </a:fld>
            <a:endParaRPr lang="en-US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209</a:t>
            </a:fld>
            <a:endParaRPr lang="en-US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210</a:t>
            </a:fld>
            <a:endParaRPr lang="en-US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211</a:t>
            </a:fld>
            <a:endParaRPr lang="en-US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213</a:t>
            </a:fld>
            <a:endParaRPr lang="en-US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214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9B0E7DA-E359-4709-9FC6-C34649537BB8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2270"/>
            <a:ext cx="7772400" cy="914400"/>
          </a:xfrm>
        </p:spPr>
        <p:txBody>
          <a:bodyPr anchor="b"/>
          <a:lstStyle>
            <a:lvl1pPr algn="l">
              <a:defRPr sz="24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2514600"/>
            <a:ext cx="7772400" cy="1828800"/>
          </a:xfrm>
        </p:spPr>
        <p:txBody>
          <a:bodyPr/>
          <a:lstStyle>
            <a:lvl1pPr marL="0" indent="0" algn="l">
              <a:buNone/>
              <a:defRPr sz="1800" b="1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ABE264-378D-47D7-8E04-AF18C04A24B1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57CE86-DCCC-4A1F-A18D-6B714CD915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D8D39A-6FDA-4662-B842-CB74CD27BCA8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08BA28-C4AA-46C9-9E0A-1015A9C0CA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ADBBEE-0A20-410F-8703-82CBC2D3D0CA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8C73E0-0C72-4D41-8D5F-AA703E0AF3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 userDrawn="1"/>
        </p:nvCxnSpPr>
        <p:spPr>
          <a:xfrm>
            <a:off x="685800" y="2438400"/>
            <a:ext cx="77724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514600"/>
            <a:ext cx="7772400" cy="3657600"/>
          </a:xfrm>
        </p:spPr>
        <p:txBody>
          <a:bodyPr anchor="t"/>
          <a:lstStyle>
            <a:lvl1pPr algn="l">
              <a:defRPr sz="1400" b="0" cap="none" baseline="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1587356"/>
            <a:ext cx="7772400" cy="914400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247650"/>
            <a:ext cx="5486400" cy="6400800"/>
          </a:xfrm>
          <a:ln>
            <a:solidFill>
              <a:schemeClr val="bg1">
                <a:lumMod val="50000"/>
              </a:schemeClr>
            </a:solidFill>
          </a:ln>
        </p:spPr>
        <p:txBody>
          <a:bodyPr/>
          <a:lstStyle>
            <a:lvl1pPr>
              <a:buNone/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94400" y="228600"/>
            <a:ext cx="2743200" cy="6400800"/>
          </a:xfrm>
        </p:spPr>
        <p:txBody>
          <a:bodyPr/>
          <a:lstStyle>
            <a:lvl1pPr marL="0" indent="0" algn="just">
              <a:buFontTx/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182880" indent="-457200">
              <a:buFont typeface="Arial" pitchFamily="34" charset="0"/>
              <a:buChar char="•"/>
              <a:defRPr sz="1100"/>
            </a:lvl2pPr>
            <a:lvl3pPr marL="365760">
              <a:buFont typeface="Wingdings" pitchFamily="2" charset="2"/>
              <a:buChar char="Ø"/>
              <a:defRPr sz="900"/>
            </a:lvl3pPr>
            <a:lvl4pPr marL="0" indent="0" algn="l">
              <a:buNone/>
              <a:defRPr sz="1200">
                <a:solidFill>
                  <a:schemeClr val="accent1">
                    <a:lumMod val="75000"/>
                  </a:schemeClr>
                </a:solidFill>
              </a:defRPr>
            </a:lvl4pPr>
            <a:lvl5pPr marL="0" indent="0" algn="l">
              <a:buNone/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4D0BB3-AB74-457F-B34C-70EDB3327A55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D9C2FA-6C45-435C-847D-2AD6DD81E2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Title -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457200"/>
          </a:xfrm>
        </p:spPr>
        <p:txBody>
          <a:bodyPr/>
          <a:lstStyle>
            <a:lvl1pPr>
              <a:defRPr sz="14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Title -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457200"/>
          </a:xfrm>
        </p:spPr>
        <p:txBody>
          <a:bodyPr/>
          <a:lstStyle>
            <a:lvl1pPr>
              <a:defRPr sz="14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ADD65E-9A3C-4D27-A5B3-4E867B5E134C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ADF162-B3D3-4610-99F0-E68A190869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118B50-DD34-47D9-B64B-94805F5E0573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7BDE5-6430-41BA-A01A-F088C8A701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47C28-0C54-41E3-AC59-18F80C34A9CD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F23171-7AA8-4D89-810D-29D1489CE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44C19D25-BBB3-4276-8C8E-9953961CCB43}" type="datetimeFigureOut">
              <a:rPr lang="en-US"/>
              <a:pPr>
                <a:defRPr/>
              </a:pPr>
              <a:t>12/15/2010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4A5F114A-7A33-472E-99E6-20894756BC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15" r:id="rId4"/>
    <p:sldLayoutId id="2147483925" r:id="rId5"/>
    <p:sldLayoutId id="2147483926" r:id="rId6"/>
    <p:sldLayoutId id="2147483916" r:id="rId7"/>
    <p:sldLayoutId id="2147483917" r:id="rId8"/>
    <p:sldLayoutId id="2147483918" r:id="rId9"/>
    <p:sldLayoutId id="2147483919" r:id="rId10"/>
    <p:sldLayoutId id="2147483920" r:id="rId11"/>
    <p:sldLayoutId id="214748392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0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0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0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0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0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0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0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0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0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0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0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0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0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0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0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0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0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0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0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0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0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0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0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0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0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0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0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0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0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0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0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0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0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0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0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0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0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0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0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0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0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0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0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0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0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0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0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0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0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0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0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0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0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0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0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0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0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0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0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0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0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0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0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0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0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0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0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0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0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0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0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0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0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0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0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0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0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0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0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0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0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0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0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0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0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0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0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0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0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0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0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0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0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0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0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0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0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0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0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0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0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0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0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0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0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0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0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228600" algn="l"/>
                <a:tab pos="457200" algn="l"/>
                <a:tab pos="685800" algn="l"/>
                <a:tab pos="914400" algn="l"/>
                <a:tab pos="1143000" algn="l"/>
              </a:tabLst>
              <a:defRPr/>
            </a:pPr>
            <a:r>
              <a:rPr lang="en-US" sz="1200" dirty="0" smtClean="0"/>
              <a:t>Adding manifestation information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685800" y="1587500"/>
            <a:ext cx="7772400" cy="914400"/>
          </a:xfrm>
        </p:spPr>
        <p:txBody>
          <a:bodyPr/>
          <a:lstStyle/>
          <a:p>
            <a:pPr>
              <a:defRPr/>
            </a:pPr>
            <a:r>
              <a:rPr lang="en-US" sz="1000" dirty="0" smtClean="0"/>
              <a:t>V/FRBR-CT | Design Sketches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UI/X Design Examples - #13 : EDIT Manifestation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8" name="Rectangle 207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1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2" name="Rectangle 211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8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60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66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7" name="Rectangle 12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74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275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8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49" name="Rectangle 14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54" name="Rectangle 153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5" name="Rectangle 14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8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19" name="Rectangle 118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30" name="Rectangle 12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5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" name="Rectangle 13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8" name="Rectangle 207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1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2" name="Rectangle 211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8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60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66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7" name="Rectangle 12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74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275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8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49" name="Rectangle 14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54" name="Rectangle 153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9" name="Rectangle 11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8" name="Rectangle 157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2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23" name="Rectangle 122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35" name="Rectangle 134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Rectangle 14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868680"/>
            <a:chOff x="2743200" y="274320"/>
            <a:chExt cx="3474720" cy="86868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106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40" name="Group 219"/>
          <p:cNvGrpSpPr/>
          <p:nvPr/>
        </p:nvGrpSpPr>
        <p:grpSpPr>
          <a:xfrm>
            <a:off x="5303520" y="2743200"/>
            <a:ext cx="3474720" cy="685800"/>
            <a:chOff x="5303520" y="3931920"/>
            <a:chExt cx="3474720" cy="685800"/>
          </a:xfrm>
        </p:grpSpPr>
        <p:grpSp>
          <p:nvGrpSpPr>
            <p:cNvPr id="241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7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2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59" name="Group 216"/>
          <p:cNvGrpSpPr/>
          <p:nvPr/>
        </p:nvGrpSpPr>
        <p:grpSpPr>
          <a:xfrm>
            <a:off x="5303520" y="3474720"/>
            <a:ext cx="3474720" cy="868680"/>
            <a:chOff x="5303520" y="5029200"/>
            <a:chExt cx="3474720" cy="868680"/>
          </a:xfrm>
        </p:grpSpPr>
        <p:grpSp>
          <p:nvGrpSpPr>
            <p:cNvPr id="260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8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3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9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4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7" name="Rectangle 14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50" name="Rectangle 14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ectangle 15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868680"/>
            <a:chOff x="2743200" y="274320"/>
            <a:chExt cx="3474720" cy="86868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106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40" name="Group 219"/>
          <p:cNvGrpSpPr/>
          <p:nvPr/>
        </p:nvGrpSpPr>
        <p:grpSpPr>
          <a:xfrm>
            <a:off x="5303520" y="2743200"/>
            <a:ext cx="3474720" cy="685800"/>
            <a:chOff x="5303520" y="3931920"/>
            <a:chExt cx="3474720" cy="685800"/>
          </a:xfrm>
        </p:grpSpPr>
        <p:grpSp>
          <p:nvGrpSpPr>
            <p:cNvPr id="241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7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2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59" name="Group 216"/>
          <p:cNvGrpSpPr/>
          <p:nvPr/>
        </p:nvGrpSpPr>
        <p:grpSpPr>
          <a:xfrm>
            <a:off x="5303520" y="3474720"/>
            <a:ext cx="3474720" cy="868680"/>
            <a:chOff x="5303520" y="5029200"/>
            <a:chExt cx="3474720" cy="868680"/>
          </a:xfrm>
        </p:grpSpPr>
        <p:grpSp>
          <p:nvGrpSpPr>
            <p:cNvPr id="260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8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3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9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4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7" name="Rectangle 14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50" name="Rectangle 14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ectangle 15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147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2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176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147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4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7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14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60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8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10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0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0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3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4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9" name="Group 118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20" name="Rectangle 11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2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12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4" name="Rectangle 12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66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75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102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1" name="Rectangle 1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3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4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8" name="Rectangle 127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5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3" name="Group 112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14" name="Rectangle 113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5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Bell, Joshua (1967-)</a:t>
                </a:r>
              </a:p>
            </p:txBody>
          </p:sp>
          <p:grpSp>
            <p:nvGrpSpPr>
              <p:cNvPr id="13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Rectangle 13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3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9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69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0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3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92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9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8" name="Rectangle 1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0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" name="Group 123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25" name="Rectangle 124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6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Bell, Joshua (1967-)</a:t>
                </a:r>
              </a:p>
            </p:txBody>
          </p:sp>
          <p:grpSp>
            <p:nvGrpSpPr>
              <p:cNvPr id="128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9" name="Rectangle 12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031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</a:t>
              </a: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7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8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4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09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1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14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312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9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0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1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031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</a:t>
              </a: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2743200" y="2331720"/>
            <a:ext cx="1463040" cy="84638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Arranger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Conductor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Choreographer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Musician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Translator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Vocalist</a:t>
            </a:r>
          </a:p>
        </p:txBody>
      </p:sp>
      <p:grpSp>
        <p:nvGrpSpPr>
          <p:cNvPr id="167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0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8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Rectangle 208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2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7" name="Group 186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13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14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9" name="Rectangle 30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15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8" name="Rectangle 30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2" name="Rectangle 22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313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8" name="Rectangle 31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315" name="Rectangle 31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8" name="Rectangle 1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0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031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</a:t>
              </a: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7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8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4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09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1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14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312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9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0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1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//Manifestation Title//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/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//Composer Name (Dates)//  //Publication Info//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324"/>
          <p:cNvGrpSpPr/>
          <p:nvPr/>
        </p:nvGrpSpPr>
        <p:grpSpPr>
          <a:xfrm>
            <a:off x="365760" y="1828800"/>
            <a:ext cx="4663440" cy="1005840"/>
            <a:chOff x="274320" y="274320"/>
            <a:chExt cx="4663440" cy="1005840"/>
          </a:xfrm>
        </p:grpSpPr>
        <p:grpSp>
          <p:nvGrpSpPr>
            <p:cNvPr id="10" name="Group 95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11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12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344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Manifestation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3" name="Group 94"/>
              <p:cNvGrpSpPr/>
              <p:nvPr/>
            </p:nvGrpSpPr>
            <p:grpSpPr>
              <a:xfrm>
                <a:off x="274320" y="594360"/>
                <a:ext cx="3063240" cy="274320"/>
                <a:chOff x="274320" y="594360"/>
                <a:chExt cx="3063240" cy="274320"/>
              </a:xfrm>
            </p:grpSpPr>
            <p:grpSp>
              <p:nvGrpSpPr>
                <p:cNvPr id="1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8" name="Rectangle 3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16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34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41" name="Isosceles Triangle 3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" name="Group 13"/>
                <p:cNvGrpSpPr/>
                <p:nvPr/>
              </p:nvGrpSpPr>
              <p:grpSpPr>
                <a:xfrm>
                  <a:off x="18745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1" name="Cross 330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" name="Rectangle 328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Statement of Responsibility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Joshua Bell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02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3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1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4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87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13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8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5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8" name="Rectangle 20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18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19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1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316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1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1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</a:t>
                  </a:r>
                </a:p>
              </p:txBody>
            </p:sp>
          </p:grpSp>
        </p:grpSp>
        <p:sp>
          <p:nvSpPr>
            <p:cNvPr id="318" name="Rectangle 31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7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Isosceles Triangle 125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320040" y="2377440"/>
            <a:ext cx="4754880" cy="320040"/>
            <a:chOff x="320040" y="2011680"/>
            <a:chExt cx="4754880" cy="320040"/>
          </a:xfrm>
        </p:grpSpPr>
        <p:sp>
          <p:nvSpPr>
            <p:cNvPr id="128" name="Rectangle 12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Rectangle 13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2" name="Group 147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3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176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66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275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Bell, Joshua (1967-).</a:t>
                    </a:r>
                  </a:p>
                </p:txBody>
              </p:sp>
            </p:grpSp>
          </p:grpSp>
        </p:grpSp>
      </p:grpSp>
      <p:grpSp>
        <p:nvGrpSpPr>
          <p:cNvPr id="102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26" name="Rectangle 12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Isosceles Triangle 12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20040" y="2377440"/>
            <a:ext cx="4754880" cy="320040"/>
            <a:chOff x="320040" y="2011680"/>
            <a:chExt cx="4754880" cy="320040"/>
          </a:xfrm>
        </p:grpSpPr>
        <p:sp>
          <p:nvSpPr>
            <p:cNvPr id="129" name="Rectangle 12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2" name="Group 147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3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176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66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5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102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26" name="Rectangle 12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Isosceles Triangle 12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20040" y="2377440"/>
            <a:ext cx="4754880" cy="320040"/>
            <a:chOff x="320040" y="2011680"/>
            <a:chExt cx="4754880" cy="320040"/>
          </a:xfrm>
        </p:grpSpPr>
        <p:sp>
          <p:nvSpPr>
            <p:cNvPr id="129" name="Rectangle 12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3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9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69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0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3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9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1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3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4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9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Isosceles Triangle 13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320040" y="2377440"/>
            <a:ext cx="4754880" cy="320040"/>
            <a:chOff x="320040" y="2011680"/>
            <a:chExt cx="4754880" cy="320040"/>
          </a:xfrm>
        </p:grpSpPr>
        <p:sp>
          <p:nvSpPr>
            <p:cNvPr id="133" name="Rectangle 132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4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Constable, John (1934-)</a:t>
                </a:r>
              </a:p>
            </p:txBody>
          </p:sp>
          <p:grpSp>
            <p:nvGrpSpPr>
              <p:cNvPr id="136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" name="Rectangle 13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3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6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6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5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7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1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Rectangle 10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2" name="Rectangle 11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29" name="Rectangle 12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Isosceles Triangle 12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320040" y="2377440"/>
            <a:ext cx="4754880" cy="320040"/>
            <a:chOff x="320040" y="2011680"/>
            <a:chExt cx="4754880" cy="320040"/>
          </a:xfrm>
        </p:grpSpPr>
        <p:sp>
          <p:nvSpPr>
            <p:cNvPr id="132" name="Rectangle 131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Constable, John (1934-)</a:t>
                </a:r>
              </a:p>
            </p:txBody>
          </p:sp>
          <p:grpSp>
            <p:nvGrpSpPr>
              <p:cNvPr id="135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6" name="Rectangle 13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3774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45"/>
          <p:cNvGrpSpPr/>
          <p:nvPr/>
        </p:nvGrpSpPr>
        <p:grpSpPr>
          <a:xfrm>
            <a:off x="320040" y="24688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</a:t>
              </a:r>
            </a:p>
          </p:txBody>
        </p:sp>
        <p:grpSp>
          <p:nvGrpSpPr>
            <p:cNvPr id="2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743200" y="246888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8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0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80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6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3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4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9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Isosceles Triangle 13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3774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45"/>
          <p:cNvGrpSpPr/>
          <p:nvPr/>
        </p:nvGrpSpPr>
        <p:grpSpPr>
          <a:xfrm>
            <a:off x="320040" y="24688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</a:t>
              </a:r>
            </a:p>
          </p:txBody>
        </p:sp>
        <p:grpSp>
          <p:nvGrpSpPr>
            <p:cNvPr id="2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743200" y="246888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2743200" y="2606040"/>
            <a:ext cx="1463040" cy="84638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Arranger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Conductor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Choreographer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Musician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Translator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Vocalist</a:t>
            </a:r>
          </a:p>
        </p:txBody>
      </p:sp>
      <p:grpSp>
        <p:nvGrpSpPr>
          <p:cNvPr id="23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Rectangle 208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8" name="Group 186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0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9" name="Rectangle 30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8" name="Rectangle 30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2" name="Rectangle 22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80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8" name="Rectangle 31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315" name="Rectangle 31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8" name="Rectangle 10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9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Rectangle 10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99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00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01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02" name="Rectangle 10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3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24" name="Rectangle 123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Isosceles Triangle 124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3774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45"/>
          <p:cNvGrpSpPr/>
          <p:nvPr/>
        </p:nvGrpSpPr>
        <p:grpSpPr>
          <a:xfrm>
            <a:off x="320040" y="24688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</a:t>
              </a:r>
            </a:p>
          </p:txBody>
        </p:sp>
        <p:grpSp>
          <p:nvGrpSpPr>
            <p:cNvPr id="2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743200" y="246888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8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0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80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6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3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4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9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Isosceles Triangle 13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0" name="Group 45"/>
          <p:cNvGrpSpPr/>
          <p:nvPr/>
        </p:nvGrpSpPr>
        <p:grpSpPr>
          <a:xfrm>
            <a:off x="320040" y="24688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5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9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13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8" name="Rectangle 20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71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28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318" name="Rectangle 31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9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10" name="Rectangle 10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Rectangle 11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6" name="Rectangle 11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6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7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8" name="Rectangle 12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2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3" name="Rectangle 132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Isosceles Triangle 133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" name="Group 74"/>
          <p:cNvGrpSpPr/>
          <p:nvPr/>
        </p:nvGrpSpPr>
        <p:grpSpPr>
          <a:xfrm>
            <a:off x="2743200" y="2468880"/>
            <a:ext cx="1463040" cy="137160"/>
            <a:chOff x="274320" y="2880360"/>
            <a:chExt cx="1325880" cy="137160"/>
          </a:xfrm>
        </p:grpSpPr>
        <p:sp>
          <p:nvSpPr>
            <p:cNvPr id="136" name="Rectangle 13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Isosceles Triangle 13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320040" y="2651760"/>
            <a:ext cx="4754880" cy="320040"/>
            <a:chOff x="320040" y="2011680"/>
            <a:chExt cx="4754880" cy="320040"/>
          </a:xfrm>
        </p:grpSpPr>
        <p:sp>
          <p:nvSpPr>
            <p:cNvPr id="139" name="Rectangle 13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41" name="Rectangle 14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4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3" name="Rectangle 14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John Constable</a:t>
                  </a:r>
                </a:p>
              </p:txBody>
            </p:sp>
          </p:grpSp>
        </p:grpSp>
      </p:grpSp>
      <p:grpSp>
        <p:nvGrpSpPr>
          <p:cNvPr id="28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8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0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9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2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30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4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" name="Rectangle 1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6" name="Rectangle 1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134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135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6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" name="Rectangle 1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1" name="Rectangle 1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158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59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63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16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165" name="Rectangle 16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3" name="Rectangle 17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7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8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8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15" name="Rectangle 114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Isosceles Triangle 115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18" name="Rectangle 117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Isosceles Triangle 148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320040" y="2560320"/>
            <a:ext cx="4754880" cy="320040"/>
            <a:chOff x="320040" y="2011680"/>
            <a:chExt cx="4754880" cy="320040"/>
          </a:xfrm>
        </p:grpSpPr>
        <p:sp>
          <p:nvSpPr>
            <p:cNvPr id="151" name="Rectangle 150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2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4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15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5" name="Rectangle 15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//Manifestation Title//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/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//Composer Name (Dates)//  //Publication Info//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324"/>
          <p:cNvGrpSpPr/>
          <p:nvPr/>
        </p:nvGrpSpPr>
        <p:grpSpPr>
          <a:xfrm>
            <a:off x="365760" y="1828800"/>
            <a:ext cx="4663440" cy="1005840"/>
            <a:chOff x="274320" y="274320"/>
            <a:chExt cx="4663440" cy="1005840"/>
          </a:xfrm>
        </p:grpSpPr>
        <p:grpSp>
          <p:nvGrpSpPr>
            <p:cNvPr id="10" name="Group 95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11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12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344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Manifestation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3" name="Group 94"/>
              <p:cNvGrpSpPr/>
              <p:nvPr/>
            </p:nvGrpSpPr>
            <p:grpSpPr>
              <a:xfrm>
                <a:off x="274320" y="594360"/>
                <a:ext cx="3063240" cy="274320"/>
                <a:chOff x="274320" y="594360"/>
                <a:chExt cx="3063240" cy="274320"/>
              </a:xfrm>
            </p:grpSpPr>
            <p:grpSp>
              <p:nvGrpSpPr>
                <p:cNvPr id="1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8" name="Rectangle 3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16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34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41" name="Isosceles Triangle 3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" name="Group 13"/>
                <p:cNvGrpSpPr/>
                <p:nvPr/>
              </p:nvGrpSpPr>
              <p:grpSpPr>
                <a:xfrm>
                  <a:off x="18745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1" name="Cross 330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" name="Rectangle 328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Statement of Responsibility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2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23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24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31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32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33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6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7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9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3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7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1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8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2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2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94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323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2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327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6" name="Group 4"/>
          <p:cNvGrpSpPr/>
          <p:nvPr/>
        </p:nvGrpSpPr>
        <p:grpSpPr>
          <a:xfrm>
            <a:off x="3291840" y="1188720"/>
            <a:ext cx="2705100" cy="814331"/>
            <a:chOff x="3176602" y="3200400"/>
            <a:chExt cx="2705100" cy="814331"/>
          </a:xfrm>
        </p:grpSpPr>
        <p:sp>
          <p:nvSpPr>
            <p:cNvPr id="177" name="Rectangle 176"/>
            <p:cNvSpPr/>
            <p:nvPr/>
          </p:nvSpPr>
          <p:spPr>
            <a:xfrm>
              <a:off x="3504262" y="3200400"/>
              <a:ext cx="2377440" cy="6771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[1]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Enter manifestation data…</a:t>
              </a:r>
            </a:p>
          </p:txBody>
        </p:sp>
        <p:sp>
          <p:nvSpPr>
            <p:cNvPr id="178" name="Down Arrow 177"/>
            <p:cNvSpPr/>
            <p:nvPr/>
          </p:nvSpPr>
          <p:spPr>
            <a:xfrm rot="4198179">
              <a:off x="3216607" y="3608966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8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9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2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30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4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" name="Rectangle 1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6" name="Rectangle 1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134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135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6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" name="Rectangle 1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1" name="Rectangle 1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Constable, John (1934-).</a:t>
                    </a:r>
                  </a:p>
                </p:txBody>
              </p:sp>
            </p:grpSp>
          </p:grpSp>
        </p:grpSp>
      </p:grpSp>
      <p:grpSp>
        <p:nvGrpSpPr>
          <p:cNvPr id="158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59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63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16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</a:t>
                  </a:r>
                </a:p>
              </p:txBody>
            </p:sp>
          </p:grpSp>
        </p:grpSp>
        <p:sp>
          <p:nvSpPr>
            <p:cNvPr id="165" name="Rectangle 16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3" name="Rectangle 17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7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8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8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15" name="Rectangle 114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Isosceles Triangle 115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18" name="Rectangle 117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Isosceles Triangle 148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320040" y="2560320"/>
            <a:ext cx="4754880" cy="320040"/>
            <a:chOff x="320040" y="2011680"/>
            <a:chExt cx="4754880" cy="320040"/>
          </a:xfrm>
        </p:grpSpPr>
        <p:sp>
          <p:nvSpPr>
            <p:cNvPr id="151" name="Rectangle 150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2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4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15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5" name="Rectangle 15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2" name="Group 147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3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176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Rectangle 2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66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8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5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4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8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0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5" name="Rectangle 11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5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6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1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2" name="Rectangle 131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Isosceles Triangle 132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35" name="Rectangle 134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Isosceles Triangle 135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320040" y="2560320"/>
            <a:ext cx="4754880" cy="320040"/>
            <a:chOff x="320040" y="2011680"/>
            <a:chExt cx="4754880" cy="320040"/>
          </a:xfrm>
        </p:grpSpPr>
        <p:sp>
          <p:nvSpPr>
            <p:cNvPr id="138" name="Rectangle 13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4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2" name="Rectangle 14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3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9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69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0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3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9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Rectangle 11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9" name="Rectangle 11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3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5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6" name="Rectangle 13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Isosceles Triangle 13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Isosceles Triangle 13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320040" y="2560320"/>
            <a:ext cx="4754880" cy="320040"/>
            <a:chOff x="320040" y="2011680"/>
            <a:chExt cx="4754880" cy="320040"/>
          </a:xfrm>
        </p:grpSpPr>
        <p:sp>
          <p:nvSpPr>
            <p:cNvPr id="142" name="Rectangle 141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3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Academy of St. Martin in the Fields (1958-)</a:t>
                </a:r>
              </a:p>
            </p:txBody>
          </p:sp>
          <p:grpSp>
            <p:nvGrpSpPr>
              <p:cNvPr id="145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6" name="Rectangle 14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3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6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6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0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5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7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Rectangle 10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1" name="Rectangle 11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Rectangle 11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7" name="Rectangle 11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9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0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1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6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Isosceles Triangle 134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37" name="Rectangle 136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Isosceles Triangle 137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20040" y="2560320"/>
            <a:ext cx="4754880" cy="320040"/>
            <a:chOff x="320040" y="2011680"/>
            <a:chExt cx="4754880" cy="320040"/>
          </a:xfrm>
        </p:grpSpPr>
        <p:sp>
          <p:nvSpPr>
            <p:cNvPr id="140" name="Rectangle 13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Academy of St. Martin in the Fields (1958-)</a:t>
                </a:r>
              </a:p>
            </p:txBody>
          </p:sp>
          <p:grpSp>
            <p:nvGrpSpPr>
              <p:cNvPr id="14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4" name="Rectangle 14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5603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1" name="Group 45"/>
          <p:cNvGrpSpPr/>
          <p:nvPr/>
        </p:nvGrpSpPr>
        <p:grpSpPr>
          <a:xfrm>
            <a:off x="320040" y="26517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</a:t>
              </a:r>
            </a:p>
          </p:txBody>
        </p:sp>
        <p:grpSp>
          <p:nvGrpSpPr>
            <p:cNvPr id="2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2743200" y="26517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5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9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1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5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6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Rectangle 11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9" name="Rectangle 11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3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5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6" name="Rectangle 13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Isosceles Triangle 13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Isosceles Triangle 13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5603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1" name="Group 45"/>
          <p:cNvGrpSpPr/>
          <p:nvPr/>
        </p:nvGrpSpPr>
        <p:grpSpPr>
          <a:xfrm>
            <a:off x="320040" y="26517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</a:t>
              </a:r>
            </a:p>
          </p:txBody>
        </p:sp>
        <p:grpSp>
          <p:nvGrpSpPr>
            <p:cNvPr id="2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2743200" y="26517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2743200" y="2788920"/>
            <a:ext cx="1463040" cy="84638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Arranger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Conductor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Choreographer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Musician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Translator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Vocalist</a:t>
            </a:r>
          </a:p>
        </p:txBody>
      </p:sp>
      <p:grpSp>
        <p:nvGrpSpPr>
          <p:cNvPr id="24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5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9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Rectangle 208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86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1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9" name="Rectangle 30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8" name="Rectangle 30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2" name="Rectangle 22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8" name="Rectangle 31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15" name="Rectangle 31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5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8" name="Rectangle 10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6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Rectangle 10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3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4" name="Rectangle 113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Rectangle 115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9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20" name="Rectangle 11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2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3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4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3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3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6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7" name="Rectangle 136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Isosceles Triangle 137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Isosceles Triangle 14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56032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1" name="Group 45"/>
          <p:cNvGrpSpPr/>
          <p:nvPr/>
        </p:nvGrpSpPr>
        <p:grpSpPr>
          <a:xfrm>
            <a:off x="320040" y="265176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</a:t>
              </a:r>
            </a:p>
          </p:txBody>
        </p:sp>
        <p:grpSp>
          <p:nvGrpSpPr>
            <p:cNvPr id="2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74"/>
          <p:cNvGrpSpPr/>
          <p:nvPr/>
        </p:nvGrpSpPr>
        <p:grpSpPr>
          <a:xfrm>
            <a:off x="2743200" y="2651760"/>
            <a:ext cx="146304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58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59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197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Rectangle 20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83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1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14" name="Rectangle 3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5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6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Rectangle 11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9" name="Rectangle 11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1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2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2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30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5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6" name="Rectangle 135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Isosceles Triangle 136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Isosceles Triangle 13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1" name="Group 45"/>
          <p:cNvGrpSpPr/>
          <p:nvPr/>
        </p:nvGrpSpPr>
        <p:grpSpPr>
          <a:xfrm>
            <a:off x="320040" y="256032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</a:t>
              </a:r>
            </a:p>
          </p:txBody>
        </p:sp>
        <p:grpSp>
          <p:nvGrpSpPr>
            <p:cNvPr id="2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8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59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13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8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0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8" name="Rectangle 20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73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74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8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2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8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18" name="Rectangle 31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10" name="Rectangle 10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Rectangle 11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5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Rectangle 11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22" name="Rectangle 12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2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2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3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3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Isosceles Triangle 13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42" name="Rectangle 141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Isosceles Triangle 142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Group 74"/>
          <p:cNvGrpSpPr/>
          <p:nvPr/>
        </p:nvGrpSpPr>
        <p:grpSpPr>
          <a:xfrm>
            <a:off x="2743200" y="2560320"/>
            <a:ext cx="1463040" cy="137160"/>
            <a:chOff x="274320" y="2880360"/>
            <a:chExt cx="1325880" cy="137160"/>
          </a:xfrm>
        </p:grpSpPr>
        <p:sp>
          <p:nvSpPr>
            <p:cNvPr id="145" name="Rectangle 144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" name="Isosceles Triangle 145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320040" y="2743200"/>
            <a:ext cx="4754880" cy="320040"/>
            <a:chOff x="320040" y="2011680"/>
            <a:chExt cx="4754880" cy="320040"/>
          </a:xfrm>
        </p:grpSpPr>
        <p:sp>
          <p:nvSpPr>
            <p:cNvPr id="148" name="Rectangle 14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Rectangle 15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40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41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7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2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59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60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8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3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9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46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47" name="Rectangle 14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contribution by </a:t>
              </a:r>
              <a:r>
                <a:rPr lang="en-US" sz="600" b="1" dirty="0" smtClean="0">
                  <a:solidFill>
                    <a:schemeClr val="accent6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NEW CONTRIBUTOR</a:t>
              </a:r>
            </a:p>
          </p:txBody>
        </p:sp>
        <p:grpSp>
          <p:nvGrpSpPr>
            <p:cNvPr id="14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0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4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" name="Rectangle 14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3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54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55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324"/>
          <p:cNvGrpSpPr/>
          <p:nvPr/>
        </p:nvGrpSpPr>
        <p:grpSpPr>
          <a:xfrm>
            <a:off x="365760" y="1828800"/>
            <a:ext cx="4663440" cy="1005840"/>
            <a:chOff x="274320" y="274320"/>
            <a:chExt cx="4663440" cy="1005840"/>
          </a:xfrm>
        </p:grpSpPr>
        <p:grpSp>
          <p:nvGrpSpPr>
            <p:cNvPr id="10" name="Group 95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11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12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344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The four seasons [sound recording] : concertos for violin, strings and basso continuo, op. 8, nos. 1-4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Manifestation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3" name="Group 94"/>
              <p:cNvGrpSpPr/>
              <p:nvPr/>
            </p:nvGrpSpPr>
            <p:grpSpPr>
              <a:xfrm>
                <a:off x="274320" y="594360"/>
                <a:ext cx="3063240" cy="274320"/>
                <a:chOff x="274320" y="594360"/>
                <a:chExt cx="3063240" cy="274320"/>
              </a:xfrm>
            </p:grpSpPr>
            <p:grpSp>
              <p:nvGrpSpPr>
                <p:cNvPr id="1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8" name="Rectangle 3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16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34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41" name="Isosceles Triangle 3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" name="Group 13"/>
                <p:cNvGrpSpPr/>
                <p:nvPr/>
              </p:nvGrpSpPr>
              <p:grpSpPr>
                <a:xfrm>
                  <a:off x="18745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Vivaldi, Antonio</a:t>
                  </a:r>
                </a:p>
              </p:txBody>
            </p:sp>
            <p:sp>
              <p:nvSpPr>
                <p:cNvPr id="331" name="Cross 330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" name="Rectangle 328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Statement of Responsibility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6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0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31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3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37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42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47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9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4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66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7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39" name="Rectangle 1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6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47" name="Rectangle 14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a contribution by 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</a:t>
              </a:r>
            </a:p>
          </p:txBody>
        </p:sp>
        <p:grpSp>
          <p:nvGrpSpPr>
            <p:cNvPr id="14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53" name="Rectangle 15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5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5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63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64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27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9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33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37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38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1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49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4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28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12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7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a contribution by 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</a:t>
              </a:r>
            </a:p>
          </p:txBody>
        </p:sp>
        <p:grpSp>
          <p:nvGrpSpPr>
            <p:cNvPr id="139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41" name="Rectangle 14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" name="Rectangle 13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4" name="Rectangle 14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4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3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54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55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3703320"/>
            <a:chOff x="2743200" y="274320"/>
            <a:chExt cx="3474720" cy="37033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7033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06"/>
          <p:cNvGrpSpPr/>
          <p:nvPr/>
        </p:nvGrpSpPr>
        <p:grpSpPr>
          <a:xfrm>
            <a:off x="5394960" y="51206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115"/>
          <p:cNvGrpSpPr/>
          <p:nvPr/>
        </p:nvGrpSpPr>
        <p:grpSpPr>
          <a:xfrm>
            <a:off x="5394960" y="53035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219"/>
          <p:cNvGrpSpPr/>
          <p:nvPr/>
        </p:nvGrpSpPr>
        <p:grpSpPr>
          <a:xfrm>
            <a:off x="5303520" y="5577840"/>
            <a:ext cx="3474720" cy="685800"/>
            <a:chOff x="5303520" y="3931920"/>
            <a:chExt cx="3474720" cy="685800"/>
          </a:xfrm>
        </p:grpSpPr>
        <p:grpSp>
          <p:nvGrpSpPr>
            <p:cNvPr id="232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8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47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//Contributor Name (Dates)//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52" name="Group 193"/>
          <p:cNvGrpSpPr/>
          <p:nvPr/>
        </p:nvGrpSpPr>
        <p:grpSpPr>
          <a:xfrm>
            <a:off x="5394960" y="2103120"/>
            <a:ext cx="3291840" cy="2926080"/>
            <a:chOff x="4572000" y="1828800"/>
            <a:chExt cx="3291840" cy="292608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29260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53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//Contributor Name (Dates)//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endPara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452628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4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155" name="Rectangle 154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5440680" y="3108960"/>
            <a:ext cx="3200400" cy="182880"/>
          </a:xfrm>
          <a:prstGeom prst="rect">
            <a:avLst/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Compositions. Arrangements &amp;etc.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5440680" y="3794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8" name="Group 127"/>
          <p:cNvGrpSpPr/>
          <p:nvPr/>
        </p:nvGrpSpPr>
        <p:grpSpPr>
          <a:xfrm>
            <a:off x="5440680" y="3337560"/>
            <a:ext cx="3200400" cy="137160"/>
            <a:chOff x="2468880" y="985266"/>
            <a:chExt cx="3200400" cy="137160"/>
          </a:xfrm>
        </p:grpSpPr>
        <p:grpSp>
          <p:nvGrpSpPr>
            <p:cNvPr id="259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60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4" name="Rectangle 163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6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8" name="Group 145"/>
          <p:cNvGrpSpPr/>
          <p:nvPr/>
        </p:nvGrpSpPr>
        <p:grpSpPr>
          <a:xfrm>
            <a:off x="5440680" y="4023360"/>
            <a:ext cx="3200400" cy="137160"/>
            <a:chOff x="2468880" y="985266"/>
            <a:chExt cx="3200400" cy="137160"/>
          </a:xfrm>
        </p:grpSpPr>
        <p:grpSp>
          <p:nvGrpSpPr>
            <p:cNvPr id="269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70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3" name="Rectangle 17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1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0" name="Rectangle 16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3" name="Group 127"/>
          <p:cNvGrpSpPr/>
          <p:nvPr/>
        </p:nvGrpSpPr>
        <p:grpSpPr>
          <a:xfrm>
            <a:off x="5440680" y="2880360"/>
            <a:ext cx="3200400" cy="137160"/>
            <a:chOff x="2468880" y="985266"/>
            <a:chExt cx="3200400" cy="137160"/>
          </a:xfrm>
        </p:grpSpPr>
        <p:sp>
          <p:nvSpPr>
            <p:cNvPr id="196" name="Rectangle 195"/>
            <p:cNvSpPr/>
            <p:nvPr/>
          </p:nvSpPr>
          <p:spPr>
            <a:xfrm>
              <a:off x="2468880" y="985266"/>
              <a:ext cx="32004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i="1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None</a:t>
                </a:r>
                <a:endParaRPr lang="en-US" sz="600" i="1" dirty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5" name="Group 127"/>
          <p:cNvGrpSpPr/>
          <p:nvPr/>
        </p:nvGrpSpPr>
        <p:grpSpPr>
          <a:xfrm>
            <a:off x="5440680" y="3520440"/>
            <a:ext cx="3200400" cy="137160"/>
            <a:chOff x="2468880" y="985266"/>
            <a:chExt cx="3200400" cy="137160"/>
          </a:xfrm>
        </p:grpSpPr>
        <p:grpSp>
          <p:nvGrpSpPr>
            <p:cNvPr id="27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7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tx2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2" name="Rectangle 22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0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81" name="Group 145"/>
          <p:cNvGrpSpPr/>
          <p:nvPr/>
        </p:nvGrpSpPr>
        <p:grpSpPr>
          <a:xfrm>
            <a:off x="5440680" y="4206240"/>
            <a:ext cx="3200400" cy="137160"/>
            <a:chOff x="2468880" y="985266"/>
            <a:chExt cx="3200400" cy="137160"/>
          </a:xfrm>
        </p:grpSpPr>
        <p:grpSp>
          <p:nvGrpSpPr>
            <p:cNvPr id="28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8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Rectangle 302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4" name="Rectangle 293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Rectangle 29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86" name="Group 145"/>
          <p:cNvGrpSpPr/>
          <p:nvPr/>
        </p:nvGrpSpPr>
        <p:grpSpPr>
          <a:xfrm>
            <a:off x="5440680" y="4389120"/>
            <a:ext cx="3200400" cy="137160"/>
            <a:chOff x="2468880" y="985266"/>
            <a:chExt cx="3200400" cy="137160"/>
          </a:xfrm>
        </p:grpSpPr>
        <p:grpSp>
          <p:nvGrpSpPr>
            <p:cNvPr id="29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0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Rectangle 31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1" name="Rectangle 310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07" name="Rectangle 30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Rectangle 30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06" name="Group 145"/>
          <p:cNvGrpSpPr/>
          <p:nvPr/>
        </p:nvGrpSpPr>
        <p:grpSpPr>
          <a:xfrm>
            <a:off x="5440680" y="4572000"/>
            <a:ext cx="3200400" cy="137160"/>
            <a:chOff x="2468880" y="985266"/>
            <a:chExt cx="3200400" cy="137160"/>
          </a:xfrm>
        </p:grpSpPr>
        <p:grpSp>
          <p:nvGrpSpPr>
            <p:cNvPr id="30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10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38" name="Rectangle 33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Rectangle 33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7" name="Rectangle 33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27" name="Rectangle 32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78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79" name="Rectangle 17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a contribution by 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</a:t>
              </a:r>
            </a:p>
          </p:txBody>
        </p:sp>
        <p:grpSp>
          <p:nvGrpSpPr>
            <p:cNvPr id="180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Rectangle 185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Rectangle 18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1" name="Rectangle 18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8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8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209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2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127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32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3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8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contributions  ::  everything</a:t>
                  </a:r>
                </a:p>
              </p:txBody>
            </p:sp>
          </p:grpSp>
        </p:grpSp>
        <p:sp>
          <p:nvSpPr>
            <p:cNvPr id="122" name="Rectangle 121"/>
            <p:cNvSpPr/>
            <p:nvPr/>
          </p:nvSpPr>
          <p:spPr>
            <a:xfrm>
              <a:off x="5440680" y="2834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Name &amp; Information</a:t>
              </a: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440680" y="5120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Dates &amp; Origin/Location Information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5440680" y="530352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Notes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440680" y="301752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Name &amp; Other Designations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440680" y="493776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" name="Group 158"/>
            <p:cNvGrpSpPr/>
            <p:nvPr/>
          </p:nvGrpSpPr>
          <p:grpSpPr>
            <a:xfrm>
              <a:off x="5440680" y="3246120"/>
              <a:ext cx="3200400" cy="1417320"/>
              <a:chOff x="274320" y="274320"/>
              <a:chExt cx="3200400" cy="1417320"/>
            </a:xfrm>
          </p:grpSpPr>
          <p:grpSp>
            <p:nvGrpSpPr>
              <p:cNvPr id="241" name="Group 37"/>
              <p:cNvGrpSpPr/>
              <p:nvPr/>
            </p:nvGrpSpPr>
            <p:grpSpPr>
              <a:xfrm>
                <a:off x="274320" y="59436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42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87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6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7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185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Variant Names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48" name="Group 14"/>
              <p:cNvGrpSpPr/>
              <p:nvPr/>
            </p:nvGrpSpPr>
            <p:grpSpPr>
              <a:xfrm>
                <a:off x="274320" y="274320"/>
                <a:ext cx="3200400" cy="274320"/>
                <a:chOff x="274320" y="2743200"/>
                <a:chExt cx="3200400" cy="274320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274320" y="2880360"/>
                  <a:ext cx="3063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74320" y="2743200"/>
                  <a:ext cx="320040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Name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9" name="Group 38"/>
              <p:cNvGrpSpPr/>
              <p:nvPr/>
            </p:nvGrpSpPr>
            <p:grpSpPr>
              <a:xfrm>
                <a:off x="274320" y="100584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50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74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1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172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Title or Rank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52" name="Group 45"/>
              <p:cNvGrpSpPr/>
              <p:nvPr/>
            </p:nvGrpSpPr>
            <p:grpSpPr>
              <a:xfrm>
                <a:off x="274320" y="141732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53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68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Rectangle 168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4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Other Designations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20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a contribution by 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</a:t>
              </a:r>
            </a:p>
          </p:txBody>
        </p:sp>
        <p:grpSp>
          <p:nvGrpSpPr>
            <p:cNvPr id="12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Rectangle 12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2" name="Rectangle 13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3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3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4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46" name="Rectangle 14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4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6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1" name="Group 127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32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3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8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contributions  ::  everything</a:t>
                  </a:r>
                </a:p>
              </p:txBody>
            </p:sp>
          </p:grpSp>
        </p:grpSp>
        <p:sp>
          <p:nvSpPr>
            <p:cNvPr id="122" name="Rectangle 121"/>
            <p:cNvSpPr/>
            <p:nvPr/>
          </p:nvSpPr>
          <p:spPr>
            <a:xfrm>
              <a:off x="5440680" y="2834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Name &amp; Information</a:t>
              </a: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440680" y="5120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Dates &amp; Origin/Location Information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5440680" y="530352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Notes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440680" y="301752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Name &amp; Other Designations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440680" y="320040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" name="Group 158"/>
            <p:cNvGrpSpPr/>
            <p:nvPr/>
          </p:nvGrpSpPr>
          <p:grpSpPr>
            <a:xfrm>
              <a:off x="5440680" y="3429000"/>
              <a:ext cx="3200400" cy="1325880"/>
              <a:chOff x="2971800" y="2834640"/>
              <a:chExt cx="3200400" cy="1325880"/>
            </a:xfrm>
          </p:grpSpPr>
          <p:grpSp>
            <p:nvGrpSpPr>
              <p:cNvPr id="241" name="Group 45"/>
              <p:cNvGrpSpPr/>
              <p:nvPr/>
            </p:nvGrpSpPr>
            <p:grpSpPr>
              <a:xfrm>
                <a:off x="2971800" y="283464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42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222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3" name="Rectangle 222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7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Affiliation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48" name="Group 45"/>
              <p:cNvGrpSpPr/>
              <p:nvPr/>
            </p:nvGrpSpPr>
            <p:grpSpPr>
              <a:xfrm>
                <a:off x="2971800" y="315468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49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99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51" name="Group 45"/>
              <p:cNvGrpSpPr/>
              <p:nvPr/>
            </p:nvGrpSpPr>
            <p:grpSpPr>
              <a:xfrm>
                <a:off x="2971800" y="347472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52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89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190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3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" name="Rectangle 181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Occupation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54" name="Group 14"/>
              <p:cNvGrpSpPr/>
              <p:nvPr/>
            </p:nvGrpSpPr>
            <p:grpSpPr>
              <a:xfrm>
                <a:off x="2971800" y="3886200"/>
                <a:ext cx="3200400" cy="274320"/>
                <a:chOff x="274320" y="2743200"/>
                <a:chExt cx="3200400" cy="274320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274320" y="2880360"/>
                  <a:ext cx="3063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274320" y="2743200"/>
                  <a:ext cx="320040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Biographical History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0" name="Group 87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a contribution by 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</a:t>
              </a:r>
            </a:p>
          </p:txBody>
        </p:sp>
        <p:grpSp>
          <p:nvGrpSpPr>
            <p:cNvPr id="12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Rectangle 12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2" name="Rectangle 13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3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3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4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46" name="Rectangle 14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4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4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8" name="Group 174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29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1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contributions</a:t>
                  </a:r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  ::  everything</a:t>
                  </a:r>
                </a:p>
              </p:txBody>
            </p:sp>
          </p:grpSp>
        </p:grpSp>
        <p:sp>
          <p:nvSpPr>
            <p:cNvPr id="128" name="Rectangle 127"/>
            <p:cNvSpPr/>
            <p:nvPr/>
          </p:nvSpPr>
          <p:spPr>
            <a:xfrm>
              <a:off x="5440680" y="2834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Productions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440680" y="32918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440680" y="3977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3" name="Group 127"/>
            <p:cNvGrpSpPr/>
            <p:nvPr/>
          </p:nvGrpSpPr>
          <p:grpSpPr>
            <a:xfrm>
              <a:off x="5440680" y="3520440"/>
              <a:ext cx="3200400" cy="137160"/>
              <a:chOff x="2468880" y="985266"/>
              <a:chExt cx="3200400" cy="137160"/>
            </a:xfrm>
          </p:grpSpPr>
          <p:grpSp>
            <p:nvGrpSpPr>
              <p:cNvPr id="23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Rectangle 13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2" name="Group 145"/>
            <p:cNvGrpSpPr/>
            <p:nvPr/>
          </p:nvGrpSpPr>
          <p:grpSpPr>
            <a:xfrm>
              <a:off x="5440680" y="4206240"/>
              <a:ext cx="3200400" cy="137160"/>
              <a:chOff x="2468880" y="985266"/>
              <a:chExt cx="3200400" cy="137160"/>
            </a:xfrm>
          </p:grpSpPr>
          <p:grpSp>
            <p:nvGrpSpPr>
              <p:cNvPr id="24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6" name="Rectangle 14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0" name="Group 127"/>
            <p:cNvGrpSpPr/>
            <p:nvPr/>
          </p:nvGrpSpPr>
          <p:grpSpPr>
            <a:xfrm>
              <a:off x="5440680" y="3063240"/>
              <a:ext cx="3200400" cy="137160"/>
              <a:chOff x="2468880" y="985266"/>
              <a:chExt cx="320040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2" name="Group 127"/>
            <p:cNvGrpSpPr/>
            <p:nvPr/>
          </p:nvGrpSpPr>
          <p:grpSpPr>
            <a:xfrm>
              <a:off x="5440680" y="3703320"/>
              <a:ext cx="3200400" cy="137160"/>
              <a:chOff x="2468880" y="985266"/>
              <a:chExt cx="3200400" cy="137160"/>
            </a:xfrm>
          </p:grpSpPr>
          <p:grpSp>
            <p:nvGrpSpPr>
              <p:cNvPr id="25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5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Rectangle 16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8" name="Group 145"/>
            <p:cNvGrpSpPr/>
            <p:nvPr/>
          </p:nvGrpSpPr>
          <p:grpSpPr>
            <a:xfrm>
              <a:off x="5440680" y="4389120"/>
              <a:ext cx="3200400" cy="137160"/>
              <a:chOff x="2468880" y="985266"/>
              <a:chExt cx="3200400" cy="137160"/>
            </a:xfrm>
          </p:grpSpPr>
          <p:grpSp>
            <p:nvGrpSpPr>
              <p:cNvPr id="25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6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9" name="Rectangle 17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291" name="Rectangle 290"/>
            <p:cNvSpPr/>
            <p:nvPr/>
          </p:nvSpPr>
          <p:spPr>
            <a:xfrm>
              <a:off x="5440680" y="4572000"/>
              <a:ext cx="320040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145"/>
            <p:cNvGrpSpPr/>
            <p:nvPr/>
          </p:nvGrpSpPr>
          <p:grpSpPr>
            <a:xfrm>
              <a:off x="5440680" y="4663440"/>
              <a:ext cx="3200400" cy="137160"/>
              <a:chOff x="2468880" y="985266"/>
              <a:chExt cx="3200400" cy="137160"/>
            </a:xfrm>
          </p:grpSpPr>
          <p:grpSp>
            <p:nvGrpSpPr>
              <p:cNvPr id="27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1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" name="Rectangle 25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3" name="Group 145"/>
            <p:cNvGrpSpPr/>
            <p:nvPr/>
          </p:nvGrpSpPr>
          <p:grpSpPr>
            <a:xfrm>
              <a:off x="5440680" y="4937760"/>
              <a:ext cx="3200400" cy="137160"/>
              <a:chOff x="2468880" y="985266"/>
              <a:chExt cx="3200400" cy="137160"/>
            </a:xfrm>
          </p:grpSpPr>
          <p:grpSp>
            <p:nvGrpSpPr>
              <p:cNvPr id="28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Rectangle 27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8" name="Rectangle 27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73" name="Rectangle 27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94" name="Group 145"/>
            <p:cNvGrpSpPr/>
            <p:nvPr/>
          </p:nvGrpSpPr>
          <p:grpSpPr>
            <a:xfrm>
              <a:off x="5440680" y="5120640"/>
              <a:ext cx="3200400" cy="137160"/>
              <a:chOff x="2468880" y="985266"/>
              <a:chExt cx="3200400" cy="137160"/>
            </a:xfrm>
          </p:grpSpPr>
          <p:grpSp>
            <p:nvGrpSpPr>
              <p:cNvPr id="29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2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8" name="Rectangle 28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3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5" name="Rectangle 28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9456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(Dates)//.  //Role//.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1600200" y="228600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1" name="Rectangle 17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7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8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8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4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8" name="Group 177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29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1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contributions</a:t>
                  </a:r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  ::  everything</a:t>
                  </a:r>
                </a:p>
              </p:txBody>
            </p:sp>
          </p:grpSp>
        </p:grpSp>
        <p:sp>
          <p:nvSpPr>
            <p:cNvPr id="128" name="Rectangle 127"/>
            <p:cNvSpPr/>
            <p:nvPr/>
          </p:nvSpPr>
          <p:spPr>
            <a:xfrm>
              <a:off x="5440680" y="2834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Productions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440680" y="32918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440680" y="3977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3" name="Group 127"/>
            <p:cNvGrpSpPr/>
            <p:nvPr/>
          </p:nvGrpSpPr>
          <p:grpSpPr>
            <a:xfrm>
              <a:off x="5440680" y="3520440"/>
              <a:ext cx="3200400" cy="137160"/>
              <a:chOff x="2468880" y="985266"/>
              <a:chExt cx="3200400" cy="137160"/>
            </a:xfrm>
          </p:grpSpPr>
          <p:grpSp>
            <p:nvGrpSpPr>
              <p:cNvPr id="23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Rectangle 13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2" name="Group 145"/>
            <p:cNvGrpSpPr/>
            <p:nvPr/>
          </p:nvGrpSpPr>
          <p:grpSpPr>
            <a:xfrm>
              <a:off x="5440680" y="4206240"/>
              <a:ext cx="3200400" cy="137160"/>
              <a:chOff x="2468880" y="985266"/>
              <a:chExt cx="3200400" cy="137160"/>
            </a:xfrm>
          </p:grpSpPr>
          <p:grpSp>
            <p:nvGrpSpPr>
              <p:cNvPr id="24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6" name="Rectangle 14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0" name="Group 127"/>
            <p:cNvGrpSpPr/>
            <p:nvPr/>
          </p:nvGrpSpPr>
          <p:grpSpPr>
            <a:xfrm>
              <a:off x="5440680" y="3063240"/>
              <a:ext cx="3200400" cy="137160"/>
              <a:chOff x="2468880" y="985266"/>
              <a:chExt cx="320040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2" name="Group 127"/>
            <p:cNvGrpSpPr/>
            <p:nvPr/>
          </p:nvGrpSpPr>
          <p:grpSpPr>
            <a:xfrm>
              <a:off x="5440680" y="3703320"/>
              <a:ext cx="3200400" cy="137160"/>
              <a:chOff x="2468880" y="985266"/>
              <a:chExt cx="3200400" cy="137160"/>
            </a:xfrm>
          </p:grpSpPr>
          <p:grpSp>
            <p:nvGrpSpPr>
              <p:cNvPr id="25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5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Rectangle 16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8" name="Group 145"/>
            <p:cNvGrpSpPr/>
            <p:nvPr/>
          </p:nvGrpSpPr>
          <p:grpSpPr>
            <a:xfrm>
              <a:off x="5440680" y="4389120"/>
              <a:ext cx="3200400" cy="137160"/>
              <a:chOff x="2468880" y="985266"/>
              <a:chExt cx="3200400" cy="137160"/>
            </a:xfrm>
          </p:grpSpPr>
          <p:grpSp>
            <p:nvGrpSpPr>
              <p:cNvPr id="25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6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9" name="Rectangle 17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291" name="Rectangle 290"/>
            <p:cNvSpPr/>
            <p:nvPr/>
          </p:nvSpPr>
          <p:spPr>
            <a:xfrm>
              <a:off x="5440680" y="4572000"/>
              <a:ext cx="320040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145"/>
            <p:cNvGrpSpPr/>
            <p:nvPr/>
          </p:nvGrpSpPr>
          <p:grpSpPr>
            <a:xfrm>
              <a:off x="5440680" y="4663440"/>
              <a:ext cx="3200400" cy="137160"/>
              <a:chOff x="2468880" y="985266"/>
              <a:chExt cx="3200400" cy="137160"/>
            </a:xfrm>
          </p:grpSpPr>
          <p:grpSp>
            <p:nvGrpSpPr>
              <p:cNvPr id="27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1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" name="Rectangle 25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3" name="Group 145"/>
            <p:cNvGrpSpPr/>
            <p:nvPr/>
          </p:nvGrpSpPr>
          <p:grpSpPr>
            <a:xfrm>
              <a:off x="5440680" y="4937760"/>
              <a:ext cx="3200400" cy="137160"/>
              <a:chOff x="2468880" y="985266"/>
              <a:chExt cx="3200400" cy="137160"/>
            </a:xfrm>
          </p:grpSpPr>
          <p:grpSp>
            <p:nvGrpSpPr>
              <p:cNvPr id="28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Rectangle 27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8" name="Rectangle 27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73" name="Rectangle 27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94" name="Group 145"/>
            <p:cNvGrpSpPr/>
            <p:nvPr/>
          </p:nvGrpSpPr>
          <p:grpSpPr>
            <a:xfrm>
              <a:off x="5440680" y="5120640"/>
              <a:ext cx="3200400" cy="137160"/>
              <a:chOff x="2468880" y="985266"/>
              <a:chExt cx="3200400" cy="137160"/>
            </a:xfrm>
          </p:grpSpPr>
          <p:grpSp>
            <p:nvGrpSpPr>
              <p:cNvPr id="29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2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8" name="Rectangle 28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3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5" name="Rectangle 28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9456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(Dates)//.  //Role//.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1600200" y="228600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1600200" y="2423160"/>
            <a:ext cx="1325880" cy="84638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Arranger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Conductor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Choreographer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Musician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Translator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Vocalist</a:t>
            </a:r>
          </a:p>
        </p:txBody>
      </p:sp>
      <p:grpSp>
        <p:nvGrpSpPr>
          <p:cNvPr id="16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1" name="Rectangle 17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8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8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8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4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8" name="Group 174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29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1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contributions</a:t>
                  </a:r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  ::  everything</a:t>
                  </a:r>
                </a:p>
              </p:txBody>
            </p:sp>
          </p:grpSp>
        </p:grpSp>
        <p:sp>
          <p:nvSpPr>
            <p:cNvPr id="128" name="Rectangle 127"/>
            <p:cNvSpPr/>
            <p:nvPr/>
          </p:nvSpPr>
          <p:spPr>
            <a:xfrm>
              <a:off x="5440680" y="2834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Productions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440680" y="32918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440680" y="3977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3" name="Group 127"/>
            <p:cNvGrpSpPr/>
            <p:nvPr/>
          </p:nvGrpSpPr>
          <p:grpSpPr>
            <a:xfrm>
              <a:off x="5440680" y="3520440"/>
              <a:ext cx="3200400" cy="137160"/>
              <a:chOff x="2468880" y="985266"/>
              <a:chExt cx="3200400" cy="137160"/>
            </a:xfrm>
          </p:grpSpPr>
          <p:grpSp>
            <p:nvGrpSpPr>
              <p:cNvPr id="23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Rectangle 13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2" name="Group 145"/>
            <p:cNvGrpSpPr/>
            <p:nvPr/>
          </p:nvGrpSpPr>
          <p:grpSpPr>
            <a:xfrm>
              <a:off x="5440680" y="4206240"/>
              <a:ext cx="3200400" cy="137160"/>
              <a:chOff x="2468880" y="985266"/>
              <a:chExt cx="3200400" cy="137160"/>
            </a:xfrm>
          </p:grpSpPr>
          <p:grpSp>
            <p:nvGrpSpPr>
              <p:cNvPr id="24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6" name="Rectangle 14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0" name="Group 127"/>
            <p:cNvGrpSpPr/>
            <p:nvPr/>
          </p:nvGrpSpPr>
          <p:grpSpPr>
            <a:xfrm>
              <a:off x="5440680" y="3063240"/>
              <a:ext cx="3200400" cy="137160"/>
              <a:chOff x="2468880" y="985266"/>
              <a:chExt cx="320040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2" name="Group 127"/>
            <p:cNvGrpSpPr/>
            <p:nvPr/>
          </p:nvGrpSpPr>
          <p:grpSpPr>
            <a:xfrm>
              <a:off x="5440680" y="3703320"/>
              <a:ext cx="3200400" cy="137160"/>
              <a:chOff x="2468880" y="985266"/>
              <a:chExt cx="3200400" cy="137160"/>
            </a:xfrm>
          </p:grpSpPr>
          <p:grpSp>
            <p:nvGrpSpPr>
              <p:cNvPr id="25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5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Rectangle 16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8" name="Group 145"/>
            <p:cNvGrpSpPr/>
            <p:nvPr/>
          </p:nvGrpSpPr>
          <p:grpSpPr>
            <a:xfrm>
              <a:off x="5440680" y="4389120"/>
              <a:ext cx="3200400" cy="137160"/>
              <a:chOff x="2468880" y="985266"/>
              <a:chExt cx="3200400" cy="137160"/>
            </a:xfrm>
          </p:grpSpPr>
          <p:grpSp>
            <p:nvGrpSpPr>
              <p:cNvPr id="25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6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9" name="Rectangle 17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291" name="Rectangle 290"/>
            <p:cNvSpPr/>
            <p:nvPr/>
          </p:nvSpPr>
          <p:spPr>
            <a:xfrm>
              <a:off x="5440680" y="4572000"/>
              <a:ext cx="320040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145"/>
            <p:cNvGrpSpPr/>
            <p:nvPr/>
          </p:nvGrpSpPr>
          <p:grpSpPr>
            <a:xfrm>
              <a:off x="5440680" y="4663440"/>
              <a:ext cx="3200400" cy="137160"/>
              <a:chOff x="2468880" y="985266"/>
              <a:chExt cx="3200400" cy="137160"/>
            </a:xfrm>
          </p:grpSpPr>
          <p:grpSp>
            <p:nvGrpSpPr>
              <p:cNvPr id="27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1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" name="Rectangle 25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3" name="Group 145"/>
            <p:cNvGrpSpPr/>
            <p:nvPr/>
          </p:nvGrpSpPr>
          <p:grpSpPr>
            <a:xfrm>
              <a:off x="5440680" y="4937760"/>
              <a:ext cx="3200400" cy="137160"/>
              <a:chOff x="2468880" y="985266"/>
              <a:chExt cx="3200400" cy="137160"/>
            </a:xfrm>
          </p:grpSpPr>
          <p:grpSp>
            <p:nvGrpSpPr>
              <p:cNvPr id="28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Rectangle 27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8" name="Rectangle 27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73" name="Rectangle 27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94" name="Group 145"/>
            <p:cNvGrpSpPr/>
            <p:nvPr/>
          </p:nvGrpSpPr>
          <p:grpSpPr>
            <a:xfrm>
              <a:off x="5440680" y="5120640"/>
              <a:ext cx="3200400" cy="137160"/>
              <a:chOff x="2468880" y="985266"/>
              <a:chExt cx="3200400" cy="137160"/>
            </a:xfrm>
          </p:grpSpPr>
          <p:grpSp>
            <p:nvGrpSpPr>
              <p:cNvPr id="29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2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8" name="Rectangle 28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3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5" name="Rectangle 28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9456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4" name="Group 45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(Dates)//.  //Role//.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6" name="Group 74"/>
          <p:cNvGrpSpPr/>
          <p:nvPr/>
        </p:nvGrpSpPr>
        <p:grpSpPr>
          <a:xfrm>
            <a:off x="1600200" y="228600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1" name="Rectangle 17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7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8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8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4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" name="Group 31"/>
          <p:cNvGrpSpPr/>
          <p:nvPr/>
        </p:nvGrpSpPr>
        <p:grpSpPr>
          <a:xfrm>
            <a:off x="5303520" y="1828800"/>
            <a:ext cx="3474720" cy="4160520"/>
            <a:chOff x="2743200" y="274320"/>
            <a:chExt cx="3474720" cy="41605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4160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" name="Group 106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4" name="Group 115"/>
          <p:cNvGrpSpPr/>
          <p:nvPr/>
        </p:nvGrpSpPr>
        <p:grpSpPr>
          <a:xfrm>
            <a:off x="5394960" y="576072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8" name="Group 180"/>
          <p:cNvGrpSpPr/>
          <p:nvPr/>
        </p:nvGrpSpPr>
        <p:grpSpPr>
          <a:xfrm>
            <a:off x="5394960" y="2103120"/>
            <a:ext cx="3291840" cy="3429000"/>
            <a:chOff x="5394960" y="2286000"/>
            <a:chExt cx="3291840" cy="3429000"/>
          </a:xfrm>
        </p:grpSpPr>
        <p:grpSp>
          <p:nvGrpSpPr>
            <p:cNvPr id="229" name="Group 193"/>
            <p:cNvGrpSpPr/>
            <p:nvPr/>
          </p:nvGrpSpPr>
          <p:grpSpPr>
            <a:xfrm>
              <a:off x="5394960" y="2286000"/>
              <a:ext cx="3291840" cy="3429000"/>
              <a:chOff x="4572000" y="1828800"/>
              <a:chExt cx="3291840" cy="342900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572000" y="1828800"/>
                <a:ext cx="3291840" cy="3429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31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//Contributor Name (Dates)//</a:t>
                  </a:r>
                  <a: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/>
                  </a:r>
                  <a:br>
                    <a:rPr lang="en-US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endPara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49" name="Rectangle 148"/>
              <p:cNvSpPr/>
              <p:nvPr/>
            </p:nvSpPr>
            <p:spPr>
              <a:xfrm>
                <a:off x="4617720" y="502920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2" name="Rectangle 151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contributions</a:t>
                  </a:r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  ::  everything</a:t>
                  </a:r>
                </a:p>
              </p:txBody>
            </p:sp>
          </p:grpSp>
        </p:grpSp>
        <p:sp>
          <p:nvSpPr>
            <p:cNvPr id="128" name="Rectangle 127"/>
            <p:cNvSpPr/>
            <p:nvPr/>
          </p:nvSpPr>
          <p:spPr>
            <a:xfrm>
              <a:off x="5440680" y="2834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Productions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440680" y="32918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440680" y="3977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3" name="Group 127"/>
            <p:cNvGrpSpPr/>
            <p:nvPr/>
          </p:nvGrpSpPr>
          <p:grpSpPr>
            <a:xfrm>
              <a:off x="5440680" y="3520440"/>
              <a:ext cx="3200400" cy="137160"/>
              <a:chOff x="2468880" y="985266"/>
              <a:chExt cx="3200400" cy="137160"/>
            </a:xfrm>
          </p:grpSpPr>
          <p:grpSp>
            <p:nvGrpSpPr>
              <p:cNvPr id="23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Rectangle 13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2" name="Group 145"/>
            <p:cNvGrpSpPr/>
            <p:nvPr/>
          </p:nvGrpSpPr>
          <p:grpSpPr>
            <a:xfrm>
              <a:off x="5440680" y="4206240"/>
              <a:ext cx="3200400" cy="137160"/>
              <a:chOff x="2468880" y="985266"/>
              <a:chExt cx="3200400" cy="137160"/>
            </a:xfrm>
          </p:grpSpPr>
          <p:grpSp>
            <p:nvGrpSpPr>
              <p:cNvPr id="24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6" name="Rectangle 14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0" name="Group 127"/>
            <p:cNvGrpSpPr/>
            <p:nvPr/>
          </p:nvGrpSpPr>
          <p:grpSpPr>
            <a:xfrm>
              <a:off x="5440680" y="3063240"/>
              <a:ext cx="3200400" cy="137160"/>
              <a:chOff x="2468880" y="985266"/>
              <a:chExt cx="3200400" cy="13716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2" name="Group 127"/>
            <p:cNvGrpSpPr/>
            <p:nvPr/>
          </p:nvGrpSpPr>
          <p:grpSpPr>
            <a:xfrm>
              <a:off x="5440680" y="3703320"/>
              <a:ext cx="3200400" cy="137160"/>
              <a:chOff x="2468880" y="985266"/>
              <a:chExt cx="3200400" cy="137160"/>
            </a:xfrm>
          </p:grpSpPr>
          <p:grpSp>
            <p:nvGrpSpPr>
              <p:cNvPr id="25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5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Rectangle 16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8" name="Group 145"/>
            <p:cNvGrpSpPr/>
            <p:nvPr/>
          </p:nvGrpSpPr>
          <p:grpSpPr>
            <a:xfrm>
              <a:off x="5440680" y="4389120"/>
              <a:ext cx="3200400" cy="137160"/>
              <a:chOff x="2468880" y="985266"/>
              <a:chExt cx="3200400" cy="137160"/>
            </a:xfrm>
          </p:grpSpPr>
          <p:grpSp>
            <p:nvGrpSpPr>
              <p:cNvPr id="25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6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Rectangle 18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9" name="Rectangle 17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291" name="Rectangle 290"/>
            <p:cNvSpPr/>
            <p:nvPr/>
          </p:nvSpPr>
          <p:spPr>
            <a:xfrm>
              <a:off x="5440680" y="4572000"/>
              <a:ext cx="320040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145"/>
            <p:cNvGrpSpPr/>
            <p:nvPr/>
          </p:nvGrpSpPr>
          <p:grpSpPr>
            <a:xfrm>
              <a:off x="5440680" y="4663440"/>
              <a:ext cx="3200400" cy="137160"/>
              <a:chOff x="2468880" y="985266"/>
              <a:chExt cx="3200400" cy="137160"/>
            </a:xfrm>
          </p:grpSpPr>
          <p:grpSp>
            <p:nvGrpSpPr>
              <p:cNvPr id="27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1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" name="Rectangle 25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2" name="Rectangle 2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3" name="Group 145"/>
            <p:cNvGrpSpPr/>
            <p:nvPr/>
          </p:nvGrpSpPr>
          <p:grpSpPr>
            <a:xfrm>
              <a:off x="5440680" y="4937760"/>
              <a:ext cx="3200400" cy="137160"/>
              <a:chOff x="2468880" y="985266"/>
              <a:chExt cx="3200400" cy="137160"/>
            </a:xfrm>
          </p:grpSpPr>
          <p:grpSp>
            <p:nvGrpSpPr>
              <p:cNvPr id="28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Rectangle 27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8" name="Rectangle 27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73" name="Rectangle 27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94" name="Group 145"/>
            <p:cNvGrpSpPr/>
            <p:nvPr/>
          </p:nvGrpSpPr>
          <p:grpSpPr>
            <a:xfrm>
              <a:off x="5440680" y="5120640"/>
              <a:ext cx="3200400" cy="137160"/>
              <a:chOff x="2468880" y="985266"/>
              <a:chExt cx="3200400" cy="137160"/>
            </a:xfrm>
          </p:grpSpPr>
          <p:grpSp>
            <p:nvGrpSpPr>
              <p:cNvPr id="29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8" name="Rectangle 28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5" name="Rectangle 28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" name="Rectangle 28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98" name="Rectangle 297"/>
          <p:cNvSpPr/>
          <p:nvPr/>
        </p:nvSpPr>
        <p:spPr>
          <a:xfrm>
            <a:off x="320040" y="219456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2" name="Group 45"/>
          <p:cNvGrpSpPr/>
          <p:nvPr/>
        </p:nvGrpSpPr>
        <p:grpSpPr>
          <a:xfrm>
            <a:off x="320040" y="228600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//Contributor Name (Dates)//.  //Role//.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3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4" name="Group 87"/>
          <p:cNvGrpSpPr/>
          <p:nvPr/>
        </p:nvGrpSpPr>
        <p:grpSpPr>
          <a:xfrm>
            <a:off x="320040" y="2560320"/>
            <a:ext cx="4754880" cy="137160"/>
            <a:chOff x="2468880" y="1828800"/>
            <a:chExt cx="4754880" cy="137160"/>
          </a:xfrm>
        </p:grpSpPr>
        <p:sp>
          <p:nvSpPr>
            <p:cNvPr id="172" name="Rectangle 17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contribution….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5" name="Rectangle 1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3" name="Rectangle 17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2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83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84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7" name="Rectangle 18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97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09" name="Rectangle 20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98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99" name="Rectangle 198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6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12" name="Group 45"/>
          <p:cNvGrpSpPr/>
          <p:nvPr/>
        </p:nvGrpSpPr>
        <p:grpSpPr>
          <a:xfrm>
            <a:off x="320040" y="256032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Performer.</a:t>
              </a:r>
            </a:p>
          </p:txBody>
        </p:sp>
        <p:grpSp>
          <p:nvGrpSpPr>
            <p:cNvPr id="13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" name="Group 87"/>
          <p:cNvGrpSpPr/>
          <p:nvPr/>
        </p:nvGrpSpPr>
        <p:grpSpPr>
          <a:xfrm>
            <a:off x="320040" y="2834640"/>
            <a:ext cx="4754880" cy="137160"/>
            <a:chOff x="2468880" y="1828800"/>
            <a:chExt cx="4754880" cy="137160"/>
          </a:xfrm>
        </p:grpSpPr>
        <p:sp>
          <p:nvSpPr>
            <p:cNvPr id="172" name="Rectangle 17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contribution by </a:t>
              </a:r>
              <a:r>
                <a:rPr lang="en-US" sz="600" b="1" dirty="0" smtClean="0">
                  <a:solidFill>
                    <a:schemeClr val="accent6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NEW CONTRIBUTOR</a:t>
              </a:r>
            </a:p>
          </p:txBody>
        </p:sp>
        <p:grpSp>
          <p:nvGrpSpPr>
            <p:cNvPr id="16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5" name="Rectangle 1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7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9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0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13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8" name="Rectangle 20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Rectangle 20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5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57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9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63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6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18" name="Rectangle 31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9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10" name="Rectangle 10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Performer.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0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Rectangle 111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1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Performer.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3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Rectangle 117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22" name="Rectangle 12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7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27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28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28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324"/>
          <p:cNvGrpSpPr/>
          <p:nvPr/>
        </p:nvGrpSpPr>
        <p:grpSpPr>
          <a:xfrm>
            <a:off x="365760" y="1828800"/>
            <a:ext cx="4663440" cy="1005840"/>
            <a:chOff x="274320" y="274320"/>
            <a:chExt cx="4663440" cy="1005840"/>
          </a:xfrm>
        </p:grpSpPr>
        <p:grpSp>
          <p:nvGrpSpPr>
            <p:cNvPr id="10" name="Group 95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11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12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344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The four seasons [sound recording] : concertos for violin, strings and basso continuo, op. 8, nos. 1-4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Manifestation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3" name="Group 94"/>
              <p:cNvGrpSpPr/>
              <p:nvPr/>
            </p:nvGrpSpPr>
            <p:grpSpPr>
              <a:xfrm>
                <a:off x="274320" y="594360"/>
                <a:ext cx="3063240" cy="274320"/>
                <a:chOff x="274320" y="594360"/>
                <a:chExt cx="3063240" cy="274320"/>
              </a:xfrm>
            </p:grpSpPr>
            <p:grpSp>
              <p:nvGrpSpPr>
                <p:cNvPr id="1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8" name="Rectangle 3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16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34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41" name="Isosceles Triangle 3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" name="Group 13"/>
                <p:cNvGrpSpPr/>
                <p:nvPr/>
              </p:nvGrpSpPr>
              <p:grpSpPr>
                <a:xfrm>
                  <a:off x="18745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Vivaldi, Antonio</a:t>
                  </a:r>
                </a:p>
              </p:txBody>
            </p:sp>
            <p:sp>
              <p:nvSpPr>
                <p:cNvPr id="331" name="Cross 330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" name="Rectangle 328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Statement of Responsibility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9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320040" y="2103120"/>
            <a:ext cx="4754880" cy="36576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5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8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11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12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32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6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0" name="Rectangle 2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1" name="Rectangle 2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3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37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247" name="Rectangle 24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9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8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3" name="Rectangle 2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5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5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253" name="Rectangle 25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8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5" name="TextBox 28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7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288" name="TextBox 287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9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90" name="TextBox 28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" name="TextBox 29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100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101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05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Rectangle 105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02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320040" y="2514600"/>
            <a:ext cx="4754880" cy="320040"/>
            <a:chOff x="320040" y="2194560"/>
            <a:chExt cx="4754880" cy="320040"/>
          </a:xfrm>
        </p:grpSpPr>
        <p:sp>
          <p:nvSpPr>
            <p:cNvPr id="110" name="Rectangle 109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Rectangle 11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0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8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13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32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6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0" name="Rectangle 2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1" name="Rectangle 2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0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1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247" name="Rectangle 24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9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3" name="Rectangle 2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26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253" name="Rectangle 25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3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5" name="TextBox 28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1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288" name="TextBox 287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42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90" name="TextBox 28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" name="TextBox 29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</a:t>
                  </a:r>
                </a:p>
              </p:txBody>
            </p:sp>
          </p:grpSp>
        </p:grpSp>
      </p:grpSp>
      <p:grpSp>
        <p:nvGrpSpPr>
          <p:cNvPr id="248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251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25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Rectangle 105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4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11" name="Rectangle 110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4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5" name="Rectangle 11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9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0" name="Group 203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7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56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7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6" name="TextBox 205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2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17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09" name="TextBox 208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7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75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15" name="TextBox 21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TextBox 21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6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13" name="TextBox 21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4" name="TextBox 21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5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181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11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12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32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1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6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0" name="Rectangle 2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1" name="Rectangle 2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36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37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247" name="Rectangle 24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9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8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3" name="Rectangle 2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51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25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253" name="Rectangle 25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3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104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0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Rectangle 108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05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18" name="Group 117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19" name="Rectangle 118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Rectangle 12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0" name="Group 156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17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9" name="TextBox 15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2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17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62" name="TextBox 16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6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8" name="TextBox 16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TextBox 16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7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6" name="TextBox 16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TextBox 16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0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256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58" name="Rectangle 25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60" name="Group 146"/>
          <p:cNvGrpSpPr/>
          <p:nvPr/>
        </p:nvGrpSpPr>
        <p:grpSpPr>
          <a:xfrm>
            <a:off x="5303520" y="2377440"/>
            <a:ext cx="3474720" cy="502920"/>
            <a:chOff x="5303520" y="2743200"/>
            <a:chExt cx="3474720" cy="502920"/>
          </a:xfrm>
        </p:grpSpPr>
        <p:grpSp>
          <p:nvGrpSpPr>
            <p:cNvPr id="261" name="Group 87"/>
            <p:cNvGrpSpPr/>
            <p:nvPr/>
          </p:nvGrpSpPr>
          <p:grpSpPr>
            <a:xfrm>
              <a:off x="5303520" y="2743200"/>
              <a:ext cx="3474720" cy="502920"/>
              <a:chOff x="2514600" y="914400"/>
              <a:chExt cx="4343400" cy="502920"/>
            </a:xfrm>
          </p:grpSpPr>
          <p:sp>
            <p:nvSpPr>
              <p:cNvPr id="275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3017520"/>
              <a:ext cx="3291840" cy="137160"/>
              <a:chOff x="446817" y="2161735"/>
              <a:chExt cx="3291840" cy="137160"/>
            </a:xfrm>
          </p:grpSpPr>
          <p:sp>
            <p:nvSpPr>
              <p:cNvPr id="264" name="Rectangle 26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94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73" name="Rectangle 27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4" name="Rectangle 27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71" name="Rectangle 27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287" name="Group 145"/>
          <p:cNvGrpSpPr/>
          <p:nvPr/>
        </p:nvGrpSpPr>
        <p:grpSpPr>
          <a:xfrm>
            <a:off x="5303520" y="2926080"/>
            <a:ext cx="3474720" cy="502920"/>
            <a:chOff x="5303520" y="3474720"/>
            <a:chExt cx="3474720" cy="502920"/>
          </a:xfrm>
        </p:grpSpPr>
        <p:grpSp>
          <p:nvGrpSpPr>
            <p:cNvPr id="288" name="Group 16"/>
            <p:cNvGrpSpPr/>
            <p:nvPr/>
          </p:nvGrpSpPr>
          <p:grpSpPr>
            <a:xfrm>
              <a:off x="5303520" y="347472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6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9" name="Group 171"/>
            <p:cNvGrpSpPr/>
            <p:nvPr/>
          </p:nvGrpSpPr>
          <p:grpSpPr>
            <a:xfrm>
              <a:off x="5394960" y="3749040"/>
              <a:ext cx="3291840" cy="137160"/>
              <a:chOff x="446817" y="2161735"/>
              <a:chExt cx="3291840" cy="137160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7" name="Rectangle 30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8" name="Rectangle 30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1" name="Rectangle 30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Academy of St. Martin in the Fields (1958-). </a:t>
                    </a:r>
                  </a:p>
                </p:txBody>
              </p:sp>
            </p:grpSp>
          </p:grpSp>
        </p:grpSp>
      </p:grpSp>
      <p:grpSp>
        <p:nvGrpSpPr>
          <p:cNvPr id="318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2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5" name="Rectangle 32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" name="Rectangle 32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</p:grpSp>
        </p:grpSp>
        <p:sp>
          <p:nvSpPr>
            <p:cNvPr id="320" name="Rectangle 3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3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104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0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Rectangle 108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05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18" name="Group 117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19" name="Rectangle 118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Rectangle 12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31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2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4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42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4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18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3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24" name="Rectangle 12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63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264" name="Rectangle 26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70" name="Rectangle 2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1" name="Rectangle 2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68" name="Rectangle 2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72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273" name="Rectangle 2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7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78" name="Rectangle 2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83" name="Group 282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293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321" name="Rectangle 320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23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94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9" name="Rectangle 31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0" name="Rectangle 31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6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17" name="Rectangle 3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95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96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297" name="Rectangle 29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9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3" name="Rectangle 30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1" name="Rectangle 30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325" name="Group 324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326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345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27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41" name="Rectangle 3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328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5" name="Rectangle 3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33" name="Rectangle 33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48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149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5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ectangle 153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50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63" name="Group 162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64" name="Rectangle 163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5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8" name="Rectangle 16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24" name="Rectangle 12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264" name="Rectangle 26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70" name="Rectangle 2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1" name="Rectangle 2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68" name="Rectangle 2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2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273" name="Rectangle 2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78" name="Rectangle 2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6" name="Group 282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3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321" name="Rectangle 320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23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9" name="Rectangle 31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0" name="Rectangle 31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17" name="Rectangle 3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7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297" name="Rectangle 29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3" name="Rectangle 30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1" name="Rectangle 30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51" name="Group 324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5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345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5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41" name="Rectangle 3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59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5" name="Rectangle 3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33" name="Rectangle 33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63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256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25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ectangle 153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8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259" name="Group 162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64" name="Rectangle 163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0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8" name="Rectangle 16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50" name="Group 4"/>
          <p:cNvGrpSpPr/>
          <p:nvPr/>
        </p:nvGrpSpPr>
        <p:grpSpPr>
          <a:xfrm>
            <a:off x="2700171" y="4763844"/>
            <a:ext cx="2691765" cy="706020"/>
            <a:chOff x="3504262" y="3171488"/>
            <a:chExt cx="2691765" cy="706020"/>
          </a:xfrm>
        </p:grpSpPr>
        <p:sp>
          <p:nvSpPr>
            <p:cNvPr id="153" name="Rectangle 152"/>
            <p:cNvSpPr/>
            <p:nvPr/>
          </p:nvSpPr>
          <p:spPr>
            <a:xfrm>
              <a:off x="3504262" y="3200400"/>
              <a:ext cx="2377440" cy="6771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[8]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The concerto is not in the system…</a:t>
              </a:r>
            </a:p>
          </p:txBody>
        </p:sp>
        <p:sp>
          <p:nvSpPr>
            <p:cNvPr id="157" name="Down Arrow 156"/>
            <p:cNvSpPr/>
            <p:nvPr/>
          </p:nvSpPr>
          <p:spPr>
            <a:xfrm rot="13438092">
              <a:off x="5830267" y="3171488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24" name="Rectangle 12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264" name="Rectangle 26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70" name="Rectangle 2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1" name="Rectangle 2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68" name="Rectangle 2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2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273" name="Rectangle 2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278" name="Rectangle 2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6" name="Group 282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3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321" name="Rectangle 320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23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9" name="Rectangle 31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0" name="Rectangle 31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17" name="Rectangle 3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7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297" name="Rectangle 29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3" name="Rectangle 30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01" name="Rectangle 30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51" name="Group 324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5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345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5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41" name="Rectangle 3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59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5" name="Rectangle 3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333" name="Rectangle 33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63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256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25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Rectangle 153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8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259" name="Group 162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64" name="Rectangle 163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0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8" name="Rectangle 16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58" name="Group 4"/>
          <p:cNvGrpSpPr/>
          <p:nvPr/>
        </p:nvGrpSpPr>
        <p:grpSpPr>
          <a:xfrm>
            <a:off x="611393" y="2725271"/>
            <a:ext cx="2619488" cy="1178748"/>
            <a:chOff x="3262214" y="3006537"/>
            <a:chExt cx="2619488" cy="1178748"/>
          </a:xfrm>
        </p:grpSpPr>
        <p:sp>
          <p:nvSpPr>
            <p:cNvPr id="159" name="Rectangle 158"/>
            <p:cNvSpPr/>
            <p:nvPr/>
          </p:nvSpPr>
          <p:spPr>
            <a:xfrm>
              <a:off x="3504262" y="3200400"/>
              <a:ext cx="2377440" cy="98488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[9]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Create a new work (an expression for the new work is automatically created.)</a:t>
              </a:r>
            </a:p>
          </p:txBody>
        </p:sp>
        <p:sp>
          <p:nvSpPr>
            <p:cNvPr id="160" name="Down Arrow 159"/>
            <p:cNvSpPr/>
            <p:nvPr/>
          </p:nvSpPr>
          <p:spPr>
            <a:xfrm rot="8725394">
              <a:off x="3262214" y="3006537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228600" algn="l"/>
                <a:tab pos="457200" algn="l"/>
                <a:tab pos="685800" algn="l"/>
                <a:tab pos="914400" algn="l"/>
                <a:tab pos="1143000" algn="l"/>
              </a:tabLst>
              <a:defRPr/>
            </a:pPr>
            <a:r>
              <a:rPr lang="en-US" sz="1200" dirty="0" smtClean="0"/>
              <a:t>Adding a work-expression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685800" y="1587500"/>
            <a:ext cx="7772400" cy="914400"/>
          </a:xfrm>
        </p:spPr>
        <p:txBody>
          <a:bodyPr/>
          <a:lstStyle/>
          <a:p>
            <a:pPr>
              <a:defRPr/>
            </a:pPr>
            <a:r>
              <a:rPr lang="en-US" sz="1000" dirty="0" smtClean="0"/>
              <a:t>V/FRBR-CT | Design Sketches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UI/X Design Examples - #13 : EDIT Manifestation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60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5" name="Rectangle 6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1" name="Rectangle 7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69" name="Rectangle 6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4" name="Rectangle 7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2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3" name="Rectangle 8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3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7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51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5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59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5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59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58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259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260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9" name="Rectangle 168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1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320040" y="2468880"/>
            <a:ext cx="4754880" cy="320040"/>
            <a:chOff x="320040" y="2194560"/>
            <a:chExt cx="4754880" cy="320040"/>
          </a:xfrm>
        </p:grpSpPr>
        <p:sp>
          <p:nvSpPr>
            <p:cNvPr id="153" name="Rectangle 152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4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4" name="Rectangle 16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60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5" name="Rectangle 6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1" name="Rectangle 7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69" name="Rectangle 6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4" name="Rectangle 7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2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3" name="Rectangle 8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3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3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7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51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5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59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5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59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58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259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260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9" name="Rectangle 168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1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273" name="Group 272"/>
          <p:cNvGrpSpPr/>
          <p:nvPr/>
        </p:nvGrpSpPr>
        <p:grpSpPr>
          <a:xfrm>
            <a:off x="365760" y="2560320"/>
            <a:ext cx="4663440" cy="2468880"/>
            <a:chOff x="365760" y="2743199"/>
            <a:chExt cx="4663440" cy="2468880"/>
          </a:xfrm>
        </p:grpSpPr>
        <p:sp>
          <p:nvSpPr>
            <p:cNvPr id="152" name="Rectangle 151"/>
            <p:cNvSpPr/>
            <p:nvPr/>
          </p:nvSpPr>
          <p:spPr>
            <a:xfrm>
              <a:off x="365760" y="2743199"/>
              <a:ext cx="4663440" cy="24688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411480" y="2788920"/>
              <a:ext cx="4572000" cy="18288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Reuse Expression Information?</a:t>
              </a:r>
              <a:endParaRPr lang="en-US" sz="700" b="1" dirty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411480" y="5029200"/>
              <a:ext cx="45720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[OK]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226"/>
            <p:cNvGrpSpPr/>
            <p:nvPr/>
          </p:nvGrpSpPr>
          <p:grpSpPr>
            <a:xfrm>
              <a:off x="4480560" y="3108960"/>
              <a:ext cx="457200" cy="137160"/>
              <a:chOff x="3611880" y="3657600"/>
              <a:chExt cx="457200" cy="13716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64" name="Rectangle 163"/>
            <p:cNvSpPr/>
            <p:nvPr/>
          </p:nvSpPr>
          <p:spPr>
            <a:xfrm>
              <a:off x="457200" y="338328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Date of Performance: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1737360" y="3383280"/>
              <a:ext cx="265176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2007-05-01/2007-05-02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4" name="Group 223"/>
            <p:cNvGrpSpPr/>
            <p:nvPr/>
          </p:nvGrpSpPr>
          <p:grpSpPr>
            <a:xfrm>
              <a:off x="4480560" y="3383280"/>
              <a:ext cx="457200" cy="137160"/>
              <a:chOff x="3611880" y="3657600"/>
              <a:chExt cx="457200" cy="137160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8" name="Group 247"/>
            <p:cNvGrpSpPr/>
            <p:nvPr/>
          </p:nvGrpSpPr>
          <p:grpSpPr>
            <a:xfrm>
              <a:off x="457200" y="3566160"/>
              <a:ext cx="4480560" cy="137160"/>
              <a:chOff x="457200" y="3566160"/>
              <a:chExt cx="4480560" cy="137160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457200" y="3566160"/>
                <a:ext cx="118872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sz="7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Place of Performance:</a:t>
                </a:r>
                <a:endParaRPr lang="en-US" sz="7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1737360" y="3566160"/>
                <a:ext cx="26517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</a:t>
                </a:r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>
                <a:off x="4480560" y="3566160"/>
                <a:ext cx="457200" cy="137160"/>
                <a:chOff x="3611880" y="3657600"/>
                <a:chExt cx="457200" cy="137160"/>
              </a:xfrm>
            </p:grpSpPr>
            <p:sp>
              <p:nvSpPr>
                <p:cNvPr id="217" name="Rectangle 216"/>
                <p:cNvSpPr/>
                <p:nvPr/>
              </p:nvSpPr>
              <p:spPr>
                <a:xfrm>
                  <a:off x="3611880" y="3657600"/>
                  <a:ext cx="4572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Rectangle 220"/>
                <p:cNvSpPr/>
                <p:nvPr/>
              </p:nvSpPr>
              <p:spPr>
                <a:xfrm>
                  <a:off x="3657600" y="3680460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40" name="L-Shape 239"/>
              <p:cNvSpPr/>
              <p:nvPr/>
            </p:nvSpPr>
            <p:spPr>
              <a:xfrm rot="18900000">
                <a:off x="4572000" y="3566160"/>
                <a:ext cx="182880" cy="91440"/>
              </a:xfrm>
              <a:prstGeom prst="corner">
                <a:avLst>
                  <a:gd name="adj1" fmla="val 49172"/>
                  <a:gd name="adj2" fmla="val 50314"/>
                </a:avLst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/>
            <p:cNvGrpSpPr/>
            <p:nvPr/>
          </p:nvGrpSpPr>
          <p:grpSpPr>
            <a:xfrm>
              <a:off x="457200" y="4297680"/>
              <a:ext cx="4480560" cy="502920"/>
              <a:chOff x="457200" y="3840480"/>
              <a:chExt cx="4480560" cy="50292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457200" y="3840480"/>
                <a:ext cx="118872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r>
                  <a:rPr lang="en-US" sz="7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Contributors:</a:t>
                </a:r>
                <a:endParaRPr lang="en-US" sz="7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1" name="Group 45"/>
              <p:cNvGrpSpPr/>
              <p:nvPr/>
            </p:nvGrpSpPr>
            <p:grpSpPr>
              <a:xfrm>
                <a:off x="1645920" y="3840480"/>
                <a:ext cx="2743200" cy="137160"/>
                <a:chOff x="2468880" y="1828800"/>
                <a:chExt cx="2743200" cy="137160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2468880" y="18288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Bell, Joshua (1967-). Performer.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83" name="Group 11"/>
                <p:cNvGrpSpPr/>
                <p:nvPr/>
              </p:nvGrpSpPr>
              <p:grpSpPr>
                <a:xfrm>
                  <a:off x="2468880" y="1828800"/>
                  <a:ext cx="2743200" cy="137160"/>
                  <a:chOff x="2468880" y="457200"/>
                  <a:chExt cx="2743200" cy="137160"/>
                </a:xfrm>
              </p:grpSpPr>
              <p:sp>
                <p:nvSpPr>
                  <p:cNvPr id="186" name="Rectangle 185"/>
                  <p:cNvSpPr/>
                  <p:nvPr/>
                </p:nvSpPr>
                <p:spPr>
                  <a:xfrm>
                    <a:off x="2468880" y="457200"/>
                    <a:ext cx="274320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Rectangle 186"/>
                  <p:cNvSpPr/>
                  <p:nvPr/>
                </p:nvSpPr>
                <p:spPr>
                  <a:xfrm>
                    <a:off x="256032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0" name="Group 45"/>
              <p:cNvGrpSpPr/>
              <p:nvPr/>
            </p:nvGrpSpPr>
            <p:grpSpPr>
              <a:xfrm>
                <a:off x="1645920" y="4023360"/>
                <a:ext cx="2743200" cy="137160"/>
                <a:chOff x="2468880" y="1828800"/>
                <a:chExt cx="274320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2468880" y="18288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Constable, John (1934-). Performer.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04" name="Group 11"/>
                <p:cNvGrpSpPr/>
                <p:nvPr/>
              </p:nvGrpSpPr>
              <p:grpSpPr>
                <a:xfrm>
                  <a:off x="2468880" y="1828800"/>
                  <a:ext cx="2743200" cy="137160"/>
                  <a:chOff x="2468880" y="457200"/>
                  <a:chExt cx="2743200" cy="137160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468880" y="457200"/>
                    <a:ext cx="274320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205"/>
                  <p:cNvSpPr/>
                  <p:nvPr/>
                </p:nvSpPr>
                <p:spPr>
                  <a:xfrm>
                    <a:off x="256032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7" name="Group 45"/>
              <p:cNvGrpSpPr/>
              <p:nvPr/>
            </p:nvGrpSpPr>
            <p:grpSpPr>
              <a:xfrm>
                <a:off x="1645920" y="4206240"/>
                <a:ext cx="2743200" cy="137160"/>
                <a:chOff x="2468880" y="1828800"/>
                <a:chExt cx="274320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2468880" y="18288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Academy of St. Martin in the Fields (1958-). </a:t>
                  </a:r>
                </a:p>
              </p:txBody>
            </p:sp>
            <p:grpSp>
              <p:nvGrpSpPr>
                <p:cNvPr id="209" name="Group 11"/>
                <p:cNvGrpSpPr/>
                <p:nvPr/>
              </p:nvGrpSpPr>
              <p:grpSpPr>
                <a:xfrm>
                  <a:off x="2468880" y="1828800"/>
                  <a:ext cx="2743200" cy="137160"/>
                  <a:chOff x="2468880" y="457200"/>
                  <a:chExt cx="274320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274320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56032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0" name="Group 229"/>
              <p:cNvGrpSpPr/>
              <p:nvPr/>
            </p:nvGrpSpPr>
            <p:grpSpPr>
              <a:xfrm>
                <a:off x="4480560" y="3840480"/>
                <a:ext cx="457200" cy="137160"/>
                <a:chOff x="3611880" y="3657600"/>
                <a:chExt cx="457200" cy="13716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3611880" y="3657600"/>
                  <a:ext cx="4572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3657600" y="3680460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3" name="Group 232"/>
              <p:cNvGrpSpPr/>
              <p:nvPr/>
            </p:nvGrpSpPr>
            <p:grpSpPr>
              <a:xfrm>
                <a:off x="4480560" y="4023360"/>
                <a:ext cx="457200" cy="137160"/>
                <a:chOff x="3611880" y="3657600"/>
                <a:chExt cx="457200" cy="137160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3611880" y="3657600"/>
                  <a:ext cx="4572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5" name="Rectangle 234"/>
                <p:cNvSpPr/>
                <p:nvPr/>
              </p:nvSpPr>
              <p:spPr>
                <a:xfrm>
                  <a:off x="3657600" y="3680460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4480560" y="4206240"/>
                <a:ext cx="457200" cy="137160"/>
                <a:chOff x="3611880" y="3657600"/>
                <a:chExt cx="457200" cy="13716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3611880" y="3657600"/>
                  <a:ext cx="4572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3657600" y="3680460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700" b="1" dirty="0">
                    <a:solidFill>
                      <a:schemeClr val="accent3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41" name="L-Shape 240"/>
              <p:cNvSpPr/>
              <p:nvPr/>
            </p:nvSpPr>
            <p:spPr>
              <a:xfrm rot="18900000">
                <a:off x="4572000" y="3840480"/>
                <a:ext cx="182880" cy="91440"/>
              </a:xfrm>
              <a:prstGeom prst="corner">
                <a:avLst>
                  <a:gd name="adj1" fmla="val 49172"/>
                  <a:gd name="adj2" fmla="val 50314"/>
                </a:avLst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L-Shape 241"/>
              <p:cNvSpPr/>
              <p:nvPr/>
            </p:nvSpPr>
            <p:spPr>
              <a:xfrm rot="18900000">
                <a:off x="4572000" y="4023360"/>
                <a:ext cx="182880" cy="91440"/>
              </a:xfrm>
              <a:prstGeom prst="corner">
                <a:avLst>
                  <a:gd name="adj1" fmla="val 49172"/>
                  <a:gd name="adj2" fmla="val 50314"/>
                </a:avLst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L-Shape 242"/>
              <p:cNvSpPr/>
              <p:nvPr/>
            </p:nvSpPr>
            <p:spPr>
              <a:xfrm rot="18900000">
                <a:off x="4572000" y="4206240"/>
                <a:ext cx="182880" cy="91440"/>
              </a:xfrm>
              <a:prstGeom prst="corner">
                <a:avLst>
                  <a:gd name="adj1" fmla="val 49172"/>
                  <a:gd name="adj2" fmla="val 50314"/>
                </a:avLst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4" name="L-Shape 243"/>
            <p:cNvSpPr/>
            <p:nvPr/>
          </p:nvSpPr>
          <p:spPr>
            <a:xfrm rot="18900000">
              <a:off x="4572000" y="310896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L-Shape 238"/>
            <p:cNvSpPr/>
            <p:nvPr/>
          </p:nvSpPr>
          <p:spPr>
            <a:xfrm rot="18900000">
              <a:off x="4572000" y="338328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3200400" y="310896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Use Everything: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457200" y="384048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Instrumentation: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1737360" y="3840480"/>
              <a:ext cx="228600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Violin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2" name="Group 215"/>
            <p:cNvGrpSpPr/>
            <p:nvPr/>
          </p:nvGrpSpPr>
          <p:grpSpPr>
            <a:xfrm>
              <a:off x="4480560" y="3840480"/>
              <a:ext cx="457200" cy="137160"/>
              <a:chOff x="3611880" y="3657600"/>
              <a:chExt cx="457200" cy="137160"/>
            </a:xfrm>
          </p:grpSpPr>
          <p:sp>
            <p:nvSpPr>
              <p:cNvPr id="254" name="Rectangle 253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Rectangle 254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53" name="L-Shape 252"/>
            <p:cNvSpPr/>
            <p:nvPr/>
          </p:nvSpPr>
          <p:spPr>
            <a:xfrm rot="18900000">
              <a:off x="4572000" y="384048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457200" y="402336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Instrumentation: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" name="Rectangle 265"/>
            <p:cNvSpPr/>
            <p:nvPr/>
          </p:nvSpPr>
          <p:spPr>
            <a:xfrm>
              <a:off x="1737360" y="4023360"/>
              <a:ext cx="228600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7" name="Group 215"/>
            <p:cNvGrpSpPr/>
            <p:nvPr/>
          </p:nvGrpSpPr>
          <p:grpSpPr>
            <a:xfrm>
              <a:off x="4480560" y="4023360"/>
              <a:ext cx="457200" cy="137160"/>
              <a:chOff x="3611880" y="3657600"/>
              <a:chExt cx="457200" cy="13716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68" name="L-Shape 267"/>
            <p:cNvSpPr/>
            <p:nvPr/>
          </p:nvSpPr>
          <p:spPr>
            <a:xfrm rot="18900000">
              <a:off x="4572000" y="402336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ectangle 270"/>
            <p:cNvSpPr/>
            <p:nvPr/>
          </p:nvSpPr>
          <p:spPr>
            <a:xfrm>
              <a:off x="4114800" y="3840480"/>
              <a:ext cx="27432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4114800" y="4023360"/>
              <a:ext cx="27432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324"/>
          <p:cNvGrpSpPr/>
          <p:nvPr/>
        </p:nvGrpSpPr>
        <p:grpSpPr>
          <a:xfrm>
            <a:off x="365760" y="1828800"/>
            <a:ext cx="4663440" cy="1005840"/>
            <a:chOff x="274320" y="274320"/>
            <a:chExt cx="4663440" cy="1005840"/>
          </a:xfrm>
        </p:grpSpPr>
        <p:grpSp>
          <p:nvGrpSpPr>
            <p:cNvPr id="10" name="Group 95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11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12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344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The four seasons [sound recording] : concertos for violin, strings and basso continuo, op. 8, nos. 1-4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Manifestation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3" name="Group 94"/>
              <p:cNvGrpSpPr/>
              <p:nvPr/>
            </p:nvGrpSpPr>
            <p:grpSpPr>
              <a:xfrm>
                <a:off x="274320" y="594360"/>
                <a:ext cx="3063240" cy="274320"/>
                <a:chOff x="274320" y="594360"/>
                <a:chExt cx="3063240" cy="274320"/>
              </a:xfrm>
            </p:grpSpPr>
            <p:grpSp>
              <p:nvGrpSpPr>
                <p:cNvPr id="1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8" name="Rectangle 3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16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34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41" name="Isosceles Triangle 3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" name="Group 13"/>
                <p:cNvGrpSpPr/>
                <p:nvPr/>
              </p:nvGrpSpPr>
              <p:grpSpPr>
                <a:xfrm>
                  <a:off x="18745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Vivaldi, Antonio</a:t>
                  </a:r>
                </a:p>
              </p:txBody>
            </p:sp>
            <p:sp>
              <p:nvSpPr>
                <p:cNvPr id="331" name="Cross 330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" name="Rectangle 328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Statement of Responsibility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2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23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24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31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32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33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6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7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9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3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7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1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8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2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2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94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323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2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327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6" name="Group 4"/>
          <p:cNvGrpSpPr/>
          <p:nvPr/>
        </p:nvGrpSpPr>
        <p:grpSpPr>
          <a:xfrm>
            <a:off x="4103930" y="4111438"/>
            <a:ext cx="2705100" cy="1102995"/>
            <a:chOff x="3176602" y="3200400"/>
            <a:chExt cx="2705100" cy="1102995"/>
          </a:xfrm>
        </p:grpSpPr>
        <p:sp>
          <p:nvSpPr>
            <p:cNvPr id="177" name="Rectangle 176"/>
            <p:cNvSpPr/>
            <p:nvPr/>
          </p:nvSpPr>
          <p:spPr>
            <a:xfrm>
              <a:off x="3504262" y="3200400"/>
              <a:ext cx="2377440" cy="83099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[2]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Click to expand next section of the form…</a:t>
              </a:r>
            </a:p>
          </p:txBody>
        </p:sp>
        <p:sp>
          <p:nvSpPr>
            <p:cNvPr id="178" name="Down Arrow 177"/>
            <p:cNvSpPr/>
            <p:nvPr/>
          </p:nvSpPr>
          <p:spPr>
            <a:xfrm rot="3601864">
              <a:off x="3216607" y="3897630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1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60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5" name="Rectangle 6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1" name="Rectangle 7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69" name="Rectangle 6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0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4" name="Rectangle 7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2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3" name="Rectangle 8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23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23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245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9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3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37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41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4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59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4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4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48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9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5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52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53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9" name="Rectangle 168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55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sp>
        <p:nvSpPr>
          <p:cNvPr id="152" name="Rectangle 151"/>
          <p:cNvSpPr/>
          <p:nvPr/>
        </p:nvSpPr>
        <p:spPr>
          <a:xfrm>
            <a:off x="365760" y="2560320"/>
            <a:ext cx="4663440" cy="246888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Rectangle 152"/>
          <p:cNvSpPr/>
          <p:nvPr/>
        </p:nvSpPr>
        <p:spPr>
          <a:xfrm>
            <a:off x="411480" y="2606041"/>
            <a:ext cx="4572000" cy="182880"/>
          </a:xfrm>
          <a:prstGeom prst="rect">
            <a:avLst/>
          </a:prstGeom>
          <a:solidFill>
            <a:schemeClr val="bg2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00" b="1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Reuse Expression Information?</a:t>
            </a:r>
            <a:endParaRPr lang="en-US" sz="700" b="1" dirty="0">
              <a:solidFill>
                <a:schemeClr val="accent6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0" name="Rectangle 219"/>
          <p:cNvSpPr/>
          <p:nvPr/>
        </p:nvSpPr>
        <p:spPr>
          <a:xfrm>
            <a:off x="411480" y="4846321"/>
            <a:ext cx="457200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dirty="0" smtClean="0">
                <a:solidFill>
                  <a:srgbClr val="003CB4"/>
                </a:solidFill>
                <a:latin typeface="Arial" pitchFamily="34" charset="0"/>
                <a:cs typeface="Arial" pitchFamily="34" charset="0"/>
              </a:rPr>
              <a:t>[OK]</a:t>
            </a:r>
            <a:endParaRPr lang="en-US" sz="600" dirty="0">
              <a:solidFill>
                <a:srgbClr val="003CB4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8" name="Group 226"/>
          <p:cNvGrpSpPr/>
          <p:nvPr/>
        </p:nvGrpSpPr>
        <p:grpSpPr>
          <a:xfrm>
            <a:off x="4480560" y="2926081"/>
            <a:ext cx="457200" cy="137160"/>
            <a:chOff x="3611880" y="3657600"/>
            <a:chExt cx="4572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3611880" y="3657600"/>
              <a:ext cx="4572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3657600" y="3680460"/>
              <a:ext cx="91440" cy="9144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4" name="Rectangle 163"/>
          <p:cNvSpPr/>
          <p:nvPr/>
        </p:nvSpPr>
        <p:spPr>
          <a:xfrm>
            <a:off x="457200" y="3200401"/>
            <a:ext cx="1188720" cy="13716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Date of Performance:</a:t>
            </a:r>
            <a:endParaRPr lang="en-US" sz="700" b="1" dirty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1737360" y="3200401"/>
            <a:ext cx="2651760" cy="13716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2007-05-01/2007-05-02</a:t>
            </a:r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9" name="Group 223"/>
          <p:cNvGrpSpPr/>
          <p:nvPr/>
        </p:nvGrpSpPr>
        <p:grpSpPr>
          <a:xfrm>
            <a:off x="4480560" y="3200401"/>
            <a:ext cx="457200" cy="137160"/>
            <a:chOff x="3611880" y="3657600"/>
            <a:chExt cx="457200" cy="137160"/>
          </a:xfrm>
        </p:grpSpPr>
        <p:sp>
          <p:nvSpPr>
            <p:cNvPr id="225" name="Rectangle 224"/>
            <p:cNvSpPr/>
            <p:nvPr/>
          </p:nvSpPr>
          <p:spPr>
            <a:xfrm>
              <a:off x="3611880" y="3657600"/>
              <a:ext cx="4572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3657600" y="3680460"/>
              <a:ext cx="91440" cy="9144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1" name="Group 247"/>
          <p:cNvGrpSpPr/>
          <p:nvPr/>
        </p:nvGrpSpPr>
        <p:grpSpPr>
          <a:xfrm>
            <a:off x="457200" y="3383281"/>
            <a:ext cx="4480560" cy="137160"/>
            <a:chOff x="457200" y="3566160"/>
            <a:chExt cx="4480560" cy="137160"/>
          </a:xfrm>
        </p:grpSpPr>
        <p:sp>
          <p:nvSpPr>
            <p:cNvPr id="165" name="Rectangle 164"/>
            <p:cNvSpPr/>
            <p:nvPr/>
          </p:nvSpPr>
          <p:spPr>
            <a:xfrm>
              <a:off x="457200" y="356616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Place of Performance: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1737360" y="3566160"/>
              <a:ext cx="265176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London</a:t>
              </a:r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6" name="Group 215"/>
            <p:cNvGrpSpPr/>
            <p:nvPr/>
          </p:nvGrpSpPr>
          <p:grpSpPr>
            <a:xfrm>
              <a:off x="4480560" y="3566160"/>
              <a:ext cx="457200" cy="137160"/>
              <a:chOff x="3611880" y="3657600"/>
              <a:chExt cx="45720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Rectangle 220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0" name="L-Shape 239"/>
            <p:cNvSpPr/>
            <p:nvPr/>
          </p:nvSpPr>
          <p:spPr>
            <a:xfrm rot="18900000">
              <a:off x="4572000" y="356616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7" name="Group 246"/>
          <p:cNvGrpSpPr/>
          <p:nvPr/>
        </p:nvGrpSpPr>
        <p:grpSpPr>
          <a:xfrm>
            <a:off x="457200" y="4114801"/>
            <a:ext cx="4480560" cy="502920"/>
            <a:chOff x="457200" y="3840480"/>
            <a:chExt cx="4480560" cy="502920"/>
          </a:xfrm>
        </p:grpSpPr>
        <p:sp>
          <p:nvSpPr>
            <p:cNvPr id="180" name="Rectangle 179"/>
            <p:cNvSpPr/>
            <p:nvPr/>
          </p:nvSpPr>
          <p:spPr>
            <a:xfrm>
              <a:off x="457200" y="3840480"/>
              <a:ext cx="118872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7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Contributors:</a:t>
              </a:r>
              <a:endParaRPr lang="en-US" sz="7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8" name="Group 45"/>
            <p:cNvGrpSpPr/>
            <p:nvPr/>
          </p:nvGrpSpPr>
          <p:grpSpPr>
            <a:xfrm>
              <a:off x="1645920" y="3840480"/>
              <a:ext cx="2743200" cy="137160"/>
              <a:chOff x="2468880" y="1828800"/>
              <a:chExt cx="27432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1828800"/>
                <a:ext cx="27432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Bell, Joshua (1967-). Performer.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1"/>
              <p:cNvGrpSpPr/>
              <p:nvPr/>
            </p:nvGrpSpPr>
            <p:grpSpPr>
              <a:xfrm>
                <a:off x="2468880" y="1828800"/>
                <a:ext cx="2743200" cy="137160"/>
                <a:chOff x="2468880" y="457200"/>
                <a:chExt cx="274320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2468880" y="4572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" name="Group 45"/>
            <p:cNvGrpSpPr/>
            <p:nvPr/>
          </p:nvGrpSpPr>
          <p:grpSpPr>
            <a:xfrm>
              <a:off x="1645920" y="4023360"/>
              <a:ext cx="2743200" cy="137160"/>
              <a:chOff x="2468880" y="1828800"/>
              <a:chExt cx="2743200" cy="137160"/>
            </a:xfrm>
          </p:grpSpPr>
          <p:sp>
            <p:nvSpPr>
              <p:cNvPr id="202" name="Rectangle 201"/>
              <p:cNvSpPr/>
              <p:nvPr/>
            </p:nvSpPr>
            <p:spPr>
              <a:xfrm>
                <a:off x="2468880" y="1828800"/>
                <a:ext cx="27432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Constable, John (1934-). Performer.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1"/>
              <p:cNvGrpSpPr/>
              <p:nvPr/>
            </p:nvGrpSpPr>
            <p:grpSpPr>
              <a:xfrm>
                <a:off x="2468880" y="1828800"/>
                <a:ext cx="2743200" cy="137160"/>
                <a:chOff x="2468880" y="457200"/>
                <a:chExt cx="2743200" cy="137160"/>
              </a:xfrm>
            </p:grpSpPr>
            <p:sp>
              <p:nvSpPr>
                <p:cNvPr id="205" name="Rectangle 204"/>
                <p:cNvSpPr/>
                <p:nvPr/>
              </p:nvSpPr>
              <p:spPr>
                <a:xfrm>
                  <a:off x="2468880" y="4572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6" name="Rectangle 20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" name="Group 45"/>
            <p:cNvGrpSpPr/>
            <p:nvPr/>
          </p:nvGrpSpPr>
          <p:grpSpPr>
            <a:xfrm>
              <a:off x="1645920" y="4206240"/>
              <a:ext cx="2743200" cy="137160"/>
              <a:chOff x="2468880" y="1828800"/>
              <a:chExt cx="274320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468880" y="1828800"/>
                <a:ext cx="27432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Academy of St. Martin in the Fields (1958-). </a:t>
                </a:r>
              </a:p>
            </p:txBody>
          </p:sp>
          <p:grpSp>
            <p:nvGrpSpPr>
              <p:cNvPr id="263" name="Group 11"/>
              <p:cNvGrpSpPr/>
              <p:nvPr/>
            </p:nvGrpSpPr>
            <p:grpSpPr>
              <a:xfrm>
                <a:off x="2468880" y="1828800"/>
                <a:ext cx="2743200" cy="137160"/>
                <a:chOff x="2468880" y="457200"/>
                <a:chExt cx="2743200" cy="137160"/>
              </a:xfrm>
            </p:grpSpPr>
            <p:sp>
              <p:nvSpPr>
                <p:cNvPr id="210" name="Rectangle 209"/>
                <p:cNvSpPr/>
                <p:nvPr/>
              </p:nvSpPr>
              <p:spPr>
                <a:xfrm>
                  <a:off x="2468880" y="457200"/>
                  <a:ext cx="274320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1" name="Rectangle 210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" name="Group 229"/>
            <p:cNvGrpSpPr/>
            <p:nvPr/>
          </p:nvGrpSpPr>
          <p:grpSpPr>
            <a:xfrm>
              <a:off x="4480560" y="3840480"/>
              <a:ext cx="457200" cy="137160"/>
              <a:chOff x="3611880" y="3657600"/>
              <a:chExt cx="457200" cy="137160"/>
            </a:xfrm>
          </p:grpSpPr>
          <p:sp>
            <p:nvSpPr>
              <p:cNvPr id="231" name="Rectangle 230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7" name="Group 232"/>
            <p:cNvGrpSpPr/>
            <p:nvPr/>
          </p:nvGrpSpPr>
          <p:grpSpPr>
            <a:xfrm>
              <a:off x="4480560" y="4023360"/>
              <a:ext cx="457200" cy="137160"/>
              <a:chOff x="3611880" y="3657600"/>
              <a:chExt cx="457200" cy="137160"/>
            </a:xfrm>
          </p:grpSpPr>
          <p:sp>
            <p:nvSpPr>
              <p:cNvPr id="234" name="Rectangle 233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235"/>
            <p:cNvGrpSpPr/>
            <p:nvPr/>
          </p:nvGrpSpPr>
          <p:grpSpPr>
            <a:xfrm>
              <a:off x="4480560" y="4206240"/>
              <a:ext cx="457200" cy="137160"/>
              <a:chOff x="3611880" y="3657600"/>
              <a:chExt cx="457200" cy="137160"/>
            </a:xfrm>
          </p:grpSpPr>
          <p:sp>
            <p:nvSpPr>
              <p:cNvPr id="237" name="Rectangle 236"/>
              <p:cNvSpPr/>
              <p:nvPr/>
            </p:nvSpPr>
            <p:spPr>
              <a:xfrm>
                <a:off x="3611880" y="3657600"/>
                <a:ext cx="4572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Rectangle 237"/>
              <p:cNvSpPr/>
              <p:nvPr/>
            </p:nvSpPr>
            <p:spPr>
              <a:xfrm>
                <a:off x="3657600" y="3680460"/>
                <a:ext cx="91440" cy="9144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700" b="1" dirty="0">
                  <a:solidFill>
                    <a:schemeClr val="accent3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41" name="L-Shape 240"/>
            <p:cNvSpPr/>
            <p:nvPr/>
          </p:nvSpPr>
          <p:spPr>
            <a:xfrm rot="18900000">
              <a:off x="4572000" y="384048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L-Shape 241"/>
            <p:cNvSpPr/>
            <p:nvPr/>
          </p:nvSpPr>
          <p:spPr>
            <a:xfrm rot="18900000">
              <a:off x="4572000" y="402336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L-Shape 242"/>
            <p:cNvSpPr/>
            <p:nvPr/>
          </p:nvSpPr>
          <p:spPr>
            <a:xfrm rot="18900000">
              <a:off x="4572000" y="4206240"/>
              <a:ext cx="182880" cy="91440"/>
            </a:xfrm>
            <a:prstGeom prst="corner">
              <a:avLst>
                <a:gd name="adj1" fmla="val 49172"/>
                <a:gd name="adj2" fmla="val 50314"/>
              </a:avLst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4" name="L-Shape 243"/>
          <p:cNvSpPr/>
          <p:nvPr/>
        </p:nvSpPr>
        <p:spPr>
          <a:xfrm rot="18900000">
            <a:off x="4572000" y="2926081"/>
            <a:ext cx="182880" cy="91440"/>
          </a:xfrm>
          <a:prstGeom prst="corner">
            <a:avLst>
              <a:gd name="adj1" fmla="val 49172"/>
              <a:gd name="adj2" fmla="val 50314"/>
            </a:avLst>
          </a:prstGeom>
          <a:solidFill>
            <a:schemeClr val="accent6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/>
          <p:cNvSpPr/>
          <p:nvPr/>
        </p:nvSpPr>
        <p:spPr>
          <a:xfrm>
            <a:off x="3200400" y="2926081"/>
            <a:ext cx="1188720" cy="13716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Use Everything:</a:t>
            </a:r>
            <a:endParaRPr lang="en-US" sz="700" b="1" dirty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" name="Rectangle 249"/>
          <p:cNvSpPr/>
          <p:nvPr/>
        </p:nvSpPr>
        <p:spPr>
          <a:xfrm>
            <a:off x="457200" y="3657601"/>
            <a:ext cx="1188720" cy="13716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Instrumentation:</a:t>
            </a:r>
            <a:endParaRPr lang="en-US" sz="700" b="1" dirty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1" name="Rectangle 250"/>
          <p:cNvSpPr/>
          <p:nvPr/>
        </p:nvSpPr>
        <p:spPr>
          <a:xfrm>
            <a:off x="1737360" y="3657601"/>
            <a:ext cx="2286000" cy="13716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Violin</a:t>
            </a:r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4" name="Group 215"/>
          <p:cNvGrpSpPr/>
          <p:nvPr/>
        </p:nvGrpSpPr>
        <p:grpSpPr>
          <a:xfrm>
            <a:off x="4480560" y="3657601"/>
            <a:ext cx="457200" cy="137160"/>
            <a:chOff x="3611880" y="3657600"/>
            <a:chExt cx="457200" cy="137160"/>
          </a:xfrm>
        </p:grpSpPr>
        <p:sp>
          <p:nvSpPr>
            <p:cNvPr id="254" name="Rectangle 253"/>
            <p:cNvSpPr/>
            <p:nvPr/>
          </p:nvSpPr>
          <p:spPr>
            <a:xfrm>
              <a:off x="3611880" y="3657600"/>
              <a:ext cx="4572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3657600" y="3680460"/>
              <a:ext cx="91440" cy="9144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53" name="L-Shape 252"/>
          <p:cNvSpPr/>
          <p:nvPr/>
        </p:nvSpPr>
        <p:spPr>
          <a:xfrm rot="18900000">
            <a:off x="4572000" y="3657601"/>
            <a:ext cx="182880" cy="91440"/>
          </a:xfrm>
          <a:prstGeom prst="corner">
            <a:avLst>
              <a:gd name="adj1" fmla="val 49172"/>
              <a:gd name="adj2" fmla="val 50314"/>
            </a:avLst>
          </a:prstGeom>
          <a:solidFill>
            <a:schemeClr val="accent6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/>
          <p:cNvSpPr/>
          <p:nvPr/>
        </p:nvSpPr>
        <p:spPr>
          <a:xfrm>
            <a:off x="457200" y="3840481"/>
            <a:ext cx="1188720" cy="13716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Instrumentation:</a:t>
            </a:r>
            <a:endParaRPr lang="en-US" sz="700" b="1" dirty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6" name="Rectangle 265"/>
          <p:cNvSpPr/>
          <p:nvPr/>
        </p:nvSpPr>
        <p:spPr>
          <a:xfrm>
            <a:off x="1737360" y="3840481"/>
            <a:ext cx="2286000" cy="13716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Basso continuo</a:t>
            </a:r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215"/>
          <p:cNvGrpSpPr/>
          <p:nvPr/>
        </p:nvGrpSpPr>
        <p:grpSpPr>
          <a:xfrm>
            <a:off x="4480560" y="3840481"/>
            <a:ext cx="457200" cy="137160"/>
            <a:chOff x="3611880" y="3657600"/>
            <a:chExt cx="457200" cy="137160"/>
          </a:xfrm>
        </p:grpSpPr>
        <p:sp>
          <p:nvSpPr>
            <p:cNvPr id="269" name="Rectangle 268"/>
            <p:cNvSpPr/>
            <p:nvPr/>
          </p:nvSpPr>
          <p:spPr>
            <a:xfrm>
              <a:off x="3611880" y="3657600"/>
              <a:ext cx="4572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" name="Rectangle 269"/>
            <p:cNvSpPr/>
            <p:nvPr/>
          </p:nvSpPr>
          <p:spPr>
            <a:xfrm>
              <a:off x="3657600" y="3680460"/>
              <a:ext cx="91440" cy="9144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00" b="1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8" name="L-Shape 267"/>
          <p:cNvSpPr/>
          <p:nvPr/>
        </p:nvSpPr>
        <p:spPr>
          <a:xfrm rot="18900000">
            <a:off x="4572000" y="3840481"/>
            <a:ext cx="182880" cy="91440"/>
          </a:xfrm>
          <a:prstGeom prst="corner">
            <a:avLst>
              <a:gd name="adj1" fmla="val 49172"/>
              <a:gd name="adj2" fmla="val 50314"/>
            </a:avLst>
          </a:prstGeom>
          <a:solidFill>
            <a:schemeClr val="accent6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/>
          <p:cNvSpPr/>
          <p:nvPr/>
        </p:nvSpPr>
        <p:spPr>
          <a:xfrm>
            <a:off x="4114800" y="3657601"/>
            <a:ext cx="274320" cy="13716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4114800" y="3840481"/>
            <a:ext cx="274320" cy="13716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//Expression Title//</a:t>
                </a:r>
                <a:endParaRPr lang="en-US" sz="5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//Work Title//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8" name="Group 307"/>
          <p:cNvGrpSpPr/>
          <p:nvPr/>
        </p:nvGrpSpPr>
        <p:grpSpPr>
          <a:xfrm>
            <a:off x="365760" y="2697480"/>
            <a:ext cx="4663440" cy="1417320"/>
            <a:chOff x="365760" y="2743200"/>
            <a:chExt cx="4663440" cy="1417320"/>
          </a:xfrm>
        </p:grpSpPr>
        <p:grpSp>
          <p:nvGrpSpPr>
            <p:cNvPr id="32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34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7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39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4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47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8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49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50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51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2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53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54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5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6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7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8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60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6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6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221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304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22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296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01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7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75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7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17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8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9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8" name="TextBox 277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15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2" name="TextBox 28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0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13" name="TextBox 31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4" name="TextBox 31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1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11" name="TextBox 31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TextBox 31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18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3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24" name="Rectangle 12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3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33" name="Rectangle 13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1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42" name="Rectangle 14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0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51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52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5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54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67" name="Rectangle 16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97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98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4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01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03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04" name="Rectangle 20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3" name="Rectangle 21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4" name="Rectangle 22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269748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7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2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16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7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8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22" name="TextBox 22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14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01" name="TextBox 300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0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08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12" name="TextBox 31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TextBox 312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09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10" name="TextBox 30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TextBox 31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18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3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24" name="Rectangle 12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2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3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33" name="Rectangle 13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1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42" name="Rectangle 14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0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51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52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5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54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67" name="Rectangle 16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97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98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4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Rectangle 24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01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03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04" name="Rectangle 20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3" name="Rectangle 21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4" name="Rectangle 22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7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312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296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09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7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7" name="TextBox 31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1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2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9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0" name="TextBox 31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1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2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6" name="TextBox 32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3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4" name="TextBox 32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5" name="TextBox 32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1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2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7" name="Rectangle 13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5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2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4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30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31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9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61" name="Rectangle 26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2" name="Rectangle 26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2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7" name="Rectangle 2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8" name="Rectangle 2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3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7" name="Rectangle 2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4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0" name="Rectangle 2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7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9" name="TextBox 31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2" name="TextBox 32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8" name="TextBox 32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TextBox 32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6" name="TextBox 32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1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2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7" name="Rectangle 13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5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2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" name="Rectangle 25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0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1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317" name="Rectangle 316"/>
          <p:cNvSpPr/>
          <p:nvPr/>
        </p:nvSpPr>
        <p:spPr>
          <a:xfrm>
            <a:off x="365760" y="3063240"/>
            <a:ext cx="1325880" cy="30777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Uniform title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Variant title</a:t>
            </a:r>
          </a:p>
        </p:txBody>
      </p:sp>
      <p:grpSp>
        <p:nvGrpSpPr>
          <p:cNvPr id="318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3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4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5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20" name="TextBox 31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1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3" name="TextBox 322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5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9" name="TextBox 328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0" name="TextBox 329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6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8" name="TextBox 327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2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3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7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8" name="Rectangle 13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6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7" name="Rectangle 14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5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6" name="Rectangle 15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6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4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7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8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2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1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18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5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6" name="Rectangle 18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24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30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8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60" name="Rectangle 25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1" name="Rectangle 26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1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7" name="Rectangle 25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2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3" name="Rectangle 23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8" name="Rectangle 24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9" name="Rectangle 24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2" name="Rectangle 24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7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7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9" name="TextBox 31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2" name="TextBox 32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8" name="TextBox 32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TextBox 32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6" name="TextBox 32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1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2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7" name="Rectangle 13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5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2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" name="Rectangle 25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0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1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Sonatas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7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9" name="TextBox 31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2" name="TextBox 32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8" name="TextBox 32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TextBox 32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6" name="TextBox 32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1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2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7" name="Rectangle 13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5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2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" name="Rectangle 25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0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1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5" name="Group 307"/>
          <p:cNvGrpSpPr/>
          <p:nvPr/>
        </p:nvGrpSpPr>
        <p:grpSpPr>
          <a:xfrm>
            <a:off x="365760" y="3200400"/>
            <a:ext cx="4663440" cy="1417320"/>
            <a:chOff x="365760" y="2743200"/>
            <a:chExt cx="4663440" cy="1417320"/>
          </a:xfrm>
        </p:grpSpPr>
        <p:grpSp>
          <p:nvGrpSpPr>
            <p:cNvPr id="276" name="Group 18"/>
            <p:cNvGrpSpPr/>
            <p:nvPr/>
          </p:nvGrpSpPr>
          <p:grpSpPr>
            <a:xfrm>
              <a:off x="365760" y="3063240"/>
              <a:ext cx="4663440" cy="274320"/>
              <a:chOff x="274320" y="2743200"/>
              <a:chExt cx="4663440" cy="274320"/>
            </a:xfrm>
          </p:grpSpPr>
          <p:grpSp>
            <p:nvGrpSpPr>
              <p:cNvPr id="27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9" name="Group 65"/>
            <p:cNvGrpSpPr/>
            <p:nvPr/>
          </p:nvGrpSpPr>
          <p:grpSpPr>
            <a:xfrm>
              <a:off x="365760" y="2743200"/>
              <a:ext cx="3063240" cy="274320"/>
              <a:chOff x="274320" y="2103120"/>
              <a:chExt cx="3063240" cy="274320"/>
            </a:xfrm>
          </p:grpSpPr>
          <p:grpSp>
            <p:nvGrpSpPr>
              <p:cNvPr id="28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Sonatas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" name="Group 66"/>
            <p:cNvGrpSpPr/>
            <p:nvPr/>
          </p:nvGrpSpPr>
          <p:grpSpPr>
            <a:xfrm>
              <a:off x="365760" y="3474720"/>
              <a:ext cx="4663440" cy="274320"/>
              <a:chOff x="274320" y="274320"/>
              <a:chExt cx="4663440" cy="274320"/>
            </a:xfrm>
          </p:grpSpPr>
          <p:grpSp>
            <p:nvGrpSpPr>
              <p:cNvPr id="37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Violin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9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42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1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4" name="Group 229"/>
            <p:cNvGrpSpPr/>
            <p:nvPr/>
          </p:nvGrpSpPr>
          <p:grpSpPr>
            <a:xfrm>
              <a:off x="365760" y="3886200"/>
              <a:ext cx="4663440" cy="274320"/>
              <a:chOff x="274320" y="2240280"/>
              <a:chExt cx="4663440" cy="274320"/>
            </a:xfrm>
          </p:grpSpPr>
          <p:grpSp>
            <p:nvGrpSpPr>
              <p:cNvPr id="4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4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5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7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9" name="TextBox 31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2" name="TextBox 32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8" name="TextBox 32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TextBox 32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26" name="TextBox 32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TextBox 32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1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2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37" name="Rectangle 13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3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5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77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8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5" name="Rectangle 20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9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6" name="Rectangle 19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0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2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5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" name="Rectangle 25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0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49" name="Rectangle 24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1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Rectangle 2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0" name="Rectangle 2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4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6" name="Group 18"/>
          <p:cNvGrpSpPr/>
          <p:nvPr/>
        </p:nvGrpSpPr>
        <p:grpSpPr>
          <a:xfrm>
            <a:off x="365760" y="3520440"/>
            <a:ext cx="4663440" cy="274320"/>
            <a:chOff x="274320" y="2743200"/>
            <a:chExt cx="4663440" cy="274320"/>
          </a:xfrm>
        </p:grpSpPr>
        <p:grpSp>
          <p:nvGrpSpPr>
            <p:cNvPr id="278" name="Group 17"/>
            <p:cNvGrpSpPr/>
            <p:nvPr/>
          </p:nvGrpSpPr>
          <p:grpSpPr>
            <a:xfrm>
              <a:off x="274320" y="2880360"/>
              <a:ext cx="4663440" cy="137160"/>
              <a:chOff x="411480" y="2880360"/>
              <a:chExt cx="46634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Cross 208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Rectangle 5"/>
            <p:cNvSpPr/>
            <p:nvPr/>
          </p:nvSpPr>
          <p:spPr>
            <a:xfrm>
              <a:off x="274320" y="2743200"/>
              <a:ext cx="46634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Other Distinguishing Characteristics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9" name="Group 65"/>
          <p:cNvGrpSpPr/>
          <p:nvPr/>
        </p:nvGrpSpPr>
        <p:grpSpPr>
          <a:xfrm>
            <a:off x="365760" y="3200400"/>
            <a:ext cx="3063240" cy="274320"/>
            <a:chOff x="274320" y="2103120"/>
            <a:chExt cx="3063240" cy="274320"/>
          </a:xfrm>
        </p:grpSpPr>
        <p:grpSp>
          <p:nvGrpSpPr>
            <p:cNvPr id="281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8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9" name="Rectangle 21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" name="Cross 21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8" name="Rectangle 21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3" name="Group 61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3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Cross 21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4" name="Rectangle 21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Key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4" name="Group 66"/>
          <p:cNvGrpSpPr/>
          <p:nvPr/>
        </p:nvGrpSpPr>
        <p:grpSpPr>
          <a:xfrm>
            <a:off x="365760" y="3931920"/>
            <a:ext cx="4663440" cy="274320"/>
            <a:chOff x="274320" y="274320"/>
            <a:chExt cx="4663440" cy="274320"/>
          </a:xfrm>
        </p:grpSpPr>
        <p:grpSp>
          <p:nvGrpSpPr>
            <p:cNvPr id="37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9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42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7" name="Cross 226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5" name="Rectangle 224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4" name="Group 229"/>
          <p:cNvGrpSpPr/>
          <p:nvPr/>
        </p:nvGrpSpPr>
        <p:grpSpPr>
          <a:xfrm>
            <a:off x="365760" y="4526280"/>
            <a:ext cx="4663440" cy="274320"/>
            <a:chOff x="274320" y="2240280"/>
            <a:chExt cx="4663440" cy="274320"/>
          </a:xfrm>
        </p:grpSpPr>
        <p:grpSp>
          <p:nvGrpSpPr>
            <p:cNvPr id="47" name="Group 90"/>
            <p:cNvGrpSpPr/>
            <p:nvPr/>
          </p:nvGrpSpPr>
          <p:grpSpPr>
            <a:xfrm>
              <a:off x="2057400" y="2240280"/>
              <a:ext cx="2880360" cy="274320"/>
              <a:chOff x="2057400" y="2240280"/>
              <a:chExt cx="2880360" cy="274320"/>
            </a:xfrm>
          </p:grpSpPr>
          <p:grpSp>
            <p:nvGrpSpPr>
              <p:cNvPr id="48" name="Group 77"/>
              <p:cNvGrpSpPr/>
              <p:nvPr/>
            </p:nvGrpSpPr>
            <p:grpSpPr>
              <a:xfrm>
                <a:off x="205740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Numeric Designation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9" name="Group 111"/>
              <p:cNvGrpSpPr/>
              <p:nvPr/>
            </p:nvGrpSpPr>
            <p:grpSpPr>
              <a:xfrm>
                <a:off x="347472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9" name="Rectangle 23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50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41" name="Cross 240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1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43" name="Rectangle 242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Opus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44" name="Isosceles Triangle 24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52" name="Group 87"/>
            <p:cNvGrpSpPr/>
            <p:nvPr/>
          </p:nvGrpSpPr>
          <p:grpSpPr>
            <a:xfrm>
              <a:off x="274320" y="2240280"/>
              <a:ext cx="1463040" cy="274320"/>
              <a:chOff x="274320" y="2743200"/>
              <a:chExt cx="1463040" cy="274320"/>
            </a:xfrm>
          </p:grpSpPr>
          <p:grpSp>
            <p:nvGrpSpPr>
              <p:cNvPr id="5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5" name="Rectangle 23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6" name="Cross 2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4" name="Rectangle 23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58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61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62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3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6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297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312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7" name="Group 66"/>
          <p:cNvGrpSpPr/>
          <p:nvPr/>
        </p:nvGrpSpPr>
        <p:grpSpPr>
          <a:xfrm>
            <a:off x="365760" y="4251960"/>
            <a:ext cx="4663440" cy="137160"/>
            <a:chOff x="274320" y="411480"/>
            <a:chExt cx="4663440" cy="137160"/>
          </a:xfrm>
        </p:grpSpPr>
        <p:sp>
          <p:nvSpPr>
            <p:cNvPr id="324" name="Rectangle 323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20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Cross 32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5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36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7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8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9" name="TextBox 31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34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5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326" name="TextBox 325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7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328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32" name="TextBox 33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3" name="TextBox 332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329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30" name="TextBox 32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TextBox 33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5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36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0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41" name="Rectangle 14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2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49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50" name="Rectangle 14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1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15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63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67" name="Rectangle 16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7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80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81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2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1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1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94" name="Rectangle 19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3" name="Rectangle 20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Rectangle 2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8" name="Rectangle 19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4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3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33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61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63" name="Rectangle 26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4" name="Rectangle 26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7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53" name="Rectangle 25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5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9" name="Rectangle 25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0" name="Rectangle 25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57" name="Rectangle 25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38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40" name="Rectangle 2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1" name="Rectangle 2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2" name="Rectangle 2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20"/>
          <p:cNvGrpSpPr/>
          <p:nvPr/>
        </p:nvGrpSpPr>
        <p:grpSpPr>
          <a:xfrm>
            <a:off x="365760" y="2011680"/>
            <a:ext cx="4663440" cy="1737360"/>
            <a:chOff x="274320" y="2743200"/>
            <a:chExt cx="4663440" cy="1737360"/>
          </a:xfrm>
        </p:grpSpPr>
        <p:grpSp>
          <p:nvGrpSpPr>
            <p:cNvPr id="10" name="Group 35"/>
            <p:cNvGrpSpPr/>
            <p:nvPr/>
          </p:nvGrpSpPr>
          <p:grpSpPr>
            <a:xfrm>
              <a:off x="274320" y="2743200"/>
              <a:ext cx="4663440" cy="274320"/>
              <a:chOff x="274320" y="2743200"/>
              <a:chExt cx="4663440" cy="274320"/>
            </a:xfrm>
          </p:grpSpPr>
          <p:grpSp>
            <p:nvGrpSpPr>
              <p:cNvPr id="11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82" name="Rectangle 26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Publisher / Distributor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76" name="Rectangle 2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78" name="Cross 31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80" name="Rectangle 27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Publisher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81" name="Isosceles Triangle 34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16" name="Group 56"/>
            <p:cNvGrpSpPr/>
            <p:nvPr/>
          </p:nvGrpSpPr>
          <p:grpSpPr>
            <a:xfrm>
              <a:off x="274320" y="3383280"/>
              <a:ext cx="4663440" cy="274320"/>
              <a:chOff x="274320" y="2743200"/>
              <a:chExt cx="4663440" cy="274320"/>
            </a:xfrm>
          </p:grpSpPr>
          <p:grpSp>
            <p:nvGrpSpPr>
              <p:cNvPr id="17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72" name="Rectangle 271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Rectangle 27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Publication / Distribution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8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66" name="Rectangle 26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9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68" name="Cross 26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70" name="Rectangle 26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Publication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71" name="Isosceles Triangle 27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1" name="Group 79"/>
            <p:cNvGrpSpPr/>
            <p:nvPr/>
          </p:nvGrpSpPr>
          <p:grpSpPr>
            <a:xfrm>
              <a:off x="274320" y="3794760"/>
              <a:ext cx="4663440" cy="274320"/>
              <a:chOff x="274320" y="594360"/>
              <a:chExt cx="4663440" cy="274320"/>
            </a:xfrm>
          </p:grpSpPr>
          <p:grpSp>
            <p:nvGrpSpPr>
              <p:cNvPr id="22" name="Group 69"/>
              <p:cNvGrpSpPr/>
              <p:nvPr/>
            </p:nvGrpSpPr>
            <p:grpSpPr>
              <a:xfrm>
                <a:off x="27432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3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62" name="Rectangle 261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3" name="Cross 262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1" name="Rectangle 260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Edition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" name="Group 74"/>
              <p:cNvGrpSpPr/>
              <p:nvPr/>
            </p:nvGrpSpPr>
            <p:grpSpPr>
              <a:xfrm>
                <a:off x="265176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58" name="Rectangle 257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9" name="Cross 258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7" name="Rectangle 256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Series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4" name="Group 80"/>
            <p:cNvGrpSpPr/>
            <p:nvPr/>
          </p:nvGrpSpPr>
          <p:grpSpPr>
            <a:xfrm>
              <a:off x="274320" y="4206240"/>
              <a:ext cx="4663440" cy="274320"/>
              <a:chOff x="274320" y="2743200"/>
              <a:chExt cx="4663440" cy="274320"/>
            </a:xfrm>
          </p:grpSpPr>
          <p:grpSp>
            <p:nvGrpSpPr>
              <p:cNvPr id="225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Fabricator / Manufacturer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6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6" name="Rectangle 24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7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48" name="Cross 24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50" name="Rectangle 24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Manufacturer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51" name="Isosceles Triangle 25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29" name="Group 116"/>
            <p:cNvGrpSpPr/>
            <p:nvPr/>
          </p:nvGrpSpPr>
          <p:grpSpPr>
            <a:xfrm>
              <a:off x="274320" y="3063240"/>
              <a:ext cx="4663440" cy="274320"/>
              <a:chOff x="274320" y="1828800"/>
              <a:chExt cx="4663440" cy="274320"/>
            </a:xfrm>
          </p:grpSpPr>
          <p:grpSp>
            <p:nvGrpSpPr>
              <p:cNvPr id="230" name="Group 97"/>
              <p:cNvGrpSpPr/>
              <p:nvPr/>
            </p:nvGrpSpPr>
            <p:grpSpPr>
              <a:xfrm>
                <a:off x="2743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2" name="Rectangle 241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Place of Publication / Distribution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1" name="Group 102"/>
              <p:cNvGrpSpPr/>
              <p:nvPr/>
            </p:nvGrpSpPr>
            <p:grpSpPr>
              <a:xfrm>
                <a:off x="34747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8" name="Cross 23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3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40" name="Rectangle 23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City / State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41" name="Isosceles Triangle 2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39" name="Group 28"/>
              <p:cNvGrpSpPr/>
              <p:nvPr/>
            </p:nvGrpSpPr>
            <p:grpSpPr>
              <a:xfrm>
                <a:off x="18745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4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34" name="Rectangle 23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5" name="Isosceles Triangle 234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9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9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06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07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08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93" name="TextBox 9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0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0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9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96" name="TextBox 95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97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9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02" name="TextBox 10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03" name="TextBox 10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9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00" name="TextBox 9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01" name="TextBox 10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09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10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4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15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9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20" name="Rectangle 119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22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4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3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2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43" name="Rectangle 14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1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52" name="Rectangle 15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0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61" name="Rectangle 16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9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70" name="Rectangle 16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8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79" name="Rectangle 17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8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5" name="Rectangle 24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09" name="Rectangle 2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3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Rectangle 2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9" name="Rectangle 1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3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7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6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77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8" name="Group 18"/>
          <p:cNvGrpSpPr/>
          <p:nvPr/>
        </p:nvGrpSpPr>
        <p:grpSpPr>
          <a:xfrm>
            <a:off x="365760" y="3520440"/>
            <a:ext cx="4663440" cy="274320"/>
            <a:chOff x="274320" y="2743200"/>
            <a:chExt cx="4663440" cy="274320"/>
          </a:xfrm>
        </p:grpSpPr>
        <p:grpSp>
          <p:nvGrpSpPr>
            <p:cNvPr id="79" name="Group 17"/>
            <p:cNvGrpSpPr/>
            <p:nvPr/>
          </p:nvGrpSpPr>
          <p:grpSpPr>
            <a:xfrm>
              <a:off x="274320" y="2880360"/>
              <a:ext cx="4663440" cy="137160"/>
              <a:chOff x="411480" y="2880360"/>
              <a:chExt cx="46634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Cross 208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Rectangle 5"/>
            <p:cNvSpPr/>
            <p:nvPr/>
          </p:nvSpPr>
          <p:spPr>
            <a:xfrm>
              <a:off x="274320" y="2743200"/>
              <a:ext cx="46634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Other Distinguishing Characteristics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80" name="Group 65"/>
          <p:cNvGrpSpPr/>
          <p:nvPr/>
        </p:nvGrpSpPr>
        <p:grpSpPr>
          <a:xfrm>
            <a:off x="365760" y="3200400"/>
            <a:ext cx="3063240" cy="274320"/>
            <a:chOff x="274320" y="2103120"/>
            <a:chExt cx="3063240" cy="274320"/>
          </a:xfrm>
        </p:grpSpPr>
        <p:grpSp>
          <p:nvGrpSpPr>
            <p:cNvPr id="82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8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9" name="Rectangle 21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" name="Cross 21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8" name="Rectangle 21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84" name="Group 61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8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Cross 21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4" name="Rectangle 21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Key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91" name="Group 66"/>
          <p:cNvGrpSpPr/>
          <p:nvPr/>
        </p:nvGrpSpPr>
        <p:grpSpPr>
          <a:xfrm>
            <a:off x="365760" y="3931920"/>
            <a:ext cx="4663440" cy="274320"/>
            <a:chOff x="274320" y="274320"/>
            <a:chExt cx="4663440" cy="274320"/>
          </a:xfrm>
        </p:grpSpPr>
        <p:grpSp>
          <p:nvGrpSpPr>
            <p:cNvPr id="92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3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98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7" name="Cross 226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5" name="Rectangle 224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99" name="Group 229"/>
          <p:cNvGrpSpPr/>
          <p:nvPr/>
        </p:nvGrpSpPr>
        <p:grpSpPr>
          <a:xfrm>
            <a:off x="365760" y="4526280"/>
            <a:ext cx="4663440" cy="274320"/>
            <a:chOff x="274320" y="2240280"/>
            <a:chExt cx="4663440" cy="274320"/>
          </a:xfrm>
        </p:grpSpPr>
        <p:grpSp>
          <p:nvGrpSpPr>
            <p:cNvPr id="100" name="Group 90"/>
            <p:cNvGrpSpPr/>
            <p:nvPr/>
          </p:nvGrpSpPr>
          <p:grpSpPr>
            <a:xfrm>
              <a:off x="2057400" y="2240280"/>
              <a:ext cx="2880360" cy="274320"/>
              <a:chOff x="2057400" y="2240280"/>
              <a:chExt cx="2880360" cy="274320"/>
            </a:xfrm>
          </p:grpSpPr>
          <p:grpSp>
            <p:nvGrpSpPr>
              <p:cNvPr id="101" name="Group 77"/>
              <p:cNvGrpSpPr/>
              <p:nvPr/>
            </p:nvGrpSpPr>
            <p:grpSpPr>
              <a:xfrm>
                <a:off x="205740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Numeric Designation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02" name="Group 111"/>
              <p:cNvGrpSpPr/>
              <p:nvPr/>
            </p:nvGrpSpPr>
            <p:grpSpPr>
              <a:xfrm>
                <a:off x="347472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9" name="Rectangle 23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0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41" name="Cross 240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4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43" name="Rectangle 242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Opus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44" name="Isosceles Triangle 24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105" name="Group 87"/>
            <p:cNvGrpSpPr/>
            <p:nvPr/>
          </p:nvGrpSpPr>
          <p:grpSpPr>
            <a:xfrm>
              <a:off x="274320" y="2240280"/>
              <a:ext cx="1463040" cy="274320"/>
              <a:chOff x="274320" y="2743200"/>
              <a:chExt cx="1463040" cy="274320"/>
            </a:xfrm>
          </p:grpSpPr>
          <p:grpSp>
            <p:nvGrpSpPr>
              <p:cNvPr id="10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5" name="Rectangle 23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6" name="Cross 2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4" name="Rectangle 23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0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0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116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11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120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25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8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129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135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37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8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66"/>
          <p:cNvGrpSpPr/>
          <p:nvPr/>
        </p:nvGrpSpPr>
        <p:grpSpPr>
          <a:xfrm>
            <a:off x="365760" y="4251960"/>
            <a:ext cx="4663440" cy="137160"/>
            <a:chOff x="274320" y="411480"/>
            <a:chExt cx="4663440" cy="137160"/>
          </a:xfrm>
        </p:grpSpPr>
        <p:sp>
          <p:nvSpPr>
            <p:cNvPr id="324" name="Rectangle 323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144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Cross 32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3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57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38" name="TextBox 237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55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47" name="TextBox 246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4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4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53" name="TextBox 25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TextBox 25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5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51" name="TextBox 25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2" name="TextBox 25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40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5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77" name="Rectangle 1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85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86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60" name="Rectangle 259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62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3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7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2" name="Rectangle 23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8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9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64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65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84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86" name="Rectangle 28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2" name="Rectangle 2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3" name="Rectangle 2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80" name="Rectangle 2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67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68" name="Rectangle 2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74" name="Rectangle 2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5" name="Rectangle 2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72" name="Rectangle 2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3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7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6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77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8" name="Group 18"/>
          <p:cNvGrpSpPr/>
          <p:nvPr/>
        </p:nvGrpSpPr>
        <p:grpSpPr>
          <a:xfrm>
            <a:off x="365760" y="3520440"/>
            <a:ext cx="4663440" cy="274320"/>
            <a:chOff x="274320" y="2743200"/>
            <a:chExt cx="4663440" cy="274320"/>
          </a:xfrm>
        </p:grpSpPr>
        <p:grpSp>
          <p:nvGrpSpPr>
            <p:cNvPr id="79" name="Group 17"/>
            <p:cNvGrpSpPr/>
            <p:nvPr/>
          </p:nvGrpSpPr>
          <p:grpSpPr>
            <a:xfrm>
              <a:off x="274320" y="2880360"/>
              <a:ext cx="4663440" cy="137160"/>
              <a:chOff x="411480" y="2880360"/>
              <a:chExt cx="466344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Cross 208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Rectangle 5"/>
            <p:cNvSpPr/>
            <p:nvPr/>
          </p:nvSpPr>
          <p:spPr>
            <a:xfrm>
              <a:off x="274320" y="2743200"/>
              <a:ext cx="46634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Other Distinguishing Characteristics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80" name="Group 65"/>
          <p:cNvGrpSpPr/>
          <p:nvPr/>
        </p:nvGrpSpPr>
        <p:grpSpPr>
          <a:xfrm>
            <a:off x="365760" y="3200400"/>
            <a:ext cx="3063240" cy="274320"/>
            <a:chOff x="274320" y="2103120"/>
            <a:chExt cx="3063240" cy="274320"/>
          </a:xfrm>
        </p:grpSpPr>
        <p:grpSp>
          <p:nvGrpSpPr>
            <p:cNvPr id="82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8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9" name="Rectangle 21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" name="Cross 21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8" name="Rectangle 21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84" name="Group 61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8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Cross 21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4" name="Rectangle 21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Key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91" name="Group 66"/>
          <p:cNvGrpSpPr/>
          <p:nvPr/>
        </p:nvGrpSpPr>
        <p:grpSpPr>
          <a:xfrm>
            <a:off x="365760" y="3931920"/>
            <a:ext cx="4663440" cy="274320"/>
            <a:chOff x="274320" y="274320"/>
            <a:chExt cx="4663440" cy="274320"/>
          </a:xfrm>
        </p:grpSpPr>
        <p:grpSp>
          <p:nvGrpSpPr>
            <p:cNvPr id="92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3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98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7" name="Cross 226"/>
                <p:cNvSpPr/>
                <p:nvPr/>
              </p:nvSpPr>
              <p:spPr>
                <a:xfrm rot="2700000"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accent2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5" name="Rectangle 224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99" name="Group 229"/>
          <p:cNvGrpSpPr/>
          <p:nvPr/>
        </p:nvGrpSpPr>
        <p:grpSpPr>
          <a:xfrm>
            <a:off x="365760" y="4526280"/>
            <a:ext cx="4663440" cy="274320"/>
            <a:chOff x="274320" y="2240280"/>
            <a:chExt cx="4663440" cy="274320"/>
          </a:xfrm>
        </p:grpSpPr>
        <p:grpSp>
          <p:nvGrpSpPr>
            <p:cNvPr id="100" name="Group 90"/>
            <p:cNvGrpSpPr/>
            <p:nvPr/>
          </p:nvGrpSpPr>
          <p:grpSpPr>
            <a:xfrm>
              <a:off x="2057400" y="2240280"/>
              <a:ext cx="2880360" cy="274320"/>
              <a:chOff x="2057400" y="2240280"/>
              <a:chExt cx="2880360" cy="274320"/>
            </a:xfrm>
          </p:grpSpPr>
          <p:grpSp>
            <p:nvGrpSpPr>
              <p:cNvPr id="101" name="Group 77"/>
              <p:cNvGrpSpPr/>
              <p:nvPr/>
            </p:nvGrpSpPr>
            <p:grpSpPr>
              <a:xfrm>
                <a:off x="205740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Numeric Designation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02" name="Group 111"/>
              <p:cNvGrpSpPr/>
              <p:nvPr/>
            </p:nvGrpSpPr>
            <p:grpSpPr>
              <a:xfrm>
                <a:off x="3474720" y="224028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9" name="Rectangle 23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0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41" name="Cross 240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4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43" name="Rectangle 242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Opus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44" name="Isosceles Triangle 24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105" name="Group 87"/>
            <p:cNvGrpSpPr/>
            <p:nvPr/>
          </p:nvGrpSpPr>
          <p:grpSpPr>
            <a:xfrm>
              <a:off x="274320" y="2240280"/>
              <a:ext cx="1463040" cy="274320"/>
              <a:chOff x="274320" y="2743200"/>
              <a:chExt cx="1463040" cy="274320"/>
            </a:xfrm>
          </p:grpSpPr>
          <p:grpSp>
            <p:nvGrpSpPr>
              <p:cNvPr id="10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5" name="Rectangle 23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6" name="Cross 2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4" name="Rectangle 23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0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0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1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" name="Group 216"/>
          <p:cNvGrpSpPr/>
          <p:nvPr/>
        </p:nvGrpSpPr>
        <p:grpSpPr>
          <a:xfrm>
            <a:off x="365760" y="2011680"/>
            <a:ext cx="4663440" cy="548640"/>
            <a:chOff x="274320" y="1828800"/>
            <a:chExt cx="4663440" cy="548640"/>
          </a:xfrm>
        </p:grpSpPr>
        <p:grpSp>
          <p:nvGrpSpPr>
            <p:cNvPr id="116" name="Group 1"/>
            <p:cNvGrpSpPr/>
            <p:nvPr/>
          </p:nvGrpSpPr>
          <p:grpSpPr>
            <a:xfrm>
              <a:off x="274320" y="1828800"/>
              <a:ext cx="4663440" cy="274320"/>
              <a:chOff x="274320" y="2743200"/>
              <a:chExt cx="4663440" cy="274320"/>
            </a:xfrm>
          </p:grpSpPr>
          <p:grpSp>
            <p:nvGrpSpPr>
              <p:cNvPr id="118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06" name="Rectangle 4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Sonatas, violin, continuo B. g 5, G minor.</a:t>
                  </a:r>
                </a:p>
              </p:txBody>
            </p:sp>
            <p:sp>
              <p:nvSpPr>
                <p:cNvPr id="307" name="Cross 5"/>
                <p:cNvSpPr/>
                <p:nvPr/>
              </p:nvSpPr>
              <p:spPr>
                <a:xfrm rot="2700000"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accent2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5" name="Rectangle 3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Work Title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9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120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25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02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Uniform title</a:t>
                    </a:r>
                  </a:p>
                </p:txBody>
              </p:sp>
              <p:sp>
                <p:nvSpPr>
                  <p:cNvPr id="303" name="Isosceles Triangle 302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6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8" name="Group 216"/>
          <p:cNvGrpSpPr/>
          <p:nvPr/>
        </p:nvGrpSpPr>
        <p:grpSpPr>
          <a:xfrm>
            <a:off x="365760" y="2651760"/>
            <a:ext cx="4663440" cy="411480"/>
            <a:chOff x="274320" y="1965960"/>
            <a:chExt cx="4663440" cy="411480"/>
          </a:xfrm>
        </p:grpSpPr>
        <p:grpSp>
          <p:nvGrpSpPr>
            <p:cNvPr id="129" name="Group 17"/>
            <p:cNvGrpSpPr/>
            <p:nvPr/>
          </p:nvGrpSpPr>
          <p:grpSpPr>
            <a:xfrm>
              <a:off x="274320" y="1965960"/>
              <a:ext cx="4663440" cy="137160"/>
              <a:chOff x="411480" y="2880360"/>
              <a:chExt cx="4663440" cy="137160"/>
            </a:xfrm>
          </p:grpSpPr>
          <p:sp>
            <p:nvSpPr>
              <p:cNvPr id="314" name="Rectangle 4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Devil’s trill sonata</a:t>
                </a:r>
              </a:p>
            </p:txBody>
          </p:sp>
          <p:sp>
            <p:nvSpPr>
              <p:cNvPr id="315" name="Cross 5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" name="Group 117"/>
            <p:cNvGrpSpPr/>
            <p:nvPr/>
          </p:nvGrpSpPr>
          <p:grpSpPr>
            <a:xfrm>
              <a:off x="274320" y="2103120"/>
              <a:ext cx="2880360" cy="274320"/>
              <a:chOff x="274320" y="594360"/>
              <a:chExt cx="2880360" cy="274320"/>
            </a:xfrm>
          </p:grpSpPr>
          <p:grpSp>
            <p:nvGrpSpPr>
              <p:cNvPr id="135" name="Group 6"/>
              <p:cNvGrpSpPr/>
              <p:nvPr/>
            </p:nvGrpSpPr>
            <p:grpSpPr>
              <a:xfrm>
                <a:off x="27432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Source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37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310" name="Rectangle 11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Variant title</a:t>
                    </a:r>
                  </a:p>
                </p:txBody>
              </p:sp>
              <p:sp>
                <p:nvSpPr>
                  <p:cNvPr id="311" name="Isosceles Triangle 310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8" name="Group 13"/>
              <p:cNvGrpSpPr/>
              <p:nvPr/>
            </p:nvGrpSpPr>
            <p:grpSpPr>
              <a:xfrm>
                <a:off x="1691640" y="594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" name="Rectangle 30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Offset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66"/>
          <p:cNvGrpSpPr/>
          <p:nvPr/>
        </p:nvGrpSpPr>
        <p:grpSpPr>
          <a:xfrm>
            <a:off x="365760" y="4251960"/>
            <a:ext cx="4663440" cy="137160"/>
            <a:chOff x="274320" y="411480"/>
            <a:chExt cx="4663440" cy="137160"/>
          </a:xfrm>
        </p:grpSpPr>
        <p:sp>
          <p:nvSpPr>
            <p:cNvPr id="324" name="Rectangle 323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144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Cross 32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3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57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38" name="TextBox 237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55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47" name="TextBox 246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4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4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53" name="TextBox 25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TextBox 25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5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51" name="TextBox 25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2" name="TextBox 25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3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140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5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46" name="Rectangle 14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4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54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55" name="Rectangle 15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6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5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76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77" name="Rectangle 1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85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86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260" name="Rectangle 259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62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3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7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2" name="Rectangle 23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8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89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9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264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265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284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86" name="Rectangle 28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7" name="Rectangle 28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6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2" name="Rectangle 2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3" name="Rectangle 2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80" name="Rectangle 2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267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268" name="Rectangle 2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9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2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74" name="Rectangle 2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5" name="Rectangle 2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272" name="Rectangle 2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63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6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6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6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68" name="Group 1"/>
          <p:cNvGrpSpPr/>
          <p:nvPr/>
        </p:nvGrpSpPr>
        <p:grpSpPr>
          <a:xfrm>
            <a:off x="365760" y="2194560"/>
            <a:ext cx="1097280" cy="274320"/>
            <a:chOff x="274320" y="2743200"/>
            <a:chExt cx="1097280" cy="274320"/>
          </a:xfrm>
        </p:grpSpPr>
        <p:sp>
          <p:nvSpPr>
            <p:cNvPr id="224" name="Rectangle 30"/>
            <p:cNvSpPr/>
            <p:nvPr/>
          </p:nvSpPr>
          <p:spPr>
            <a:xfrm>
              <a:off x="274320" y="2880360"/>
              <a:ext cx="96012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Padua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3"/>
            <p:cNvSpPr/>
            <p:nvPr/>
          </p:nvSpPr>
          <p:spPr>
            <a:xfrm>
              <a:off x="274320" y="274320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Place of Origin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9" name="Group 1"/>
          <p:cNvGrpSpPr/>
          <p:nvPr/>
        </p:nvGrpSpPr>
        <p:grpSpPr>
          <a:xfrm>
            <a:off x="2926080" y="2194560"/>
            <a:ext cx="1097280" cy="274320"/>
            <a:chOff x="274320" y="2743200"/>
            <a:chExt cx="1097280" cy="274320"/>
          </a:xfrm>
        </p:grpSpPr>
        <p:sp>
          <p:nvSpPr>
            <p:cNvPr id="222" name="Rectangle 221"/>
            <p:cNvSpPr/>
            <p:nvPr/>
          </p:nvSpPr>
          <p:spPr>
            <a:xfrm>
              <a:off x="274320" y="2880360"/>
              <a:ext cx="96012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3" name="Rectangle 3"/>
            <p:cNvSpPr/>
            <p:nvPr/>
          </p:nvSpPr>
          <p:spPr>
            <a:xfrm>
              <a:off x="274320" y="274320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Place of Composition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0" name="Group 25"/>
          <p:cNvGrpSpPr/>
          <p:nvPr/>
        </p:nvGrpSpPr>
        <p:grpSpPr>
          <a:xfrm>
            <a:off x="1371600" y="2194560"/>
            <a:ext cx="1097280" cy="274320"/>
            <a:chOff x="274320" y="1188720"/>
            <a:chExt cx="1097280" cy="274320"/>
          </a:xfrm>
        </p:grpSpPr>
        <p:sp>
          <p:nvSpPr>
            <p:cNvPr id="216" name="Rectangle 215"/>
            <p:cNvSpPr/>
            <p:nvPr/>
          </p:nvSpPr>
          <p:spPr>
            <a:xfrm>
              <a:off x="274320" y="118872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Jurisdiction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24"/>
            <p:cNvGrpSpPr/>
            <p:nvPr/>
          </p:nvGrpSpPr>
          <p:grpSpPr>
            <a:xfrm>
              <a:off x="274320" y="1325880"/>
              <a:ext cx="1097280" cy="137160"/>
              <a:chOff x="274320" y="1325880"/>
              <a:chExt cx="1097280" cy="137160"/>
            </a:xfrm>
          </p:grpSpPr>
          <p:sp>
            <p:nvSpPr>
              <p:cNvPr id="218" name="Cross 217"/>
              <p:cNvSpPr/>
              <p:nvPr/>
            </p:nvSpPr>
            <p:spPr>
              <a:xfrm>
                <a:off x="1280160" y="134874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2" name="Group 23"/>
              <p:cNvGrpSpPr/>
              <p:nvPr/>
            </p:nvGrpSpPr>
            <p:grpSpPr>
              <a:xfrm>
                <a:off x="274320" y="1325880"/>
                <a:ext cx="960120" cy="137160"/>
                <a:chOff x="274320" y="1325880"/>
                <a:chExt cx="960120" cy="137160"/>
              </a:xfrm>
            </p:grpSpPr>
            <p:sp>
              <p:nvSpPr>
                <p:cNvPr id="220" name="Rectangle 219"/>
                <p:cNvSpPr/>
                <p:nvPr/>
              </p:nvSpPr>
              <p:spPr>
                <a:xfrm>
                  <a:off x="274320" y="1325880"/>
                  <a:ext cx="9601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City/State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" name="Isosceles Triangle 220"/>
                <p:cNvSpPr/>
                <p:nvPr/>
              </p:nvSpPr>
              <p:spPr>
                <a:xfrm rot="10800000">
                  <a:off x="1097280" y="135788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3" name="Group 25"/>
          <p:cNvGrpSpPr/>
          <p:nvPr/>
        </p:nvGrpSpPr>
        <p:grpSpPr>
          <a:xfrm>
            <a:off x="3931920" y="2194560"/>
            <a:ext cx="1097280" cy="274320"/>
            <a:chOff x="274320" y="1188720"/>
            <a:chExt cx="1097280" cy="274320"/>
          </a:xfrm>
        </p:grpSpPr>
        <p:sp>
          <p:nvSpPr>
            <p:cNvPr id="210" name="Rectangle 209"/>
            <p:cNvSpPr/>
            <p:nvPr/>
          </p:nvSpPr>
          <p:spPr>
            <a:xfrm>
              <a:off x="274320" y="118872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Jurisdiction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4" name="Group 24"/>
            <p:cNvGrpSpPr/>
            <p:nvPr/>
          </p:nvGrpSpPr>
          <p:grpSpPr>
            <a:xfrm>
              <a:off x="274320" y="1325880"/>
              <a:ext cx="1097280" cy="137160"/>
              <a:chOff x="274320" y="1325880"/>
              <a:chExt cx="1097280" cy="137160"/>
            </a:xfrm>
          </p:grpSpPr>
          <p:sp>
            <p:nvSpPr>
              <p:cNvPr id="212" name="Cross 211"/>
              <p:cNvSpPr/>
              <p:nvPr/>
            </p:nvSpPr>
            <p:spPr>
              <a:xfrm>
                <a:off x="1280160" y="134874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5" name="Group 23"/>
              <p:cNvGrpSpPr/>
              <p:nvPr/>
            </p:nvGrpSpPr>
            <p:grpSpPr>
              <a:xfrm>
                <a:off x="274320" y="1325880"/>
                <a:ext cx="960120" cy="137160"/>
                <a:chOff x="274320" y="1325880"/>
                <a:chExt cx="96012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325880"/>
                  <a:ext cx="9601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City/State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Isosceles Triangle 214"/>
                <p:cNvSpPr/>
                <p:nvPr/>
              </p:nvSpPr>
              <p:spPr>
                <a:xfrm rot="10800000">
                  <a:off x="1097280" y="135788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6" name="Group 1"/>
          <p:cNvGrpSpPr/>
          <p:nvPr/>
        </p:nvGrpSpPr>
        <p:grpSpPr>
          <a:xfrm>
            <a:off x="365760" y="2514600"/>
            <a:ext cx="1097280" cy="274320"/>
            <a:chOff x="274320" y="2743200"/>
            <a:chExt cx="1097280" cy="274320"/>
          </a:xfrm>
        </p:grpSpPr>
        <p:sp>
          <p:nvSpPr>
            <p:cNvPr id="208" name="Rectangle 207"/>
            <p:cNvSpPr/>
            <p:nvPr/>
          </p:nvSpPr>
          <p:spPr>
            <a:xfrm>
              <a:off x="274320" y="2880360"/>
              <a:ext cx="96012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1798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" name="Rectangle 3"/>
            <p:cNvSpPr/>
            <p:nvPr/>
          </p:nvSpPr>
          <p:spPr>
            <a:xfrm>
              <a:off x="274320" y="274320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Date of the Work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8" name="Group 25"/>
          <p:cNvGrpSpPr/>
          <p:nvPr/>
        </p:nvGrpSpPr>
        <p:grpSpPr>
          <a:xfrm>
            <a:off x="1371600" y="2514600"/>
            <a:ext cx="1097280" cy="274320"/>
            <a:chOff x="274320" y="1188720"/>
            <a:chExt cx="1097280" cy="274320"/>
          </a:xfrm>
        </p:grpSpPr>
        <p:sp>
          <p:nvSpPr>
            <p:cNvPr id="201" name="Rectangle 200"/>
            <p:cNvSpPr/>
            <p:nvPr/>
          </p:nvSpPr>
          <p:spPr>
            <a:xfrm>
              <a:off x="274320" y="1188720"/>
              <a:ext cx="109728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24"/>
            <p:cNvGrpSpPr/>
            <p:nvPr/>
          </p:nvGrpSpPr>
          <p:grpSpPr>
            <a:xfrm>
              <a:off x="274320" y="1325880"/>
              <a:ext cx="1097280" cy="137160"/>
              <a:chOff x="274320" y="1325880"/>
              <a:chExt cx="1097280" cy="137160"/>
            </a:xfrm>
          </p:grpSpPr>
          <p:sp>
            <p:nvSpPr>
              <p:cNvPr id="204" name="Cross 203"/>
              <p:cNvSpPr/>
              <p:nvPr/>
            </p:nvSpPr>
            <p:spPr>
              <a:xfrm>
                <a:off x="1280160" y="134874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1" name="Group 23"/>
              <p:cNvGrpSpPr/>
              <p:nvPr/>
            </p:nvGrpSpPr>
            <p:grpSpPr>
              <a:xfrm>
                <a:off x="274320" y="1325880"/>
                <a:ext cx="960120" cy="137160"/>
                <a:chOff x="274320" y="1325880"/>
                <a:chExt cx="960120" cy="137160"/>
              </a:xfrm>
            </p:grpSpPr>
            <p:sp>
              <p:nvSpPr>
                <p:cNvPr id="206" name="Rectangle 205"/>
                <p:cNvSpPr/>
                <p:nvPr/>
              </p:nvSpPr>
              <p:spPr>
                <a:xfrm>
                  <a:off x="274320" y="1325880"/>
                  <a:ext cx="9601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Single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Isosceles Triangle 206"/>
                <p:cNvSpPr/>
                <p:nvPr/>
              </p:nvSpPr>
              <p:spPr>
                <a:xfrm rot="10800000">
                  <a:off x="1097280" y="135788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2" name="Group 108"/>
          <p:cNvGrpSpPr/>
          <p:nvPr/>
        </p:nvGrpSpPr>
        <p:grpSpPr>
          <a:xfrm>
            <a:off x="365760" y="2834640"/>
            <a:ext cx="4663440" cy="274320"/>
            <a:chOff x="274320" y="2743200"/>
            <a:chExt cx="4663440" cy="274320"/>
          </a:xfrm>
        </p:grpSpPr>
        <p:grpSp>
          <p:nvGrpSpPr>
            <p:cNvPr id="283" name="Group 17"/>
            <p:cNvGrpSpPr/>
            <p:nvPr/>
          </p:nvGrpSpPr>
          <p:grpSpPr>
            <a:xfrm>
              <a:off x="274320" y="2880360"/>
              <a:ext cx="4663440" cy="137160"/>
              <a:chOff x="411480" y="2880360"/>
              <a:chExt cx="4663440" cy="137160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411480" y="2880360"/>
                <a:ext cx="4526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Cross 193"/>
              <p:cNvSpPr/>
              <p:nvPr/>
            </p:nvSpPr>
            <p:spPr>
              <a:xfrm>
                <a:off x="49834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0" name="Rectangle 189"/>
            <p:cNvSpPr/>
            <p:nvPr/>
          </p:nvSpPr>
          <p:spPr>
            <a:xfrm>
              <a:off x="274320" y="2743200"/>
              <a:ext cx="46634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Historical Notes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27" name="Rectangle 22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0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0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19" name="Rectangle 21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211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0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6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62" name="TextBox 26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6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4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95" name="TextBox 29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6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97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01" name="TextBox 30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98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9" name="TextBox 298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0" name="TextBox 299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5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96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98" name="Rectangle 97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00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01" name="Rectangle 10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2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0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05" name="Rectangle 10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6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09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10" name="Rectangle 10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1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5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18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19" name="Rectangle 11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2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12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4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27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28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3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4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9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30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31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6" name="Rectangle 13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65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67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95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3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4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75" name="Rectangle 17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7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6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6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6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63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64" name="Group 162"/>
          <p:cNvGrpSpPr/>
          <p:nvPr/>
        </p:nvGrpSpPr>
        <p:grpSpPr>
          <a:xfrm>
            <a:off x="365760" y="2194560"/>
            <a:ext cx="4663440" cy="914400"/>
            <a:chOff x="274320" y="2103120"/>
            <a:chExt cx="4663440" cy="914400"/>
          </a:xfrm>
        </p:grpSpPr>
        <p:grpSp>
          <p:nvGrpSpPr>
            <p:cNvPr id="265" name="Group 1"/>
            <p:cNvGrpSpPr/>
            <p:nvPr/>
          </p:nvGrpSpPr>
          <p:grpSpPr>
            <a:xfrm>
              <a:off x="274320" y="2103120"/>
              <a:ext cx="1097280" cy="274320"/>
              <a:chOff x="274320" y="2743200"/>
              <a:chExt cx="1097280" cy="274320"/>
            </a:xfrm>
          </p:grpSpPr>
          <p:sp>
            <p:nvSpPr>
              <p:cNvPr id="224" name="Rectangle 30"/>
              <p:cNvSpPr/>
              <p:nvPr/>
            </p:nvSpPr>
            <p:spPr>
              <a:xfrm>
                <a:off x="274320" y="2880360"/>
                <a:ext cx="9601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Padua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Rectangle 3"/>
              <p:cNvSpPr/>
              <p:nvPr/>
            </p:nvSpPr>
            <p:spPr>
              <a:xfrm>
                <a:off x="274320" y="274320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Place of Origin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6" name="Group 1"/>
            <p:cNvGrpSpPr/>
            <p:nvPr/>
          </p:nvGrpSpPr>
          <p:grpSpPr>
            <a:xfrm>
              <a:off x="2834640" y="2103120"/>
              <a:ext cx="1097280" cy="274320"/>
              <a:chOff x="274320" y="2743200"/>
              <a:chExt cx="1097280" cy="274320"/>
            </a:xfrm>
          </p:grpSpPr>
          <p:sp>
            <p:nvSpPr>
              <p:cNvPr id="222" name="Rectangle 221"/>
              <p:cNvSpPr/>
              <p:nvPr/>
            </p:nvSpPr>
            <p:spPr>
              <a:xfrm>
                <a:off x="274320" y="2880360"/>
                <a:ext cx="9601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Rectangle 3"/>
              <p:cNvSpPr/>
              <p:nvPr/>
            </p:nvSpPr>
            <p:spPr>
              <a:xfrm>
                <a:off x="274320" y="274320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Place of Composition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7" name="Group 25"/>
            <p:cNvGrpSpPr/>
            <p:nvPr/>
          </p:nvGrpSpPr>
          <p:grpSpPr>
            <a:xfrm>
              <a:off x="1280160" y="2103120"/>
              <a:ext cx="1097280" cy="274320"/>
              <a:chOff x="274320" y="1188720"/>
              <a:chExt cx="1097280" cy="27432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274320" y="118872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Jurisdiction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24"/>
              <p:cNvGrpSpPr/>
              <p:nvPr/>
            </p:nvGrpSpPr>
            <p:grpSpPr>
              <a:xfrm>
                <a:off x="274320" y="1325880"/>
                <a:ext cx="1097280" cy="137160"/>
                <a:chOff x="274320" y="1325880"/>
                <a:chExt cx="1097280" cy="137160"/>
              </a:xfrm>
            </p:grpSpPr>
            <p:sp>
              <p:nvSpPr>
                <p:cNvPr id="218" name="Cross 217"/>
                <p:cNvSpPr/>
                <p:nvPr/>
              </p:nvSpPr>
              <p:spPr>
                <a:xfrm>
                  <a:off x="1280160" y="134874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9" name="Group 23"/>
                <p:cNvGrpSpPr/>
                <p:nvPr/>
              </p:nvGrpSpPr>
              <p:grpSpPr>
                <a:xfrm>
                  <a:off x="274320" y="1325880"/>
                  <a:ext cx="960120" cy="137160"/>
                  <a:chOff x="274320" y="1325880"/>
                  <a:chExt cx="960120" cy="137160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74320" y="1325880"/>
                    <a:ext cx="96012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City/State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Isosceles Triangle 220"/>
                  <p:cNvSpPr/>
                  <p:nvPr/>
                </p:nvSpPr>
                <p:spPr>
                  <a:xfrm rot="10800000">
                    <a:off x="1097280" y="135788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0" name="Group 25"/>
            <p:cNvGrpSpPr/>
            <p:nvPr/>
          </p:nvGrpSpPr>
          <p:grpSpPr>
            <a:xfrm>
              <a:off x="3840480" y="2103120"/>
              <a:ext cx="1097280" cy="274320"/>
              <a:chOff x="274320" y="1188720"/>
              <a:chExt cx="1097280" cy="274320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274320" y="118872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Jurisdiction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24"/>
              <p:cNvGrpSpPr/>
              <p:nvPr/>
            </p:nvGrpSpPr>
            <p:grpSpPr>
              <a:xfrm>
                <a:off x="274320" y="1325880"/>
                <a:ext cx="1097280" cy="137160"/>
                <a:chOff x="274320" y="1325880"/>
                <a:chExt cx="1097280" cy="137160"/>
              </a:xfrm>
            </p:grpSpPr>
            <p:sp>
              <p:nvSpPr>
                <p:cNvPr id="212" name="Cross 211"/>
                <p:cNvSpPr/>
                <p:nvPr/>
              </p:nvSpPr>
              <p:spPr>
                <a:xfrm>
                  <a:off x="1280160" y="134874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2" name="Group 23"/>
                <p:cNvGrpSpPr/>
                <p:nvPr/>
              </p:nvGrpSpPr>
              <p:grpSpPr>
                <a:xfrm>
                  <a:off x="274320" y="1325880"/>
                  <a:ext cx="960120" cy="137160"/>
                  <a:chOff x="274320" y="1325880"/>
                  <a:chExt cx="96012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1325880"/>
                    <a:ext cx="96012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City/State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Isosceles Triangle 214"/>
                  <p:cNvSpPr/>
                  <p:nvPr/>
                </p:nvSpPr>
                <p:spPr>
                  <a:xfrm rot="10800000">
                    <a:off x="1097280" y="135788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3" name="Group 1"/>
            <p:cNvGrpSpPr/>
            <p:nvPr/>
          </p:nvGrpSpPr>
          <p:grpSpPr>
            <a:xfrm>
              <a:off x="274320" y="2423160"/>
              <a:ext cx="1097280" cy="274320"/>
              <a:chOff x="274320" y="2743200"/>
              <a:chExt cx="1097280" cy="27432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74320" y="2880360"/>
                <a:ext cx="9601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1798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Rectangle 3"/>
              <p:cNvSpPr/>
              <p:nvPr/>
            </p:nvSpPr>
            <p:spPr>
              <a:xfrm>
                <a:off x="274320" y="274320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Date of the Work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4" name="Group 25"/>
            <p:cNvGrpSpPr/>
            <p:nvPr/>
          </p:nvGrpSpPr>
          <p:grpSpPr>
            <a:xfrm>
              <a:off x="1280160" y="2423160"/>
              <a:ext cx="1097280" cy="274320"/>
              <a:chOff x="274320" y="1188720"/>
              <a:chExt cx="1097280" cy="274320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274320" y="1188720"/>
                <a:ext cx="10972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24"/>
              <p:cNvGrpSpPr/>
              <p:nvPr/>
            </p:nvGrpSpPr>
            <p:grpSpPr>
              <a:xfrm>
                <a:off x="274320" y="1325880"/>
                <a:ext cx="1097280" cy="137160"/>
                <a:chOff x="274320" y="1325880"/>
                <a:chExt cx="1097280" cy="137160"/>
              </a:xfrm>
            </p:grpSpPr>
            <p:sp>
              <p:nvSpPr>
                <p:cNvPr id="204" name="Cross 203"/>
                <p:cNvSpPr/>
                <p:nvPr/>
              </p:nvSpPr>
              <p:spPr>
                <a:xfrm>
                  <a:off x="1280160" y="134874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6" name="Group 23"/>
                <p:cNvGrpSpPr/>
                <p:nvPr/>
              </p:nvGrpSpPr>
              <p:grpSpPr>
                <a:xfrm>
                  <a:off x="274320" y="1325880"/>
                  <a:ext cx="960120" cy="137160"/>
                  <a:chOff x="274320" y="1325880"/>
                  <a:chExt cx="960120" cy="137160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274320" y="1325880"/>
                    <a:ext cx="96012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Single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7" name="Isosceles Triangle 206"/>
                  <p:cNvSpPr/>
                  <p:nvPr/>
                </p:nvSpPr>
                <p:spPr>
                  <a:xfrm rot="10800000">
                    <a:off x="1097280" y="135788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78" name="Group 108"/>
            <p:cNvGrpSpPr/>
            <p:nvPr/>
          </p:nvGrpSpPr>
          <p:grpSpPr>
            <a:xfrm>
              <a:off x="274320" y="2743200"/>
              <a:ext cx="4663440" cy="274320"/>
              <a:chOff x="274320" y="2743200"/>
              <a:chExt cx="4663440" cy="274320"/>
            </a:xfrm>
          </p:grpSpPr>
          <p:grpSp>
            <p:nvGrpSpPr>
              <p:cNvPr id="279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" name="Cross 193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189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Historical Notes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81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27" name="Rectangle 22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2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83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19" name="Rectangle 218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05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306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7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8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1" name="TextBox 21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4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304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5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96" name="TextBox 295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7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98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02" name="TextBox 30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3" name="TextBox 302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99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300" name="TextBox 29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1" name="TextBox 30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97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8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01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102" name="Rectangle 10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10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111" name="Rectangle 11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1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19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20" name="Rectangle 1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2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28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29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0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3" name="Rectangle 15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31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41" name="Rectangle 14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4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1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5" name="Rectangle 1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32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" name="Rectangle 13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7" name="Rectangle 13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67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73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96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6" name="Rectangle 22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8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Rectangle 19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75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5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5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3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4" name="Group 162"/>
          <p:cNvGrpSpPr/>
          <p:nvPr/>
        </p:nvGrpSpPr>
        <p:grpSpPr>
          <a:xfrm>
            <a:off x="365760" y="2377440"/>
            <a:ext cx="4663440" cy="274320"/>
            <a:chOff x="274320" y="914400"/>
            <a:chExt cx="4663440" cy="274320"/>
          </a:xfrm>
        </p:grpSpPr>
        <p:grpSp>
          <p:nvGrpSpPr>
            <p:cNvPr id="55" name="Group 26"/>
            <p:cNvGrpSpPr/>
            <p:nvPr/>
          </p:nvGrpSpPr>
          <p:grpSpPr>
            <a:xfrm>
              <a:off x="274320" y="914400"/>
              <a:ext cx="1463040" cy="274320"/>
              <a:chOff x="274320" y="2743200"/>
              <a:chExt cx="1463040" cy="274320"/>
            </a:xfrm>
          </p:grpSpPr>
          <p:grpSp>
            <p:nvGrpSpPr>
              <p:cNvPr id="56" name="Group 200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4" name="Rectangle 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5" name="Cross 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3" name="Rectangle 3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Intended Audience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1874520" y="914400"/>
              <a:ext cx="1463040" cy="274320"/>
              <a:chOff x="274320" y="2743200"/>
              <a:chExt cx="1463040" cy="274320"/>
            </a:xfrm>
          </p:grpSpPr>
          <p:grpSp>
            <p:nvGrpSpPr>
              <p:cNvPr id="58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2" name="Rectangle 9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" name="Cross 19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18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Context of the Work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59" name="Group 61"/>
            <p:cNvGrpSpPr/>
            <p:nvPr/>
          </p:nvGrpSpPr>
          <p:grpSpPr>
            <a:xfrm>
              <a:off x="3474720" y="914400"/>
              <a:ext cx="1463040" cy="274320"/>
              <a:chOff x="274320" y="2743200"/>
              <a:chExt cx="1463040" cy="274320"/>
            </a:xfrm>
          </p:grpSpPr>
          <p:grpSp>
            <p:nvGrpSpPr>
              <p:cNvPr id="6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" name="Cross 18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1" name="Rectangle 18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Subject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1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07" name="Rectangle 20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7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7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0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1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2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2" name="TextBox 21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2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4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15" name="TextBox 21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6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17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21" name="TextBox 22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TextBox 22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18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19" name="TextBox 218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TextBox 219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76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77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1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82" name="Rectangle 8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8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0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91" name="Rectangle 9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2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9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4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95" name="Rectangle 9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6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9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00" name="Rectangle 9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1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0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08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09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9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10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5" name="Rectangle 1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" name="Rectangle 13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11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2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7" name="Rectangle 12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12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" name="Rectangle 11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41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42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6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43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44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" name="Rectangle 1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5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5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3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4" name="Group 162"/>
          <p:cNvGrpSpPr/>
          <p:nvPr/>
        </p:nvGrpSpPr>
        <p:grpSpPr>
          <a:xfrm>
            <a:off x="365760" y="2514600"/>
            <a:ext cx="4663440" cy="457200"/>
            <a:chOff x="274320" y="274320"/>
            <a:chExt cx="4663440" cy="457200"/>
          </a:xfrm>
        </p:grpSpPr>
        <p:sp>
          <p:nvSpPr>
            <p:cNvPr id="167" name="Rectangle 166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5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56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57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3" name="Rectangle 202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5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5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6" name="Isosceles Triangle 20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9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0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4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1" name="Isosceles Triangle 200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76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08" name="Rectangle 20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8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04" name="Rectangle 20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83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0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1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2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2" name="TextBox 21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2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4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15" name="TextBox 21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6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17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21" name="TextBox 220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TextBox 221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18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19" name="TextBox 218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TextBox 219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77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78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2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83" name="Rectangle 8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8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1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92" name="Rectangle 9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9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96" name="Rectangle 9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00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101" name="Rectangle 10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2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10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105" name="Rectangle 10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6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109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110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0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11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1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6" name="Rectangle 1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4" name="Rectangle 1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12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3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2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" name="Rectangle 1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26" name="Rectangle 1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13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1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" name="Rectangle 12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8" name="Rectangle 11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42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43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74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44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5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5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17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7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45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46" name="Rectangle 14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7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4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" name="Rectangle 15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9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0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5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5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3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6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6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6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6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9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1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9" name="TextBox 19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1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02" name="TextBox 20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0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8" name="TextBox 20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TextBox 20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Devil’s trill sonata</a:t>
                    </a:r>
                  </a:p>
                </p:txBody>
              </p:sp>
            </p:grpSp>
            <p:grpSp>
              <p:nvGrpSpPr>
                <p:cNvPr id="20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7" name="TextBox 20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62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63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7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8" name="Rectangle 6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9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7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4" name="Rectangle 7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" name="Rectangle 7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76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7" name="Rectangle 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85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4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95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2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96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1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1" name="Rectangle 12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" name="Rectangle 12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8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7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0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3" name="Rectangle 11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" name="Rectangle 11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1" name="Rectangle 11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8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0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05" name="Rectangle 10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" name="Rectangle 10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03" name="Rectangle 10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27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28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47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9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0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5" name="Rectangle 1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30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7" name="Rectangle 13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" name="Rectangle 13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4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5" name="Rectangle 13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51" name="Group 150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52" name="Rectangle 151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3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5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7" name="Rectangle 156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6" name="Rectangle 15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7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4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4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0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4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0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" name="TextBox 201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8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5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3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4" name="Rectangle 6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0" name="Rectangle 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1" name="Rectangle 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68" name="Rectangle 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7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3" name="Rectangle 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7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81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2" name="Rectangle 8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8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0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91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2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92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0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09" name="Rectangle 1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" name="Rectangle 1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07" name="Rectangle 10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4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01" name="Rectangle 10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" name="Rectangle 10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23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43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5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1" name="Rectangle 1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26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2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47" name="Group 146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48" name="Rectangle 14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Rectangle 15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" name="TextBox 201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58" name="Group 31"/>
          <p:cNvGrpSpPr/>
          <p:nvPr/>
        </p:nvGrpSpPr>
        <p:grpSpPr>
          <a:xfrm>
            <a:off x="5303520" y="1828800"/>
            <a:ext cx="3474720" cy="1097280"/>
            <a:chOff x="2743200" y="274320"/>
            <a:chExt cx="3474720" cy="1097280"/>
          </a:xfrm>
        </p:grpSpPr>
        <p:sp>
          <p:nvSpPr>
            <p:cNvPr id="59" name="Rectangle 13"/>
            <p:cNvSpPr/>
            <p:nvPr/>
          </p:nvSpPr>
          <p:spPr>
            <a:xfrm>
              <a:off x="2743200" y="274320"/>
              <a:ext cx="3474720" cy="1097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3" name="Group 79"/>
          <p:cNvGrpSpPr/>
          <p:nvPr/>
        </p:nvGrpSpPr>
        <p:grpSpPr>
          <a:xfrm>
            <a:off x="5394960" y="2103120"/>
            <a:ext cx="3291840" cy="203133"/>
            <a:chOff x="446817" y="2161735"/>
            <a:chExt cx="3291840" cy="203133"/>
          </a:xfrm>
        </p:grpSpPr>
        <p:sp>
          <p:nvSpPr>
            <p:cNvPr id="64" name="Rectangle 6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5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0" name="Rectangle 6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1" name="Rectangle 7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68" name="Rectangle 6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9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96, A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72" name="Group 79"/>
          <p:cNvGrpSpPr/>
          <p:nvPr/>
        </p:nvGrpSpPr>
        <p:grpSpPr>
          <a:xfrm>
            <a:off x="5394960" y="2377440"/>
            <a:ext cx="3291840" cy="203133"/>
            <a:chOff x="446817" y="2161735"/>
            <a:chExt cx="3291840" cy="203133"/>
          </a:xfrm>
        </p:grpSpPr>
        <p:sp>
          <p:nvSpPr>
            <p:cNvPr id="73" name="Rectangle 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4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7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8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28, D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81" name="Group 79"/>
          <p:cNvGrpSpPr/>
          <p:nvPr/>
        </p:nvGrpSpPr>
        <p:grpSpPr>
          <a:xfrm>
            <a:off x="5394960" y="2651760"/>
            <a:ext cx="3291840" cy="203133"/>
            <a:chOff x="446817" y="2161735"/>
            <a:chExt cx="3291840" cy="203133"/>
          </a:xfrm>
        </p:grpSpPr>
        <p:sp>
          <p:nvSpPr>
            <p:cNvPr id="82" name="Rectangle 8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446817" y="2161735"/>
              <a:ext cx="3291840" cy="203133"/>
              <a:chOff x="274320" y="1600200"/>
              <a:chExt cx="3291840" cy="203133"/>
            </a:xfrm>
          </p:grpSpPr>
          <p:grpSp>
            <p:nvGrpSpPr>
              <p:cNvPr id="8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25"/>
              <p:cNvGrpSpPr/>
              <p:nvPr/>
            </p:nvGrpSpPr>
            <p:grpSpPr>
              <a:xfrm>
                <a:off x="274320" y="1600200"/>
                <a:ext cx="3291840" cy="203133"/>
                <a:chOff x="274320" y="1828800"/>
                <a:chExt cx="3291840" cy="203133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" name="Rectangle 3"/>
                <p:cNvSpPr/>
                <p:nvPr/>
              </p:nvSpPr>
              <p:spPr>
                <a:xfrm>
                  <a:off x="457200" y="1828800"/>
                  <a:ext cx="3108960" cy="203133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9144" rIns="45720" bIns="9144" rtlCol="0" anchor="t" anchorCtr="0">
                  <a:spAutoFit/>
                </a:bodyPr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Concertos, violin, string orchestra D. 50, E major.</a:t>
                  </a:r>
                  <a:b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Tartini, Giuseppe (1692-1770)</a:t>
                  </a:r>
                </a:p>
              </p:txBody>
            </p:sp>
          </p:grpSp>
        </p:grpSp>
      </p:grpSp>
      <p:grpSp>
        <p:nvGrpSpPr>
          <p:cNvPr id="90" name="Group 90"/>
          <p:cNvGrpSpPr/>
          <p:nvPr/>
        </p:nvGrpSpPr>
        <p:grpSpPr>
          <a:xfrm>
            <a:off x="5303520" y="3840480"/>
            <a:ext cx="3474720" cy="1097280"/>
            <a:chOff x="5303520" y="3749040"/>
            <a:chExt cx="3474720" cy="1097280"/>
          </a:xfrm>
        </p:grpSpPr>
        <p:grpSp>
          <p:nvGrpSpPr>
            <p:cNvPr id="91" name="Group 16"/>
            <p:cNvGrpSpPr/>
            <p:nvPr/>
          </p:nvGrpSpPr>
          <p:grpSpPr>
            <a:xfrm>
              <a:off x="5303520" y="3749040"/>
              <a:ext cx="3474720" cy="1097280"/>
              <a:chOff x="2514600" y="914400"/>
              <a:chExt cx="4343400" cy="109728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2514600" y="914400"/>
                <a:ext cx="4343400" cy="10972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21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92" name="Group 79"/>
            <p:cNvGrpSpPr/>
            <p:nvPr/>
          </p:nvGrpSpPr>
          <p:grpSpPr>
            <a:xfrm>
              <a:off x="5394960" y="4023360"/>
              <a:ext cx="3291840" cy="203133"/>
              <a:chOff x="446817" y="2161735"/>
              <a:chExt cx="3291840" cy="203133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2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31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96, A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3" name="Group 79"/>
            <p:cNvGrpSpPr/>
            <p:nvPr/>
          </p:nvGrpSpPr>
          <p:grpSpPr>
            <a:xfrm>
              <a:off x="5394960" y="4297680"/>
              <a:ext cx="3291840" cy="203133"/>
              <a:chOff x="446817" y="2161735"/>
              <a:chExt cx="3291840" cy="203133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4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0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09" name="Rectangle 1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" name="Rectangle 1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6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07" name="Rectangle 10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50, E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94" name="Group 79"/>
            <p:cNvGrpSpPr/>
            <p:nvPr/>
          </p:nvGrpSpPr>
          <p:grpSpPr>
            <a:xfrm>
              <a:off x="5394960" y="4572000"/>
              <a:ext cx="3291840" cy="203133"/>
              <a:chOff x="446817" y="2161735"/>
              <a:chExt cx="3291840" cy="203133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01" name="Rectangle 10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" name="Rectangle 10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23" name="Group 138"/>
          <p:cNvGrpSpPr/>
          <p:nvPr/>
        </p:nvGrpSpPr>
        <p:grpSpPr>
          <a:xfrm>
            <a:off x="5303520" y="2971800"/>
            <a:ext cx="3474720" cy="822960"/>
            <a:chOff x="5303520" y="2926080"/>
            <a:chExt cx="3474720" cy="822960"/>
          </a:xfrm>
        </p:grpSpPr>
        <p:grpSp>
          <p:nvGrpSpPr>
            <p:cNvPr id="124" name="Group 87"/>
            <p:cNvGrpSpPr/>
            <p:nvPr/>
          </p:nvGrpSpPr>
          <p:grpSpPr>
            <a:xfrm>
              <a:off x="5303520" y="2926080"/>
              <a:ext cx="3474720" cy="822960"/>
              <a:chOff x="2514600" y="914400"/>
              <a:chExt cx="4343400" cy="822960"/>
            </a:xfrm>
          </p:grpSpPr>
          <p:sp>
            <p:nvSpPr>
              <p:cNvPr id="143" name="Rectangle 37"/>
              <p:cNvSpPr/>
              <p:nvPr/>
            </p:nvSpPr>
            <p:spPr>
              <a:xfrm>
                <a:off x="2514600" y="914400"/>
                <a:ext cx="4343400" cy="822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5" name="Group 79"/>
            <p:cNvGrpSpPr/>
            <p:nvPr/>
          </p:nvGrpSpPr>
          <p:grpSpPr>
            <a:xfrm>
              <a:off x="5394960" y="3200400"/>
              <a:ext cx="3291840" cy="203133"/>
              <a:chOff x="446817" y="2161735"/>
              <a:chExt cx="3291840" cy="203133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6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3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1" name="Rectangle 1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125, B minor. 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  <p:grpSp>
          <p:nvGrpSpPr>
            <p:cNvPr id="126" name="Group 79"/>
            <p:cNvGrpSpPr/>
            <p:nvPr/>
          </p:nvGrpSpPr>
          <p:grpSpPr>
            <a:xfrm>
              <a:off x="5394960" y="3474720"/>
              <a:ext cx="3291840" cy="203133"/>
              <a:chOff x="446817" y="2161735"/>
              <a:chExt cx="3291840" cy="203133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8" name="Group 52"/>
              <p:cNvGrpSpPr/>
              <p:nvPr/>
            </p:nvGrpSpPr>
            <p:grpSpPr>
              <a:xfrm>
                <a:off x="446817" y="2161735"/>
                <a:ext cx="3291840" cy="203133"/>
                <a:chOff x="274320" y="1600200"/>
                <a:chExt cx="3291840" cy="203133"/>
              </a:xfrm>
            </p:grpSpPr>
            <p:grpSp>
              <p:nvGrpSpPr>
                <p:cNvPr id="12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25"/>
                <p:cNvGrpSpPr/>
                <p:nvPr/>
              </p:nvGrpSpPr>
              <p:grpSpPr>
                <a:xfrm>
                  <a:off x="274320" y="1600200"/>
                  <a:ext cx="3291840" cy="203133"/>
                  <a:chOff x="274320" y="1828800"/>
                  <a:chExt cx="3291840" cy="203133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203133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9144" rIns="45720" bIns="9144" rtlCol="0" anchor="t" anchorCtr="0">
                    <a:spAutoFit/>
                  </a:bodyPr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Concertos, violin, string orchestra D. 28, D major.</a:t>
                    </a:r>
                    <a:b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</a:br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Tartini, Giuseppe (1692-1770)</a:t>
                    </a:r>
                  </a:p>
                </p:txBody>
              </p:sp>
            </p:grpSp>
          </p:grpSp>
        </p:grpSp>
      </p:grpSp>
      <p:grpSp>
        <p:nvGrpSpPr>
          <p:cNvPr id="147" name="Group 146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48" name="Rectangle 14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" name="Rectangle 15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20"/>
          <p:cNvGrpSpPr/>
          <p:nvPr/>
        </p:nvGrpSpPr>
        <p:grpSpPr>
          <a:xfrm>
            <a:off x="365760" y="2011680"/>
            <a:ext cx="4663440" cy="1737360"/>
            <a:chOff x="274320" y="2743200"/>
            <a:chExt cx="4663440" cy="1737360"/>
          </a:xfrm>
        </p:grpSpPr>
        <p:grpSp>
          <p:nvGrpSpPr>
            <p:cNvPr id="10" name="Group 35"/>
            <p:cNvGrpSpPr/>
            <p:nvPr/>
          </p:nvGrpSpPr>
          <p:grpSpPr>
            <a:xfrm>
              <a:off x="274320" y="2743200"/>
              <a:ext cx="4663440" cy="274320"/>
              <a:chOff x="274320" y="2743200"/>
              <a:chExt cx="4663440" cy="274320"/>
            </a:xfrm>
          </p:grpSpPr>
          <p:grpSp>
            <p:nvGrpSpPr>
              <p:cNvPr id="11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82" name="Rectangle 26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Sony Classical</a:t>
                  </a:r>
                </a:p>
              </p:txBody>
            </p:sp>
            <p:sp>
              <p:nvSpPr>
                <p:cNvPr id="283" name="Rectangle 28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Publisher / Distributor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76" name="Rectangle 2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78" name="Cross 31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80" name="Rectangle 27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Publisher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81" name="Isosceles Triangle 34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16" name="Group 56"/>
            <p:cNvGrpSpPr/>
            <p:nvPr/>
          </p:nvGrpSpPr>
          <p:grpSpPr>
            <a:xfrm>
              <a:off x="274320" y="3383280"/>
              <a:ext cx="4663440" cy="274320"/>
              <a:chOff x="274320" y="2743200"/>
              <a:chExt cx="4663440" cy="274320"/>
            </a:xfrm>
          </p:grpSpPr>
          <p:grpSp>
            <p:nvGrpSpPr>
              <p:cNvPr id="17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72" name="Rectangle 271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2008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3" name="Rectangle 27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Publication / Distribution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8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66" name="Rectangle 26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9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68" name="Cross 26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70" name="Rectangle 26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Publication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71" name="Isosceles Triangle 27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1" name="Group 79"/>
            <p:cNvGrpSpPr/>
            <p:nvPr/>
          </p:nvGrpSpPr>
          <p:grpSpPr>
            <a:xfrm>
              <a:off x="274320" y="3794760"/>
              <a:ext cx="4663440" cy="274320"/>
              <a:chOff x="274320" y="594360"/>
              <a:chExt cx="4663440" cy="274320"/>
            </a:xfrm>
          </p:grpSpPr>
          <p:grpSp>
            <p:nvGrpSpPr>
              <p:cNvPr id="22" name="Group 69"/>
              <p:cNvGrpSpPr/>
              <p:nvPr/>
            </p:nvGrpSpPr>
            <p:grpSpPr>
              <a:xfrm>
                <a:off x="27432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3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62" name="Rectangle 261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3" name="Cross 262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1" name="Rectangle 260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Edition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" name="Group 74"/>
              <p:cNvGrpSpPr/>
              <p:nvPr/>
            </p:nvGrpSpPr>
            <p:grpSpPr>
              <a:xfrm>
                <a:off x="265176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58" name="Rectangle 257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9" name="Cross 258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7" name="Rectangle 256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Series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4" name="Group 80"/>
            <p:cNvGrpSpPr/>
            <p:nvPr/>
          </p:nvGrpSpPr>
          <p:grpSpPr>
            <a:xfrm>
              <a:off x="274320" y="4206240"/>
              <a:ext cx="4663440" cy="274320"/>
              <a:chOff x="274320" y="2743200"/>
              <a:chExt cx="4663440" cy="274320"/>
            </a:xfrm>
          </p:grpSpPr>
          <p:grpSp>
            <p:nvGrpSpPr>
              <p:cNvPr id="225" name="Group 23"/>
              <p:cNvGrpSpPr/>
              <p:nvPr/>
            </p:nvGrpSpPr>
            <p:grpSpPr>
              <a:xfrm>
                <a:off x="274320" y="2743200"/>
                <a:ext cx="3063240" cy="274320"/>
                <a:chOff x="274320" y="2743200"/>
                <a:chExt cx="3063240" cy="274320"/>
              </a:xfrm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274320" y="2880360"/>
                  <a:ext cx="29260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>
                <a:xfrm>
                  <a:off x="274320" y="2743200"/>
                  <a:ext cx="30632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Fabricator / Manufacturer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6" name="Group 28"/>
              <p:cNvGrpSpPr/>
              <p:nvPr/>
            </p:nvGrpSpPr>
            <p:grpSpPr>
              <a:xfrm>
                <a:off x="3474720" y="27432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6" name="Rectangle 24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7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48" name="Cross 24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50" name="Rectangle 24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Manufacturer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51" name="Isosceles Triangle 25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29" name="Group 116"/>
            <p:cNvGrpSpPr/>
            <p:nvPr/>
          </p:nvGrpSpPr>
          <p:grpSpPr>
            <a:xfrm>
              <a:off x="274320" y="3063240"/>
              <a:ext cx="4663440" cy="274320"/>
              <a:chOff x="274320" y="1828800"/>
              <a:chExt cx="4663440" cy="274320"/>
            </a:xfrm>
          </p:grpSpPr>
          <p:grpSp>
            <p:nvGrpSpPr>
              <p:cNvPr id="230" name="Group 97"/>
              <p:cNvGrpSpPr/>
              <p:nvPr/>
            </p:nvGrpSpPr>
            <p:grpSpPr>
              <a:xfrm>
                <a:off x="2743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42" name="Rectangle 241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New York, NY</a:t>
                  </a:r>
                </a:p>
              </p:txBody>
            </p:sp>
            <p:sp>
              <p:nvSpPr>
                <p:cNvPr id="243" name="Rectangle 24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Place of Publication / Distribution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1" name="Group 102"/>
              <p:cNvGrpSpPr/>
              <p:nvPr/>
            </p:nvGrpSpPr>
            <p:grpSpPr>
              <a:xfrm>
                <a:off x="34747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3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8" name="Cross 237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3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40" name="Rectangle 239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City / State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41" name="Isosceles Triangle 240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39" name="Group 28"/>
              <p:cNvGrpSpPr/>
              <p:nvPr/>
            </p:nvGrpSpPr>
            <p:grpSpPr>
              <a:xfrm>
                <a:off x="1874520" y="182880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4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34" name="Rectangle 23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5" name="Isosceles Triangle 234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9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9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06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07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08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93" name="TextBox 9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0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0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9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96" name="TextBox 95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97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9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02" name="TextBox 10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03" name="TextBox 10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9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00" name="TextBox 9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01" name="TextBox 10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09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10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4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15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9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20" name="Rectangle 119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22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4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3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2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43" name="Rectangle 14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1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52" name="Rectangle 15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0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61" name="Rectangle 16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9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70" name="Rectangle 16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8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79" name="Rectangle 17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8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13" name="Rectangle 21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5" name="Rectangle 24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09" name="Rectangle 2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93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Rectangle 2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9" name="Rectangle 1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" name="TextBox 201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1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58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59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0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61" name="Rectangle 60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70" name="Rectangle 6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Rectangle 7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68" name="Rectangle 6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40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82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101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03" name="Rectangle 10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83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9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Rectangle 9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97" name="Rectangle 9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39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106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6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07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2" name="Rectangle 13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0" name="Rectangle 12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05" name="Group 10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08" name="Rectangle 10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1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2" name="Rectangle 11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" name="TextBox 201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3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59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61" name="Rectangle 60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70" name="Rectangle 6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Rectangle 7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68" name="Rectangle 6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5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6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101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03" name="Rectangle 10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8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4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Rectangle 9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97" name="Rectangle 9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42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43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6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45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2" name="Rectangle 13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0" name="Rectangle 12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05" name="Group 10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06" name="Rectangle 105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a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Tartini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Giuseppe (1692-1770)</a:t>
                </a:r>
              </a:p>
            </p:txBody>
          </p:sp>
          <p:grpSp>
            <p:nvGrpSpPr>
              <p:cNvPr id="10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" name="Rectangle 10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7" name="Rectangle 16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1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1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5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7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3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" name="TextBox 201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2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3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59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61" name="Rectangle 60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3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70" name="Rectangle 6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Rectangle 7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6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68" name="Rectangle 6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4" name="Rectangle 6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5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6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101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03" name="Rectangle 10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4" name="Rectangle 10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8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4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Rectangle 9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97" name="Rectangle 9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42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43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6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45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2" name="Rectangle 13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0" name="Rectangle 12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05" name="Group 10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06" name="Rectangle 105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a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Tartini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Giuseppe (1692-1770)</a:t>
                </a:r>
              </a:p>
            </p:txBody>
          </p:sp>
          <p:grpSp>
            <p:nvGrpSpPr>
              <p:cNvPr id="10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" name="Rectangle 10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" name="Group 31"/>
          <p:cNvGrpSpPr/>
          <p:nvPr/>
        </p:nvGrpSpPr>
        <p:grpSpPr>
          <a:xfrm>
            <a:off x="5303520" y="1828800"/>
            <a:ext cx="3474720" cy="3291840"/>
            <a:chOff x="2743200" y="274320"/>
            <a:chExt cx="3474720" cy="329184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2918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27" name="Group 193"/>
          <p:cNvGrpSpPr/>
          <p:nvPr/>
        </p:nvGrpSpPr>
        <p:grpSpPr>
          <a:xfrm>
            <a:off x="5394960" y="2103120"/>
            <a:ext cx="3291840" cy="2971800"/>
            <a:chOff x="4572000" y="1828800"/>
            <a:chExt cx="3291840" cy="29718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2971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8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//Contributor Name (Dates)//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endPara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45720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9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3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240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4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4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1" name="Group 127"/>
          <p:cNvGrpSpPr/>
          <p:nvPr/>
        </p:nvGrpSpPr>
        <p:grpSpPr>
          <a:xfrm>
            <a:off x="5440680" y="2880360"/>
            <a:ext cx="3200400" cy="137160"/>
            <a:chOff x="2468880" y="985266"/>
            <a:chExt cx="3200400" cy="137160"/>
          </a:xfrm>
        </p:grpSpPr>
        <p:sp>
          <p:nvSpPr>
            <p:cNvPr id="156" name="Rectangle 155"/>
            <p:cNvSpPr/>
            <p:nvPr/>
          </p:nvSpPr>
          <p:spPr>
            <a:xfrm>
              <a:off x="2468880" y="985266"/>
              <a:ext cx="320040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i="1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None</a:t>
                </a:r>
                <a:endParaRPr lang="en-US" sz="600" i="1" dirty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32" name="Group 331"/>
          <p:cNvGrpSpPr/>
          <p:nvPr/>
        </p:nvGrpSpPr>
        <p:grpSpPr>
          <a:xfrm>
            <a:off x="5440680" y="3108960"/>
            <a:ext cx="3200400" cy="914400"/>
            <a:chOff x="5440680" y="3291840"/>
            <a:chExt cx="3200400" cy="914400"/>
          </a:xfrm>
        </p:grpSpPr>
        <p:sp>
          <p:nvSpPr>
            <p:cNvPr id="129" name="Rectangle 128"/>
            <p:cNvSpPr/>
            <p:nvPr/>
          </p:nvSpPr>
          <p:spPr>
            <a:xfrm>
              <a:off x="5440680" y="32918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7" name="Group 127"/>
            <p:cNvGrpSpPr/>
            <p:nvPr/>
          </p:nvGrpSpPr>
          <p:grpSpPr>
            <a:xfrm>
              <a:off x="5440680" y="3520440"/>
              <a:ext cx="3200400" cy="137160"/>
              <a:chOff x="2468880" y="985266"/>
              <a:chExt cx="3200400" cy="137160"/>
            </a:xfrm>
          </p:grpSpPr>
          <p:grpSp>
            <p:nvGrpSpPr>
              <p:cNvPr id="24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Rectangle 13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66" name="Group 127"/>
            <p:cNvGrpSpPr/>
            <p:nvPr/>
          </p:nvGrpSpPr>
          <p:grpSpPr>
            <a:xfrm>
              <a:off x="5440680" y="4069080"/>
              <a:ext cx="3200400" cy="137160"/>
              <a:chOff x="2468880" y="985266"/>
              <a:chExt cx="3200400" cy="137160"/>
            </a:xfrm>
          </p:grpSpPr>
          <p:grpSp>
            <p:nvGrpSpPr>
              <p:cNvPr id="26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6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23" name="Rectangle 222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2" name="Rectangle 221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6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13" name="Rectangle 21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" name="Rectangle 21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70" name="Group 127"/>
            <p:cNvGrpSpPr/>
            <p:nvPr/>
          </p:nvGrpSpPr>
          <p:grpSpPr>
            <a:xfrm>
              <a:off x="5440680" y="3886200"/>
              <a:ext cx="3200400" cy="137160"/>
              <a:chOff x="2468880" y="985266"/>
              <a:chExt cx="3200400" cy="137160"/>
            </a:xfrm>
          </p:grpSpPr>
          <p:grpSp>
            <p:nvGrpSpPr>
              <p:cNvPr id="271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75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18" name="Rectangle 31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Rectangle 31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7" name="Rectangle 31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14" name="Rectangle 31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31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2" name="Group 127"/>
            <p:cNvGrpSpPr/>
            <p:nvPr/>
          </p:nvGrpSpPr>
          <p:grpSpPr>
            <a:xfrm>
              <a:off x="5440680" y="3703320"/>
              <a:ext cx="3200400" cy="137160"/>
              <a:chOff x="2468880" y="985266"/>
              <a:chExt cx="3200400" cy="137160"/>
            </a:xfrm>
          </p:grpSpPr>
          <p:grpSp>
            <p:nvGrpSpPr>
              <p:cNvPr id="28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27" name="Rectangle 326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tx2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Rectangle 32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6" name="Rectangle 32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30" name="Group 329"/>
          <p:cNvGrpSpPr/>
          <p:nvPr/>
        </p:nvGrpSpPr>
        <p:grpSpPr>
          <a:xfrm>
            <a:off x="5303520" y="5166360"/>
            <a:ext cx="3474720" cy="1051560"/>
            <a:chOff x="5303520" y="2377440"/>
            <a:chExt cx="3474720" cy="1051560"/>
          </a:xfrm>
        </p:grpSpPr>
        <p:grpSp>
          <p:nvGrpSpPr>
            <p:cNvPr id="196" name="Group 139"/>
            <p:cNvGrpSpPr/>
            <p:nvPr/>
          </p:nvGrpSpPr>
          <p:grpSpPr>
            <a:xfrm>
              <a:off x="5303520" y="2377440"/>
              <a:ext cx="3474720" cy="502920"/>
              <a:chOff x="5303520" y="2560320"/>
              <a:chExt cx="3474720" cy="502920"/>
            </a:xfrm>
          </p:grpSpPr>
          <p:grpSp>
            <p:nvGrpSpPr>
              <p:cNvPr id="197" name="Group 87"/>
              <p:cNvGrpSpPr/>
              <p:nvPr/>
            </p:nvGrpSpPr>
            <p:grpSpPr>
              <a:xfrm>
                <a:off x="5303520" y="2560320"/>
                <a:ext cx="3474720" cy="502920"/>
                <a:chOff x="2514600" y="914400"/>
                <a:chExt cx="4343400" cy="502920"/>
              </a:xfrm>
            </p:grpSpPr>
            <p:sp>
              <p:nvSpPr>
                <p:cNvPr id="300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01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302" name="Rectangle 301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(1)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3" name="Rectangle 302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198" name="Group 125"/>
              <p:cNvGrpSpPr/>
              <p:nvPr/>
            </p:nvGrpSpPr>
            <p:grpSpPr>
              <a:xfrm>
                <a:off x="5394960" y="283464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09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12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98" name="Rectangle 297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99" name="Rectangle 298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1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96" name="Rectangle 295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97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Tartini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Giuseppe (1692-1770).</a:t>
                      </a:r>
                    </a:p>
                  </p:txBody>
                </p:sp>
              </p:grpSp>
            </p:grpSp>
          </p:grpSp>
        </p:grpSp>
        <p:grpSp>
          <p:nvGrpSpPr>
            <p:cNvPr id="304" name="Group 138"/>
            <p:cNvGrpSpPr/>
            <p:nvPr/>
          </p:nvGrpSpPr>
          <p:grpSpPr>
            <a:xfrm>
              <a:off x="5303520" y="2926080"/>
              <a:ext cx="3474720" cy="502920"/>
              <a:chOff x="5303520" y="3291840"/>
              <a:chExt cx="3474720" cy="502920"/>
            </a:xfrm>
          </p:grpSpPr>
          <p:grpSp>
            <p:nvGrpSpPr>
              <p:cNvPr id="305" name="Group 16"/>
              <p:cNvGrpSpPr/>
              <p:nvPr/>
            </p:nvGrpSpPr>
            <p:grpSpPr>
              <a:xfrm>
                <a:off x="5303520" y="3291840"/>
                <a:ext cx="3474720" cy="502920"/>
                <a:chOff x="2514600" y="914400"/>
                <a:chExt cx="4343400" cy="50292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22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325" name="Rectangle 44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err="1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MusicBrainz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(1)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45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06" name="Group 171"/>
              <p:cNvGrpSpPr/>
              <p:nvPr/>
            </p:nvGrpSpPr>
            <p:grpSpPr>
              <a:xfrm>
                <a:off x="5394960" y="3566160"/>
                <a:ext cx="3291840" cy="137160"/>
                <a:chOff x="446817" y="2161735"/>
                <a:chExt cx="3291840" cy="137160"/>
              </a:xfrm>
            </p:grpSpPr>
            <p:sp>
              <p:nvSpPr>
                <p:cNvPr id="307" name="Rectangle 306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08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309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316" name="Rectangle 315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20" name="Rectangle 319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1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312" name="Rectangle 311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313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Tartini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Giuseppe (1692-1770).</a:t>
                      </a:r>
                    </a:p>
                  </p:txBody>
                </p:sp>
              </p:grpSp>
            </p:grpSp>
          </p:grpSp>
        </p:grpSp>
      </p:grpSp>
      <p:grpSp>
        <p:nvGrpSpPr>
          <p:cNvPr id="349" name="Group 348"/>
          <p:cNvGrpSpPr/>
          <p:nvPr/>
        </p:nvGrpSpPr>
        <p:grpSpPr>
          <a:xfrm>
            <a:off x="5440680" y="4160520"/>
            <a:ext cx="3200400" cy="365760"/>
            <a:chOff x="5440680" y="4160520"/>
            <a:chExt cx="3200400" cy="365760"/>
          </a:xfrm>
        </p:grpSpPr>
        <p:sp>
          <p:nvSpPr>
            <p:cNvPr id="130" name="Rectangle 129"/>
            <p:cNvSpPr/>
            <p:nvPr/>
          </p:nvSpPr>
          <p:spPr>
            <a:xfrm>
              <a:off x="5440680" y="41605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9" name="Group 127"/>
            <p:cNvGrpSpPr/>
            <p:nvPr/>
          </p:nvGrpSpPr>
          <p:grpSpPr>
            <a:xfrm>
              <a:off x="5440680" y="4389120"/>
              <a:ext cx="3200400" cy="137160"/>
              <a:chOff x="2468880" y="985266"/>
              <a:chExt cx="3200400" cy="137160"/>
            </a:xfrm>
          </p:grpSpPr>
          <p:sp>
            <p:nvSpPr>
              <p:cNvPr id="340" name="Rectangle 339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46" name="Rectangle 34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50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355" name="Rectangle 35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6" name="Rectangle 35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57" name="Rectangle 15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a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Tartini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Giuseppe (1692-1770)</a:t>
                </a:r>
              </a:p>
            </p:txBody>
          </p:sp>
          <p:grpSp>
            <p:nvGrpSpPr>
              <p:cNvPr id="16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3" name="Rectangle 16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3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298" name="Rectangle 297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1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Giuseppe (1692-1770)</a:t>
              </a:r>
            </a:p>
          </p:txBody>
        </p:sp>
        <p:grpSp>
          <p:nvGrpSpPr>
            <p:cNvPr id="24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roup 74"/>
          <p:cNvGrpSpPr/>
          <p:nvPr/>
        </p:nvGrpSpPr>
        <p:grpSpPr>
          <a:xfrm>
            <a:off x="2743200" y="201168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8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196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04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5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06" name="Rectangle 305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97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19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2" name="Rectangle 3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3" name="Rectangle 30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299" name="Rectangle 2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199" name="Rectangle 19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08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09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0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2" name="Rectangle 3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1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5" name="Rectangle 3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1" name="Rectangle 3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34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335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36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1" name="Rectangle 3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49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350" name="Rectangle 34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1" name="Rectangle 35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3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248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8" name="Rectangle 297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1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Giuseppe (1692-1770)</a:t>
              </a:r>
            </a:p>
          </p:txBody>
        </p:sp>
        <p:grpSp>
          <p:nvGrpSpPr>
            <p:cNvPr id="24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roup 74"/>
          <p:cNvGrpSpPr/>
          <p:nvPr/>
        </p:nvGrpSpPr>
        <p:grpSpPr>
          <a:xfrm>
            <a:off x="2743200" y="201168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8" name="Rectangle 187"/>
          <p:cNvSpPr/>
          <p:nvPr/>
        </p:nvSpPr>
        <p:spPr>
          <a:xfrm>
            <a:off x="2743200" y="2148840"/>
            <a:ext cx="1325880" cy="41549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Composer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Lyricist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Librettist</a:t>
            </a:r>
          </a:p>
        </p:txBody>
      </p:sp>
      <p:grpSp>
        <p:nvGrpSpPr>
          <p:cNvPr id="197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198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06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09" name="Rectangle 308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99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0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4" name="Rectangle 30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5" name="Rectangle 30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3" name="Rectangle 30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212" name="Rectangle 21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1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12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2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33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33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3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5" name="Rectangle 32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3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33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47" name="Rectangle 34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9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0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38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39" name="Rectangle 3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5" name="Rectangle 3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Rectangle 3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51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352" name="Rectangle 35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3" name="Rectangle 35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3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sp>
        <p:nvSpPr>
          <p:cNvPr id="298" name="Rectangle 297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1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Giuseppe (1692-1770)</a:t>
              </a:r>
            </a:p>
          </p:txBody>
        </p:sp>
        <p:grpSp>
          <p:nvGrpSpPr>
            <p:cNvPr id="24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roup 74"/>
          <p:cNvGrpSpPr/>
          <p:nvPr/>
        </p:nvGrpSpPr>
        <p:grpSpPr>
          <a:xfrm>
            <a:off x="2743200" y="201168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Composer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8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196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04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5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06" name="Rectangle 305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97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19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2" name="Rectangle 3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3" name="Rectangle 30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299" name="Rectangle 2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199" name="Rectangle 19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08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09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0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2" name="Rectangle 3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1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5" name="Rectangle 3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1" name="Rectangle 32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34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335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36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Rectangle 3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1" name="Rectangle 3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49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350" name="Rectangle 34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1" name="Rectangle 35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3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248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2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8" name="Rectangle 297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1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Giuseppe (1692-1770)</a:t>
              </a:r>
            </a:p>
          </p:txBody>
        </p:sp>
        <p:grpSp>
          <p:nvGrpSpPr>
            <p:cNvPr id="24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7" name="Group 74"/>
          <p:cNvGrpSpPr/>
          <p:nvPr/>
        </p:nvGrpSpPr>
        <p:grpSpPr>
          <a:xfrm>
            <a:off x="2743200" y="201168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Composer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2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6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30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22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325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29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42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343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5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44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4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357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358" name="Rectangle 35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320040" y="2286000"/>
            <a:ext cx="4754880" cy="320040"/>
            <a:chOff x="320040" y="2011680"/>
            <a:chExt cx="4754880" cy="320040"/>
          </a:xfrm>
        </p:grpSpPr>
        <p:sp>
          <p:nvSpPr>
            <p:cNvPr id="114" name="Rectangle 113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5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1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8" name="Rectangle 11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93" name="Rectangle 29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Giuseppe (1692-1770)</a:t>
              </a:r>
            </a:p>
          </p:txBody>
        </p:sp>
        <p:grpSp>
          <p:nvGrpSpPr>
            <p:cNvPr id="21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Rectangle 29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2" name="Group 74"/>
          <p:cNvGrpSpPr/>
          <p:nvPr/>
        </p:nvGrpSpPr>
        <p:grpSpPr>
          <a:xfrm>
            <a:off x="2743200" y="2011680"/>
            <a:ext cx="1325880" cy="137160"/>
            <a:chOff x="274320" y="2880360"/>
            <a:chExt cx="1325880" cy="137160"/>
          </a:xfrm>
        </p:grpSpPr>
        <p:sp>
          <p:nvSpPr>
            <p:cNvPr id="300" name="Rectangle 29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Composer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1" name="Isosceles Triangle 30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58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0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4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5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7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1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113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320040" y="2194560"/>
            <a:ext cx="4754880" cy="320040"/>
            <a:chOff x="320040" y="2011680"/>
            <a:chExt cx="4754880" cy="320040"/>
          </a:xfrm>
        </p:grpSpPr>
        <p:sp>
          <p:nvSpPr>
            <p:cNvPr id="116" name="Rectangle 115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1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121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0" name="Rectangle 11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4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5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3" name="TextBox 4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6" name="TextBox 45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7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4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4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0" name="TextBox 4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3" name="Rectangle 6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1" name="Rectangle 7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6" name="Rectangle 7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5" name="Rectangle 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2" name="Rectangle 11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3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2" name="Rectangle 16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58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0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4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5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7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1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97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99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10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0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6" name="Group 4"/>
          <p:cNvGrpSpPr/>
          <p:nvPr/>
        </p:nvGrpSpPr>
        <p:grpSpPr>
          <a:xfrm>
            <a:off x="1705088" y="2308076"/>
            <a:ext cx="2569844" cy="830966"/>
            <a:chOff x="3504262" y="3046542"/>
            <a:chExt cx="2569844" cy="830966"/>
          </a:xfrm>
        </p:grpSpPr>
        <p:sp>
          <p:nvSpPr>
            <p:cNvPr id="107" name="Rectangle 106"/>
            <p:cNvSpPr/>
            <p:nvPr/>
          </p:nvSpPr>
          <p:spPr>
            <a:xfrm>
              <a:off x="3504262" y="3200400"/>
              <a:ext cx="2377440" cy="67710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[10]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Click to add work structure.</a:t>
              </a:r>
            </a:p>
          </p:txBody>
        </p:sp>
        <p:sp>
          <p:nvSpPr>
            <p:cNvPr id="108" name="Down Arrow 107"/>
            <p:cNvSpPr/>
            <p:nvPr/>
          </p:nvSpPr>
          <p:spPr>
            <a:xfrm rot="13859820">
              <a:off x="5668341" y="3006537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6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108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109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10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5" name="Rectangle 114"/>
          <p:cNvSpPr/>
          <p:nvPr/>
        </p:nvSpPr>
        <p:spPr>
          <a:xfrm>
            <a:off x="731520" y="237744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Click to type Name of Part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5" name="Rectangle 114"/>
          <p:cNvSpPr/>
          <p:nvPr/>
        </p:nvSpPr>
        <p:spPr>
          <a:xfrm>
            <a:off x="731520" y="237744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Larghetto </a:t>
            </a:r>
            <a:r>
              <a:rPr lang="en-US" sz="600" dirty="0" err="1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affettuoso</a:t>
            </a:r>
            <a:endParaRPr lang="en-US" sz="6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2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126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127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8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4" name="Rectangle 123"/>
          <p:cNvSpPr/>
          <p:nvPr/>
        </p:nvSpPr>
        <p:spPr>
          <a:xfrm>
            <a:off x="731520" y="256032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Click to type Name of Part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4" name="Rectangle 123"/>
          <p:cNvSpPr/>
          <p:nvPr/>
        </p:nvSpPr>
        <p:spPr>
          <a:xfrm>
            <a:off x="731520" y="256032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Allegro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4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5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3" name="TextBox 4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6" name="TextBox 45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7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4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4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0" name="TextBox 4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3" name="Rectangle 6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1" name="Rectangle 7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6" name="Rectangle 7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5" name="Rectangle 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2" name="Rectangle 11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3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2" name="Rectangle 16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33" name="Rectangle 132"/>
          <p:cNvSpPr/>
          <p:nvPr/>
        </p:nvSpPr>
        <p:spPr>
          <a:xfrm>
            <a:off x="731520" y="274320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Click to type Name of Part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33" name="Rectangle 132"/>
          <p:cNvSpPr/>
          <p:nvPr/>
        </p:nvSpPr>
        <p:spPr>
          <a:xfrm>
            <a:off x="731520" y="274320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Andante – Allegro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80"/>
          <p:cNvGrpSpPr/>
          <p:nvPr/>
        </p:nvGrpSpPr>
        <p:grpSpPr>
          <a:xfrm>
            <a:off x="320040" y="2926080"/>
            <a:ext cx="4754880" cy="137160"/>
            <a:chOff x="2461736" y="1649253"/>
            <a:chExt cx="475488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93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4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40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5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38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80"/>
          <p:cNvGrpSpPr/>
          <p:nvPr/>
        </p:nvGrpSpPr>
        <p:grpSpPr>
          <a:xfrm>
            <a:off x="320040" y="2926080"/>
            <a:ext cx="4754880" cy="137160"/>
            <a:chOff x="2461736" y="1649253"/>
            <a:chExt cx="475488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Click to type Name of Part</a:t>
              </a:r>
            </a:p>
          </p:txBody>
        </p:sp>
        <p:grpSp>
          <p:nvGrpSpPr>
            <p:cNvPr id="293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4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40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5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38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2" name="Rectangle 141"/>
          <p:cNvSpPr/>
          <p:nvPr/>
        </p:nvSpPr>
        <p:spPr>
          <a:xfrm>
            <a:off x="731520" y="292608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Click to type Name of Part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80"/>
          <p:cNvGrpSpPr/>
          <p:nvPr/>
        </p:nvGrpSpPr>
        <p:grpSpPr>
          <a:xfrm>
            <a:off x="320040" y="2926080"/>
            <a:ext cx="4754880" cy="137160"/>
            <a:chOff x="2461736" y="1649253"/>
            <a:chExt cx="475488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 assai</a:t>
              </a:r>
            </a:p>
          </p:txBody>
        </p:sp>
        <p:grpSp>
          <p:nvGrpSpPr>
            <p:cNvPr id="293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4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40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5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38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2" name="Rectangle 141"/>
          <p:cNvSpPr/>
          <p:nvPr/>
        </p:nvSpPr>
        <p:spPr>
          <a:xfrm>
            <a:off x="731520" y="2926080"/>
            <a:ext cx="3474720" cy="137160"/>
          </a:xfrm>
          <a:prstGeom prst="rect">
            <a:avLst/>
          </a:prstGeom>
          <a:solidFill>
            <a:srgbClr val="F1F397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ctr"/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Allegro assai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Tartini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207" name="Rectangle 206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72" name="Rectangle 271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t-IT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</a:p>
          </p:txBody>
        </p:sp>
      </p:grpSp>
      <p:grpSp>
        <p:nvGrpSpPr>
          <p:cNvPr id="17" name="Group 177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1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4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4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</a:t>
                </a:r>
                <a:r>
                  <a:rPr lang="en-US" sz="500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</a:t>
                </a:r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5, G minor.</a:t>
                </a:r>
              </a:p>
            </p:txBody>
          </p:sp>
        </p:grpSp>
        <p:grpSp>
          <p:nvGrpSpPr>
            <p:cNvPr id="1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9" name="Rectangle 1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0" name="Group 140"/>
          <p:cNvGrpSpPr/>
          <p:nvPr/>
        </p:nvGrpSpPr>
        <p:grpSpPr>
          <a:xfrm>
            <a:off x="5303520" y="1828800"/>
            <a:ext cx="3474720" cy="502920"/>
            <a:chOff x="5303520" y="1828800"/>
            <a:chExt cx="3474720" cy="502920"/>
          </a:xfrm>
        </p:grpSpPr>
        <p:grpSp>
          <p:nvGrpSpPr>
            <p:cNvPr id="21" name="Group 31"/>
            <p:cNvGrpSpPr/>
            <p:nvPr/>
          </p:nvGrpSpPr>
          <p:grpSpPr>
            <a:xfrm>
              <a:off x="5303520" y="1828800"/>
              <a:ext cx="3474720" cy="502920"/>
              <a:chOff x="2743200" y="274320"/>
              <a:chExt cx="3474720" cy="502920"/>
            </a:xfrm>
          </p:grpSpPr>
          <p:sp>
            <p:nvSpPr>
              <p:cNvPr id="313" name="Rectangle 13"/>
              <p:cNvSpPr/>
              <p:nvPr/>
            </p:nvSpPr>
            <p:spPr>
              <a:xfrm>
                <a:off x="2743200" y="274320"/>
                <a:ext cx="347472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788920" y="320040"/>
                <a:ext cx="3383280" cy="184785"/>
                <a:chOff x="2560320" y="960120"/>
                <a:chExt cx="5160937" cy="184785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2560320" y="962025"/>
                  <a:ext cx="5160937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Variations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2560320" y="960120"/>
                  <a:ext cx="5160937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79"/>
            <p:cNvGrpSpPr/>
            <p:nvPr/>
          </p:nvGrpSpPr>
          <p:grpSpPr>
            <a:xfrm>
              <a:off x="5394960" y="2103120"/>
              <a:ext cx="3291840" cy="137160"/>
              <a:chOff x="446817" y="2161735"/>
              <a:chExt cx="3291840" cy="137160"/>
            </a:xfrm>
          </p:grpSpPr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0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305" name="Rectangle 3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[view] 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9" name="Group 139"/>
          <p:cNvGrpSpPr/>
          <p:nvPr/>
        </p:nvGrpSpPr>
        <p:grpSpPr>
          <a:xfrm>
            <a:off x="5303520" y="2377440"/>
            <a:ext cx="3474720" cy="502920"/>
            <a:chOff x="5303520" y="2560320"/>
            <a:chExt cx="3474720" cy="502920"/>
          </a:xfrm>
        </p:grpSpPr>
        <p:grpSp>
          <p:nvGrpSpPr>
            <p:cNvPr id="260" name="Group 87"/>
            <p:cNvGrpSpPr/>
            <p:nvPr/>
          </p:nvGrpSpPr>
          <p:grpSpPr>
            <a:xfrm>
              <a:off x="5303520" y="2560320"/>
              <a:ext cx="3474720" cy="502920"/>
              <a:chOff x="2514600" y="914400"/>
              <a:chExt cx="4343400" cy="502920"/>
            </a:xfrm>
          </p:grpSpPr>
          <p:sp>
            <p:nvSpPr>
              <p:cNvPr id="3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2" name="Group 125"/>
            <p:cNvGrpSpPr/>
            <p:nvPr/>
          </p:nvGrpSpPr>
          <p:grpSpPr>
            <a:xfrm>
              <a:off x="5394960" y="2834640"/>
              <a:ext cx="3291840" cy="137160"/>
              <a:chOff x="446817" y="2161735"/>
              <a:chExt cx="3291840" cy="13716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34" name="Rectangle 33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66" name="Group 138"/>
          <p:cNvGrpSpPr/>
          <p:nvPr/>
        </p:nvGrpSpPr>
        <p:grpSpPr>
          <a:xfrm>
            <a:off x="5303520" y="2926080"/>
            <a:ext cx="3474720" cy="502920"/>
            <a:chOff x="5303520" y="3291840"/>
            <a:chExt cx="3474720" cy="502920"/>
          </a:xfrm>
        </p:grpSpPr>
        <p:grpSp>
          <p:nvGrpSpPr>
            <p:cNvPr id="267" name="Group 16"/>
            <p:cNvGrpSpPr/>
            <p:nvPr/>
          </p:nvGrpSpPr>
          <p:grpSpPr>
            <a:xfrm>
              <a:off x="5303520" y="3291840"/>
              <a:ext cx="3474720" cy="502920"/>
              <a:chOff x="2514600" y="914400"/>
              <a:chExt cx="4343400" cy="502920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69" name="Group 171"/>
            <p:cNvGrpSpPr/>
            <p:nvPr/>
          </p:nvGrpSpPr>
          <p:grpSpPr>
            <a:xfrm>
              <a:off x="5394960" y="3566160"/>
              <a:ext cx="3291840" cy="137160"/>
              <a:chOff x="446817" y="2161735"/>
              <a:chExt cx="3291840" cy="137160"/>
            </a:xfrm>
          </p:grpSpPr>
          <p:sp>
            <p:nvSpPr>
              <p:cNvPr id="345" name="Rectangle 34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51" name="Rectangle 35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Rectangle 35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9" name="Rectangle 3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Tartini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Giuseppe (1692-1770).</a:t>
                    </a:r>
                  </a:p>
                </p:txBody>
              </p:sp>
            </p:grpSp>
          </p:grpSp>
        </p:grpSp>
      </p:grpSp>
      <p:grpSp>
        <p:nvGrpSpPr>
          <p:cNvPr id="274" name="Group 71"/>
          <p:cNvGrpSpPr/>
          <p:nvPr/>
        </p:nvGrpSpPr>
        <p:grpSpPr>
          <a:xfrm>
            <a:off x="320040" y="2194560"/>
            <a:ext cx="4754880" cy="137160"/>
            <a:chOff x="2461736" y="1649253"/>
            <a:chExt cx="4754880" cy="137160"/>
          </a:xfrm>
        </p:grpSpPr>
        <p:sp>
          <p:nvSpPr>
            <p:cNvPr id="98" name="Rectangle 97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576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Sonatas, violin, continuo B. g 5, G minor.</a:t>
              </a:r>
            </a:p>
          </p:txBody>
        </p:sp>
        <p:grpSp>
          <p:nvGrpSpPr>
            <p:cNvPr id="275" name="Group 1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78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04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[remove]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9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02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697480" y="1849565"/>
                  <a:ext cx="91440" cy="9144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0" name="Group 80"/>
          <p:cNvGrpSpPr/>
          <p:nvPr/>
        </p:nvGrpSpPr>
        <p:grpSpPr>
          <a:xfrm>
            <a:off x="320040" y="2377440"/>
            <a:ext cx="4754880" cy="137160"/>
            <a:chOff x="2461736" y="1649253"/>
            <a:chExt cx="475488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Larghetto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affettuoso</a:t>
              </a:r>
              <a:endPara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2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13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3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11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4" name="Group 80"/>
          <p:cNvGrpSpPr/>
          <p:nvPr/>
        </p:nvGrpSpPr>
        <p:grpSpPr>
          <a:xfrm>
            <a:off x="320040" y="2560320"/>
            <a:ext cx="4754880" cy="137160"/>
            <a:chOff x="2461736" y="1649253"/>
            <a:chExt cx="475488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</a:t>
              </a:r>
            </a:p>
          </p:txBody>
        </p:sp>
        <p:grpSp>
          <p:nvGrpSpPr>
            <p:cNvPr id="285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86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22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88" name="Group 80"/>
          <p:cNvGrpSpPr/>
          <p:nvPr/>
        </p:nvGrpSpPr>
        <p:grpSpPr>
          <a:xfrm>
            <a:off x="320040" y="2743200"/>
            <a:ext cx="4754880" cy="137160"/>
            <a:chOff x="2461736" y="1649253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Andante – Allegro</a:t>
              </a:r>
            </a:p>
          </p:txBody>
        </p:sp>
        <p:grpSp>
          <p:nvGrpSpPr>
            <p:cNvPr id="289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0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31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1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29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80"/>
          <p:cNvGrpSpPr/>
          <p:nvPr/>
        </p:nvGrpSpPr>
        <p:grpSpPr>
          <a:xfrm>
            <a:off x="320040" y="2926080"/>
            <a:ext cx="4754880" cy="137160"/>
            <a:chOff x="2461736" y="1649253"/>
            <a:chExt cx="475488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2461736" y="1649253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02920" rtlCol="0" anchor="ctr"/>
            <a:lstStyle/>
            <a:p>
              <a:r>
                <a:rPr lang="it-IT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Allegro assai</a:t>
              </a:r>
            </a:p>
          </p:txBody>
        </p:sp>
        <p:grpSp>
          <p:nvGrpSpPr>
            <p:cNvPr id="293" name="Group 82"/>
            <p:cNvGrpSpPr/>
            <p:nvPr/>
          </p:nvGrpSpPr>
          <p:grpSpPr>
            <a:xfrm>
              <a:off x="2461736" y="1649253"/>
              <a:ext cx="4754880" cy="137160"/>
              <a:chOff x="2454592" y="2109787"/>
              <a:chExt cx="4754880" cy="137160"/>
            </a:xfrm>
          </p:grpSpPr>
          <p:grpSp>
            <p:nvGrpSpPr>
              <p:cNvPr id="294" name="Group 34"/>
              <p:cNvGrpSpPr/>
              <p:nvPr/>
            </p:nvGrpSpPr>
            <p:grpSpPr>
              <a:xfrm>
                <a:off x="2454592" y="2109787"/>
                <a:ext cx="4754880" cy="137160"/>
                <a:chOff x="2468880" y="1702117"/>
                <a:chExt cx="4754880" cy="137160"/>
              </a:xfrm>
            </p:grpSpPr>
            <p:sp>
              <p:nvSpPr>
                <p:cNvPr id="140" name="Rectangle 3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[add] [copy] [remove]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6"/>
                <p:cNvSpPr/>
                <p:nvPr/>
              </p:nvSpPr>
              <p:spPr>
                <a:xfrm>
                  <a:off x="2468880" y="1702117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28600" rtlCol="0" anchor="ctr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[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/>
                      <a:cs typeface="Arial"/>
                    </a:rPr>
                    <a:t>–</a:t>
                  </a:r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]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5" name="Group 11"/>
              <p:cNvGrpSpPr/>
              <p:nvPr/>
            </p:nvGrpSpPr>
            <p:grpSpPr>
              <a:xfrm>
                <a:off x="2454592" y="2109787"/>
                <a:ext cx="4754880" cy="137160"/>
                <a:chOff x="2468880" y="1828800"/>
                <a:chExt cx="4754880" cy="137160"/>
              </a:xfrm>
            </p:grpSpPr>
            <p:sp>
              <p:nvSpPr>
                <p:cNvPr id="138" name="Rectangle 5"/>
                <p:cNvSpPr/>
                <p:nvPr/>
              </p:nvSpPr>
              <p:spPr>
                <a:xfrm>
                  <a:off x="2468880" y="1828800"/>
                  <a:ext cx="475488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834640" y="1849565"/>
                  <a:ext cx="91440" cy="9144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228600" algn="l"/>
                <a:tab pos="457200" algn="l"/>
                <a:tab pos="685800" algn="l"/>
                <a:tab pos="914400" algn="l"/>
                <a:tab pos="1143000" algn="l"/>
              </a:tabLst>
              <a:defRPr/>
            </a:pPr>
            <a:r>
              <a:rPr lang="en-US" sz="1200" dirty="0" smtClean="0"/>
              <a:t>= a revision of #10, using more recent design decisions</a:t>
            </a:r>
            <a:br>
              <a:rPr lang="en-US" sz="1200" dirty="0" smtClean="0"/>
            </a:br>
            <a:r>
              <a:rPr lang="en-US" sz="1200" dirty="0" smtClean="0"/>
              <a:t/>
            </a:r>
            <a:br>
              <a:rPr lang="en-US" sz="1200" dirty="0" smtClean="0"/>
            </a:br>
            <a:endParaRPr lang="en-US" sz="1200" dirty="0" smtClean="0"/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685800" y="1587500"/>
            <a:ext cx="7772400" cy="914400"/>
          </a:xfrm>
        </p:spPr>
        <p:txBody>
          <a:bodyPr/>
          <a:lstStyle/>
          <a:p>
            <a:pPr>
              <a:defRPr/>
            </a:pPr>
            <a:r>
              <a:rPr lang="en-US" sz="1000" dirty="0" smtClean="0"/>
              <a:t>V/FRBR-CT | Design Sketches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UI/X Design Examples - #13 : EDIT Manifestation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16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5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3" name="TextBox 4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18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6" name="TextBox 45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19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20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21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0" name="TextBox 4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22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3" name="Rectangle 6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4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2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1" name="Rectangle 7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4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6" name="Rectangle 7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0" name="Rectangle 7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8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5" name="Rectangle 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2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48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56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2" name="Rectangle 11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5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6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6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64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6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6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27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2" name="Rectangle 16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4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80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6" name="Group 4"/>
          <p:cNvGrpSpPr/>
          <p:nvPr/>
        </p:nvGrpSpPr>
        <p:grpSpPr>
          <a:xfrm>
            <a:off x="5018330" y="2485560"/>
            <a:ext cx="2705100" cy="905981"/>
            <a:chOff x="3176602" y="3125416"/>
            <a:chExt cx="2705100" cy="905981"/>
          </a:xfrm>
        </p:grpSpPr>
        <p:sp>
          <p:nvSpPr>
            <p:cNvPr id="167" name="Rectangle 166"/>
            <p:cNvSpPr/>
            <p:nvPr/>
          </p:nvSpPr>
          <p:spPr>
            <a:xfrm>
              <a:off x="3504262" y="3200400"/>
              <a:ext cx="2377440" cy="83099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[3]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Click to add additional fields of a particular type of data…</a:t>
              </a:r>
            </a:p>
          </p:txBody>
        </p:sp>
        <p:sp>
          <p:nvSpPr>
            <p:cNvPr id="168" name="Down Arrow 167"/>
            <p:cNvSpPr/>
            <p:nvPr/>
          </p:nvSpPr>
          <p:spPr>
            <a:xfrm rot="8032987">
              <a:off x="3216607" y="3085411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10" name="Rectangle 20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3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4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Sonatas, violin, continuo B. g 5, G minor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8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9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Uniform Title</a:t>
                      </a: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8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1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3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4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9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2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96" name="Rectangle 9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5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101" name="Rectangle 10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87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16" name="Rectangle 115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5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4" name="Rectangle 1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" name="Rectangle 1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12" name="Rectangle 1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69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7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7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9" name="Rectangle 12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" name="Rectangle 12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7" name="Rectangle 12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135" name="Rectangle 13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6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137" name="Rectangle 13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51"/>
          <p:cNvGrpSpPr/>
          <p:nvPr/>
        </p:nvGrpSpPr>
        <p:grpSpPr>
          <a:xfrm>
            <a:off x="365760" y="2331720"/>
            <a:ext cx="4663440" cy="1737360"/>
            <a:chOff x="274320" y="274320"/>
            <a:chExt cx="4663440" cy="1737360"/>
          </a:xfrm>
        </p:grpSpPr>
        <p:grpSp>
          <p:nvGrpSpPr>
            <p:cNvPr id="23" name="Group 77"/>
            <p:cNvGrpSpPr/>
            <p:nvPr/>
          </p:nvGrpSpPr>
          <p:grpSpPr>
            <a:xfrm>
              <a:off x="274320" y="274320"/>
              <a:ext cx="1463040" cy="274320"/>
              <a:chOff x="274320" y="2743200"/>
              <a:chExt cx="14630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3" name="Cross 18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6" name="Rectangle 175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Key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" name="Group 17"/>
            <p:cNvGrpSpPr/>
            <p:nvPr/>
          </p:nvGrpSpPr>
          <p:grpSpPr>
            <a:xfrm>
              <a:off x="274320" y="1097280"/>
              <a:ext cx="3063240" cy="274320"/>
              <a:chOff x="274320" y="3657600"/>
              <a:chExt cx="3063240" cy="274320"/>
            </a:xfrm>
          </p:grpSpPr>
          <p:grpSp>
            <p:nvGrpSpPr>
              <p:cNvPr id="226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7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8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30" name="Group 203"/>
            <p:cNvGrpSpPr/>
            <p:nvPr/>
          </p:nvGrpSpPr>
          <p:grpSpPr>
            <a:xfrm>
              <a:off x="274320" y="1417320"/>
              <a:ext cx="4663440" cy="274320"/>
              <a:chOff x="274320" y="1371600"/>
              <a:chExt cx="4663440" cy="274320"/>
            </a:xfrm>
          </p:grpSpPr>
          <p:grpSp>
            <p:nvGrpSpPr>
              <p:cNvPr id="232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9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43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4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45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6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52" name="Group 225"/>
            <p:cNvGrpSpPr/>
            <p:nvPr/>
          </p:nvGrpSpPr>
          <p:grpSpPr>
            <a:xfrm>
              <a:off x="274320" y="1737360"/>
              <a:ext cx="4663440" cy="274320"/>
              <a:chOff x="274320" y="1737360"/>
              <a:chExt cx="4663440" cy="274320"/>
            </a:xfrm>
          </p:grpSpPr>
          <p:grpSp>
            <p:nvGrpSpPr>
              <p:cNvPr id="253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5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58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9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71" name="Group 66"/>
            <p:cNvGrpSpPr/>
            <p:nvPr/>
          </p:nvGrpSpPr>
          <p:grpSpPr>
            <a:xfrm>
              <a:off x="274320" y="685800"/>
              <a:ext cx="4663440" cy="274320"/>
              <a:chOff x="274320" y="274320"/>
              <a:chExt cx="4663440" cy="274320"/>
            </a:xfrm>
          </p:grpSpPr>
          <p:grpSp>
            <p:nvGrpSpPr>
              <p:cNvPr id="273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50" name="Rectangle 249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1" name="Rectangle 250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4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275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48" name="Rectangle 247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9" name="Cross 248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7" name="Rectangle 246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79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2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3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6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329" name="Rectangle 3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7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334" name="Rectangle 33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97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98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49" name="Rectangle 34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0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7" name="Rectangle 3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5" name="Rectangle 3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4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305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64" name="Rectangle 36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66" name="Rectangle 36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7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356" name="Rectangle 35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62" name="Rectangle 36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Rectangle 36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60" name="Rectangle 35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68" name="Rectangle 367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1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70" name="Rectangle 36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0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2" name="Rectangle 18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179"/>
          <p:cNvGrpSpPr/>
          <p:nvPr/>
        </p:nvGrpSpPr>
        <p:grpSpPr>
          <a:xfrm>
            <a:off x="365760" y="3337560"/>
            <a:ext cx="4663440" cy="914400"/>
            <a:chOff x="365760" y="3154680"/>
            <a:chExt cx="4663440" cy="914400"/>
          </a:xfrm>
        </p:grpSpPr>
        <p:grpSp>
          <p:nvGrpSpPr>
            <p:cNvPr id="24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31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30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39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3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44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5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46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52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4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55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8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0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68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271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74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5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0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3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329" name="Rectangle 3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334" name="Rectangle 33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7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97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49" name="Rectangle 34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9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7" name="Rectangle 3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5" name="Rectangle 3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3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30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64" name="Rectangle 36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66" name="Rectangle 36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6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356" name="Rectangle 35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62" name="Rectangle 36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Rectangle 36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60" name="Rectangle 35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68" name="Rectangle 367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0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70" name="Rectangle 36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2" name="Rectangle 18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2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192" name="Rectangle 191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13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Cross 190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G minor</a:t>
                </a: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179"/>
          <p:cNvGrpSpPr/>
          <p:nvPr/>
        </p:nvGrpSpPr>
        <p:grpSpPr>
          <a:xfrm>
            <a:off x="365760" y="3337560"/>
            <a:ext cx="4663440" cy="914400"/>
            <a:chOff x="365760" y="3154680"/>
            <a:chExt cx="4663440" cy="914400"/>
          </a:xfrm>
        </p:grpSpPr>
        <p:grpSp>
          <p:nvGrpSpPr>
            <p:cNvPr id="24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31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30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39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3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44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5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46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52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4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55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8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0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68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271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74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5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0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3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329" name="Rectangle 3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334" name="Rectangle 33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7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97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49" name="Rectangle 34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9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7" name="Rectangle 3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5" name="Rectangle 3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3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30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64" name="Rectangle 36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66" name="Rectangle 36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6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356" name="Rectangle 35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62" name="Rectangle 36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Rectangle 36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60" name="Rectangle 35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68" name="Rectangle 367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0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70" name="Rectangle 36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2" name="Rectangle 18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2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192" name="Rectangle 191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13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Cross 190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G minor</a:t>
                </a: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179"/>
          <p:cNvGrpSpPr/>
          <p:nvPr/>
        </p:nvGrpSpPr>
        <p:grpSpPr>
          <a:xfrm>
            <a:off x="365760" y="3337560"/>
            <a:ext cx="4663440" cy="914400"/>
            <a:chOff x="365760" y="3154680"/>
            <a:chExt cx="4663440" cy="914400"/>
          </a:xfrm>
        </p:grpSpPr>
        <p:grpSp>
          <p:nvGrpSpPr>
            <p:cNvPr id="24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31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30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2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39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3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44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5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46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52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4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55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2007-05-02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8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0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68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271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74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5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0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3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329" name="Rectangle 3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0" name="Rectangle 3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Rectangle 33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334" name="Rectangle 33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Rectangle 33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7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97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49" name="Rectangle 34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9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47" name="Rectangle 3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45" name="Rectangle 3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3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30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64" name="Rectangle 36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66" name="Rectangle 36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" name="Rectangle 36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6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356" name="Rectangle 35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62" name="Rectangle 36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Rectangle 36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60" name="Rectangle 35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68" name="Rectangle 367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0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70" name="Rectangle 36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1" name="Rectangle 3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2" name="Rectangle 37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2" name="Rectangle 18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2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192" name="Rectangle 191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13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Cross 190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03"/>
          <p:cNvGrpSpPr/>
          <p:nvPr/>
        </p:nvGrpSpPr>
        <p:grpSpPr>
          <a:xfrm>
            <a:off x="365760" y="2514600"/>
            <a:ext cx="4663440" cy="640080"/>
            <a:chOff x="274320" y="274320"/>
            <a:chExt cx="4663440" cy="640080"/>
          </a:xfrm>
        </p:grpSpPr>
        <p:grpSp>
          <p:nvGrpSpPr>
            <p:cNvPr id="23" name="Group 173"/>
            <p:cNvGrpSpPr/>
            <p:nvPr/>
          </p:nvGrpSpPr>
          <p:grpSpPr>
            <a:xfrm>
              <a:off x="274320" y="640080"/>
              <a:ext cx="4663440" cy="274320"/>
              <a:chOff x="274320" y="2743200"/>
              <a:chExt cx="46634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3" name="Cross 182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6" name="Rectangle 17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Critical Responses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" name="Group 183"/>
            <p:cNvGrpSpPr/>
            <p:nvPr/>
          </p:nvGrpSpPr>
          <p:grpSpPr>
            <a:xfrm>
              <a:off x="274320" y="274320"/>
              <a:ext cx="4663440" cy="274320"/>
              <a:chOff x="274320" y="594360"/>
              <a:chExt cx="4663440" cy="274320"/>
            </a:xfrm>
          </p:grpSpPr>
          <p:grpSp>
            <p:nvGrpSpPr>
              <p:cNvPr id="227" name="Group 6"/>
              <p:cNvGrpSpPr/>
              <p:nvPr/>
            </p:nvGrpSpPr>
            <p:grpSpPr>
              <a:xfrm>
                <a:off x="27432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32" name="Group 199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02" name="Rectangle 9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10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8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Summarization of C?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3" name="Group 11"/>
              <p:cNvGrpSpPr/>
              <p:nvPr/>
            </p:nvGrpSpPr>
            <p:grpSpPr>
              <a:xfrm>
                <a:off x="265176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34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Context for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6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200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8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8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3" name="Rectangle 2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9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1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5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8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71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15" name="Rectangle 31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17" name="Rectangle 31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31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2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32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33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4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6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8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8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3" name="Rectangle 2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9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1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5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8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71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73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5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8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15" name="Rectangle 31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17" name="Rectangle 31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2, 2007 at Henry Wood Hall, London.</a:t>
              </a:r>
            </a:p>
          </p:txBody>
        </p:sp>
        <p:grpSp>
          <p:nvGrpSpPr>
            <p:cNvPr id="22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3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24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1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7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32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3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7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38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4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7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3" name="Rectangle 2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8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9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51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3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8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15" name="Rectangle 31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17" name="Rectangle 31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263"/>
          <p:cNvGrpSpPr/>
          <p:nvPr/>
        </p:nvGrpSpPr>
        <p:grpSpPr>
          <a:xfrm>
            <a:off x="365760" y="2514600"/>
            <a:ext cx="4663440" cy="137160"/>
            <a:chOff x="274320" y="2880360"/>
            <a:chExt cx="4663440" cy="137160"/>
          </a:xfrm>
        </p:grpSpPr>
        <p:sp>
          <p:nvSpPr>
            <p:cNvPr id="50" name="Rectangle 49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886971101324</a:t>
              </a:r>
            </a:p>
          </p:txBody>
        </p:sp>
        <p:grpSp>
          <p:nvGrpSpPr>
            <p:cNvPr id="16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46" name="Cross 45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Publication/Serial Number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2, 2007 at Henry Wood Hall, London.</a:t>
              </a:r>
            </a:p>
          </p:txBody>
        </p:sp>
        <p:grpSp>
          <p:nvGrpSpPr>
            <p:cNvPr id="22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3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24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1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7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32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3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7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38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4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7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3" name="Rectangle 2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8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9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51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3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8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15" name="Rectangle 31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17" name="Rectangle 31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7" name="Rectangle 136"/>
          <p:cNvSpPr/>
          <p:nvPr/>
        </p:nvSpPr>
        <p:spPr>
          <a:xfrm>
            <a:off x="2148840" y="2971800"/>
            <a:ext cx="1325880" cy="30777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Biographical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Performance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2, 2007 at Henry Wood Hall, London.</a:t>
              </a:r>
            </a:p>
          </p:txBody>
        </p:sp>
        <p:grpSp>
          <p:nvGrpSpPr>
            <p:cNvPr id="22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3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24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1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Performance</a:t>
                      </a: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27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32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3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7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38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4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47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3" name="Rectangle 22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8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9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51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3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24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8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71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311" name="Rectangle 31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7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7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09" name="Rectangle 30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Rectangle 30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4" name="Rectangle 2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315" name="Rectangle 314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317" name="Rectangle 31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Sonatas, violin, continuo B. g 5, G minor.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London, 2007</a:t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Bell, Joshua (1967-); Constable, John (1934-); Academy of St. Martin in the Fields (1958-)</a:t>
              </a:r>
            </a:p>
          </p:txBody>
        </p:sp>
      </p:grpSp>
      <p:grpSp>
        <p:nvGrpSpPr>
          <p:cNvPr id="16" name="Group 18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1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2" name="TextBox 19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0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1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2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3" name="TextBox 20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3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85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1" name="Rectangle 200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5" name="Rectangle 214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9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3" name="Rectangle 222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4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5" name="Rectangle 22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5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6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38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7" name="Rectangle 24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0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7" name="Rectangle 2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3" name="Rectangle 2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Rectangle 2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51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53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94" name="Rectangle 29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5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88" name="Rectangle 2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296" name="Rectangle 295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66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298" name="Rectangle 29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9" name="Rectangle 29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Rectangle 29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23" name="Rectangle 12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2" name="Group 45"/>
          <p:cNvGrpSpPr/>
          <p:nvPr/>
        </p:nvGrpSpPr>
        <p:grpSpPr>
          <a:xfrm>
            <a:off x="320040" y="2560320"/>
            <a:ext cx="4754880" cy="137160"/>
            <a:chOff x="2468880" y="1828800"/>
            <a:chExt cx="475488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Academy of St. Martin in the Fields (1958-). </a:t>
              </a:r>
            </a:p>
          </p:txBody>
        </p:sp>
        <p:grpSp>
          <p:nvGrpSpPr>
            <p:cNvPr id="126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28" name="Rectangle 127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Rectangle 12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6" name="Group 45"/>
          <p:cNvGrpSpPr/>
          <p:nvPr/>
        </p:nvGrpSpPr>
        <p:grpSpPr>
          <a:xfrm>
            <a:off x="320040" y="2194560"/>
            <a:ext cx="4754880" cy="137160"/>
            <a:chOff x="2468880" y="1828800"/>
            <a:chExt cx="4754880" cy="137160"/>
          </a:xfrm>
        </p:grpSpPr>
        <p:sp>
          <p:nvSpPr>
            <p:cNvPr id="137" name="Rectangle 136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Bell, Joshua (1967-).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Rectangle 138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2" name="Group 45"/>
          <p:cNvGrpSpPr/>
          <p:nvPr/>
        </p:nvGrpSpPr>
        <p:grpSpPr>
          <a:xfrm>
            <a:off x="320040" y="2377440"/>
            <a:ext cx="4754880" cy="137160"/>
            <a:chOff x="2468880" y="1828800"/>
            <a:chExt cx="4754880" cy="137160"/>
          </a:xfrm>
        </p:grpSpPr>
        <p:sp>
          <p:nvSpPr>
            <p:cNvPr id="143" name="Rectangle 14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Constable, John (1934-). 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46" name="Rectangle 14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5" name="Rectangle 14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320040" y="2743200"/>
            <a:ext cx="4754880" cy="320040"/>
            <a:chOff x="320040" y="2011680"/>
            <a:chExt cx="4754880" cy="320040"/>
          </a:xfrm>
        </p:grpSpPr>
        <p:sp>
          <p:nvSpPr>
            <p:cNvPr id="149" name="Rectangle 14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5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3" name="Rectangle 15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56" name="Group 74"/>
          <p:cNvGrpSpPr/>
          <p:nvPr/>
        </p:nvGrpSpPr>
        <p:grpSpPr>
          <a:xfrm>
            <a:off x="2743200" y="2194560"/>
            <a:ext cx="1463040" cy="137160"/>
            <a:chOff x="274320" y="2880360"/>
            <a:chExt cx="1325880" cy="137160"/>
          </a:xfrm>
        </p:grpSpPr>
        <p:sp>
          <p:nvSpPr>
            <p:cNvPr id="157" name="Rectangle 156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Isosceles Triangle 157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" name="Group 74"/>
          <p:cNvGrpSpPr/>
          <p:nvPr/>
        </p:nvGrpSpPr>
        <p:grpSpPr>
          <a:xfrm>
            <a:off x="2743200" y="2377440"/>
            <a:ext cx="1463040" cy="137160"/>
            <a:chOff x="274320" y="2880360"/>
            <a:chExt cx="1325880" cy="137160"/>
          </a:xfrm>
        </p:grpSpPr>
        <p:sp>
          <p:nvSpPr>
            <p:cNvPr id="160" name="Rectangle 159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Isosceles Triangle 16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" name="Group 74"/>
          <p:cNvGrpSpPr/>
          <p:nvPr/>
        </p:nvGrpSpPr>
        <p:grpSpPr>
          <a:xfrm>
            <a:off x="2743200" y="2560320"/>
            <a:ext cx="1463040" cy="137160"/>
            <a:chOff x="274320" y="2880360"/>
            <a:chExt cx="1325880" cy="137160"/>
          </a:xfrm>
        </p:grpSpPr>
        <p:sp>
          <p:nvSpPr>
            <p:cNvPr id="163" name="Rectangle 162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Performer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Isosceles Triangle 163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8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1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2" name="TextBox 19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3" name="TextBox 20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185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3" name="Group 193"/>
          <p:cNvGrpSpPr/>
          <p:nvPr/>
        </p:nvGrpSpPr>
        <p:grpSpPr>
          <a:xfrm>
            <a:off x="5394960" y="2103120"/>
            <a:ext cx="3291840" cy="1920240"/>
            <a:chOff x="4572000" y="1828800"/>
            <a:chExt cx="3291840" cy="1920240"/>
          </a:xfrm>
        </p:grpSpPr>
        <p:sp>
          <p:nvSpPr>
            <p:cNvPr id="201" name="Rectangle 200"/>
            <p:cNvSpPr/>
            <p:nvPr/>
          </p:nvSpPr>
          <p:spPr>
            <a:xfrm>
              <a:off x="4572000" y="1828800"/>
              <a:ext cx="3291840" cy="19202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//Work Title//</a:t>
                </a: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/>
                </a:r>
                <a:b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//Composer Name (Dates)//</a:t>
                </a:r>
              </a:p>
            </p:txBody>
          </p:sp>
        </p:grpSp>
        <p:sp>
          <p:nvSpPr>
            <p:cNvPr id="215" name="Rectangle 214"/>
            <p:cNvSpPr/>
            <p:nvPr/>
          </p:nvSpPr>
          <p:spPr>
            <a:xfrm>
              <a:off x="4617720" y="352044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3" name="Rectangle 222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4" name="Group 58"/>
          <p:cNvGrpSpPr/>
          <p:nvPr/>
        </p:nvGrpSpPr>
        <p:grpSpPr>
          <a:xfrm>
            <a:off x="5440680" y="2926080"/>
            <a:ext cx="3200400" cy="137160"/>
            <a:chOff x="2468880" y="777240"/>
            <a:chExt cx="3200400" cy="137160"/>
          </a:xfrm>
        </p:grpSpPr>
        <p:sp>
          <p:nvSpPr>
            <p:cNvPr id="225" name="Rectangle 22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29" name="Group 58"/>
          <p:cNvGrpSpPr/>
          <p:nvPr/>
        </p:nvGrpSpPr>
        <p:grpSpPr>
          <a:xfrm>
            <a:off x="5440680" y="3108960"/>
            <a:ext cx="3200400" cy="137160"/>
            <a:chOff x="2468880" y="777240"/>
            <a:chExt cx="3200400" cy="137160"/>
          </a:xfrm>
        </p:grpSpPr>
        <p:sp>
          <p:nvSpPr>
            <p:cNvPr id="230" name="Rectangle 22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4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235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7" name="Rectangle 24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8" name="Rectangle 24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8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237" name="Rectangle 23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3" name="Rectangle 24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Rectangle 24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49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5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94" name="Rectangle 29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3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88" name="Rectangle 2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296" name="Rectangle 295"/>
          <p:cNvSpPr/>
          <p:nvPr/>
        </p:nvSpPr>
        <p:spPr>
          <a:xfrm>
            <a:off x="5440680" y="329184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9" name="Group 58"/>
          <p:cNvGrpSpPr/>
          <p:nvPr/>
        </p:nvGrpSpPr>
        <p:grpSpPr>
          <a:xfrm>
            <a:off x="5440680" y="3383280"/>
            <a:ext cx="3200400" cy="137160"/>
            <a:chOff x="2468880" y="777240"/>
            <a:chExt cx="3200400" cy="137160"/>
          </a:xfrm>
        </p:grpSpPr>
        <p:sp>
          <p:nvSpPr>
            <p:cNvPr id="298" name="Rectangle 29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//Expression Title//. //Performance Information//.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9" name="Rectangle 29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Rectangle 29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8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49" name="Rectangle 148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5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52" name="Rectangle 15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55" name="Rectangle 15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58" name="Rectangle 157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59" name="Group 166"/>
          <p:cNvGrpSpPr/>
          <p:nvPr/>
        </p:nvGrpSpPr>
        <p:grpSpPr>
          <a:xfrm>
            <a:off x="320040" y="2194560"/>
            <a:ext cx="4754880" cy="258532"/>
            <a:chOff x="2468880" y="985266"/>
            <a:chExt cx="4754880" cy="258532"/>
          </a:xfrm>
        </p:grpSpPr>
        <p:grpSp>
          <p:nvGrpSpPr>
            <p:cNvPr id="160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6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Rectangle 16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5" name="Rectangle 164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61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62" name="Rectangle 161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r>
                  <a:rPr lang="it-IT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  Vivaldi, Antonio (1678-1741)</a:t>
                </a:r>
              </a:p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74" name="Group 166"/>
          <p:cNvGrpSpPr/>
          <p:nvPr/>
        </p:nvGrpSpPr>
        <p:grpSpPr>
          <a:xfrm>
            <a:off x="320040" y="2468880"/>
            <a:ext cx="4754880" cy="258532"/>
            <a:chOff x="2468880" y="985266"/>
            <a:chExt cx="4754880" cy="258532"/>
          </a:xfrm>
        </p:grpSpPr>
        <p:grpSp>
          <p:nvGrpSpPr>
            <p:cNvPr id="175" name="Group 26"/>
            <p:cNvGrpSpPr/>
            <p:nvPr/>
          </p:nvGrpSpPr>
          <p:grpSpPr>
            <a:xfrm>
              <a:off x="2468880" y="985266"/>
              <a:ext cx="4206240" cy="137160"/>
              <a:chOff x="2468880" y="1143000"/>
              <a:chExt cx="4206240" cy="137160"/>
            </a:xfrm>
          </p:grpSpPr>
          <p:grpSp>
            <p:nvGrpSpPr>
              <p:cNvPr id="17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ctangle 181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Rectangle 179"/>
              <p:cNvSpPr/>
              <p:nvPr/>
            </p:nvSpPr>
            <p:spPr>
              <a:xfrm>
                <a:off x="2468880" y="1143000"/>
                <a:ext cx="42062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6" name="Group 23"/>
            <p:cNvGrpSpPr/>
            <p:nvPr/>
          </p:nvGrpSpPr>
          <p:grpSpPr>
            <a:xfrm>
              <a:off x="2468880" y="985266"/>
              <a:ext cx="4754880" cy="258532"/>
              <a:chOff x="2468880" y="731520"/>
              <a:chExt cx="4754880" cy="258532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2468880" y="731520"/>
                <a:ext cx="475488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[copy] [remove]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2468880" y="731520"/>
                <a:ext cx="4754880" cy="2585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27432" rtlCol="0" anchor="t" anchorCtr="0">
                <a:spAutoFit/>
              </a:bodyPr>
              <a:lstStyle/>
              <a:p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Sonatas, violin, continuo B. g 5, G minor.  </a:t>
                </a:r>
                <a:r>
                  <a:rPr lang="en-US" sz="600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Tartini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Giuseppe (1692-1770)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London, 2007.  Bell, Joshua (1967-); Constable, John (1934-); Academy of St. Martin in the Fields (1958-)</a:t>
                </a:r>
              </a:p>
            </p:txBody>
          </p:sp>
        </p:grpSp>
      </p:grpSp>
      <p:grpSp>
        <p:nvGrpSpPr>
          <p:cNvPr id="129" name="Group 128"/>
          <p:cNvGrpSpPr/>
          <p:nvPr/>
        </p:nvGrpSpPr>
        <p:grpSpPr>
          <a:xfrm>
            <a:off x="320040" y="2743200"/>
            <a:ext cx="4754880" cy="320040"/>
            <a:chOff x="320040" y="2194560"/>
            <a:chExt cx="4754880" cy="320040"/>
          </a:xfrm>
        </p:grpSpPr>
        <p:sp>
          <p:nvSpPr>
            <p:cNvPr id="130" name="Rectangle 129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4" name="Rectangle 13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263"/>
          <p:cNvGrpSpPr/>
          <p:nvPr/>
        </p:nvGrpSpPr>
        <p:grpSpPr>
          <a:xfrm>
            <a:off x="365760" y="2514600"/>
            <a:ext cx="4663440" cy="137160"/>
            <a:chOff x="274320" y="2880360"/>
            <a:chExt cx="4663440" cy="137160"/>
          </a:xfrm>
        </p:grpSpPr>
        <p:sp>
          <p:nvSpPr>
            <p:cNvPr id="50" name="Rectangle 49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886971101324</a:t>
              </a:r>
            </a:p>
          </p:txBody>
        </p:sp>
        <p:grpSp>
          <p:nvGrpSpPr>
            <p:cNvPr id="16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46" name="Cross 45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Publication/Serial Number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1" name="Rectangle 50"/>
          <p:cNvSpPr/>
          <p:nvPr/>
        </p:nvSpPr>
        <p:spPr>
          <a:xfrm>
            <a:off x="3566160" y="2651760"/>
            <a:ext cx="1325880" cy="46166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rIns="45720" rtlCol="0" anchor="t" anchorCtr="0">
            <a:spAutoFit/>
          </a:bodyPr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Publication/Serial Number</a:t>
            </a:r>
          </a:p>
          <a:p>
            <a:r>
              <a:rPr lang="en-US" sz="6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UPC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OCLC Number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Matrix Number</a:t>
            </a:r>
          </a:p>
        </p:txBody>
      </p:sp>
      <p:grpSp>
        <p:nvGrpSpPr>
          <p:cNvPr id="52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3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7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4" name="TextBox 53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5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6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7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8" name="TextBox 57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9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60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5" name="TextBox 64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1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4" name="Rectangle 7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2" name="Rectangle 8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7" name="Rectangle 8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4" name="Rectangle 9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6" name="Rectangle 9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5" name="Rectangle 10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4" name="Rectangle 1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3" name="Rectangle 12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2" name="Rectangle 13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1" name="Rectangle 14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5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" name="Rectangle 17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" name="Rectangle 16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15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/>
          <p:nvPr/>
        </p:nvGrpSpPr>
        <p:grpSpPr>
          <a:xfrm>
            <a:off x="7040880" y="1820491"/>
            <a:ext cx="2103120" cy="2255078"/>
            <a:chOff x="3138502" y="3192091"/>
            <a:chExt cx="2103120" cy="2255078"/>
          </a:xfrm>
        </p:grpSpPr>
        <p:sp>
          <p:nvSpPr>
            <p:cNvPr id="8" name="Rectangle 7"/>
            <p:cNvSpPr/>
            <p:nvPr/>
          </p:nvSpPr>
          <p:spPr>
            <a:xfrm>
              <a:off x="3504262" y="3200400"/>
              <a:ext cx="1737360" cy="224676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just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PROBLEM: Hey, where am I? 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Our cataloger is adding a contribution to an expression that is currently being linked to the manifestation being created.  (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) This is similar yet importantly distinct from the last time a contribution was added, but that’s not so obvious. (ii) The WORK record up there appears to contain the expression, which seems backwards.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[SH, Apr-07]</a:t>
              </a:r>
            </a:p>
          </p:txBody>
        </p:sp>
        <p:sp>
          <p:nvSpPr>
            <p:cNvPr id="9" name="Down Arrow 8"/>
            <p:cNvSpPr/>
            <p:nvPr/>
          </p:nvSpPr>
          <p:spPr>
            <a:xfrm rot="4280706">
              <a:off x="3138502" y="3192091"/>
              <a:ext cx="365760" cy="36576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0" y="1820491"/>
            <a:ext cx="2057400" cy="2255078"/>
            <a:chOff x="3886200" y="1820491"/>
            <a:chExt cx="2057400" cy="2255078"/>
          </a:xfrm>
        </p:grpSpPr>
        <p:sp>
          <p:nvSpPr>
            <p:cNvPr id="6" name="Rectangle 5"/>
            <p:cNvSpPr/>
            <p:nvPr/>
          </p:nvSpPr>
          <p:spPr>
            <a:xfrm>
              <a:off x="3886200" y="1828800"/>
              <a:ext cx="1737360" cy="224676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just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PROBLEM: Hey, where am I?  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Our cataloger is adding a contribution to an expression that is currently being linked to the manifestation being created.  (</a:t>
              </a:r>
              <a:r>
                <a:rPr lang="en-US" sz="1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</a:t>
              </a:r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) This is similar yet importantly distinct from the last time a contribution was added, but that’s not so obvious. (ii) The WORK record up there appears to contain the expression, which seems backwards.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[SH, Apr-07]</a:t>
              </a:r>
            </a:p>
          </p:txBody>
        </p:sp>
        <p:sp>
          <p:nvSpPr>
            <p:cNvPr id="7" name="Down Arrow 6"/>
            <p:cNvSpPr/>
            <p:nvPr/>
          </p:nvSpPr>
          <p:spPr>
            <a:xfrm rot="-4260000">
              <a:off x="5577840" y="1820491"/>
              <a:ext cx="365760" cy="36576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9"/>
          <p:cNvSpPr/>
          <p:nvPr/>
        </p:nvSpPr>
        <p:spPr>
          <a:xfrm>
            <a:off x="3069077" y="914400"/>
            <a:ext cx="3005846" cy="261610"/>
          </a:xfrm>
          <a:prstGeom prst="rect">
            <a:avLst/>
          </a:prstGeom>
          <a:solidFill>
            <a:srgbClr val="F1F397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pPr algn="just"/>
            <a:r>
              <a:rPr 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New Note…</a:t>
            </a:r>
            <a:endParaRPr lang="en-US" sz="11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81"/>
          <p:cNvGrpSpPr/>
          <p:nvPr/>
        </p:nvGrpSpPr>
        <p:grpSpPr>
          <a:xfrm rot="10800000">
            <a:off x="1760220" y="914400"/>
            <a:ext cx="5623560" cy="457200"/>
            <a:chOff x="1828800" y="1984248"/>
            <a:chExt cx="5577840" cy="457200"/>
          </a:xfrm>
        </p:grpSpPr>
        <p:sp>
          <p:nvSpPr>
            <p:cNvPr id="9" name="Flowchart: Document 8"/>
            <p:cNvSpPr/>
            <p:nvPr/>
          </p:nvSpPr>
          <p:spPr>
            <a:xfrm rot="10800000">
              <a:off x="1828800" y="1984248"/>
              <a:ext cx="5577840" cy="457200"/>
            </a:xfrm>
            <a:prstGeom prst="flowChartDocument">
              <a:avLst/>
            </a:prstGeom>
            <a:solidFill>
              <a:schemeClr val="bg1">
                <a:lumMod val="65000"/>
                <a:alpha val="80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Down Arrow 9"/>
            <p:cNvSpPr/>
            <p:nvPr/>
          </p:nvSpPr>
          <p:spPr>
            <a:xfrm>
              <a:off x="4434840" y="2210128"/>
              <a:ext cx="274320" cy="182880"/>
            </a:xfrm>
            <a:prstGeom prst="downArrow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81"/>
          <p:cNvGrpSpPr/>
          <p:nvPr/>
        </p:nvGrpSpPr>
        <p:grpSpPr>
          <a:xfrm>
            <a:off x="1760220" y="1828800"/>
            <a:ext cx="5623560" cy="457200"/>
            <a:chOff x="1828800" y="1984248"/>
            <a:chExt cx="5577840" cy="457200"/>
          </a:xfrm>
        </p:grpSpPr>
        <p:sp>
          <p:nvSpPr>
            <p:cNvPr id="14" name="Flowchart: Document 13"/>
            <p:cNvSpPr/>
            <p:nvPr/>
          </p:nvSpPr>
          <p:spPr>
            <a:xfrm rot="10800000">
              <a:off x="1828800" y="1984248"/>
              <a:ext cx="5577840" cy="457200"/>
            </a:xfrm>
            <a:prstGeom prst="flowChartDocument">
              <a:avLst/>
            </a:prstGeom>
            <a:solidFill>
              <a:schemeClr val="bg1">
                <a:lumMod val="65000"/>
                <a:alpha val="80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own Arrow 14"/>
            <p:cNvSpPr/>
            <p:nvPr/>
          </p:nvSpPr>
          <p:spPr>
            <a:xfrm>
              <a:off x="4434840" y="2210128"/>
              <a:ext cx="274320" cy="182880"/>
            </a:xfrm>
            <a:prstGeom prst="downArrow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263"/>
          <p:cNvGrpSpPr/>
          <p:nvPr/>
        </p:nvGrpSpPr>
        <p:grpSpPr>
          <a:xfrm>
            <a:off x="365760" y="2514600"/>
            <a:ext cx="4663440" cy="137160"/>
            <a:chOff x="274320" y="2880360"/>
            <a:chExt cx="4663440" cy="137160"/>
          </a:xfrm>
        </p:grpSpPr>
        <p:sp>
          <p:nvSpPr>
            <p:cNvPr id="50" name="Rectangle 49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886971101324</a:t>
              </a:r>
            </a:p>
          </p:txBody>
        </p:sp>
        <p:grpSp>
          <p:nvGrpSpPr>
            <p:cNvPr id="16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46" name="Cross 45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UPC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263"/>
          <p:cNvGrpSpPr/>
          <p:nvPr/>
        </p:nvGrpSpPr>
        <p:grpSpPr>
          <a:xfrm>
            <a:off x="365760" y="2514600"/>
            <a:ext cx="4663440" cy="137160"/>
            <a:chOff x="274320" y="2880360"/>
            <a:chExt cx="4663440" cy="137160"/>
          </a:xfrm>
        </p:grpSpPr>
        <p:sp>
          <p:nvSpPr>
            <p:cNvPr id="50" name="Rectangle 49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886971101324</a:t>
              </a:r>
            </a:p>
          </p:txBody>
        </p:sp>
        <p:grpSp>
          <p:nvGrpSpPr>
            <p:cNvPr id="16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46" name="Cross 45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UPC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8" name="Group 263"/>
          <p:cNvGrpSpPr/>
          <p:nvPr/>
        </p:nvGrpSpPr>
        <p:grpSpPr>
          <a:xfrm>
            <a:off x="365760" y="2697480"/>
            <a:ext cx="4663440" cy="137160"/>
            <a:chOff x="274320" y="2880360"/>
            <a:chExt cx="4663440" cy="137160"/>
          </a:xfrm>
        </p:grpSpPr>
        <p:sp>
          <p:nvSpPr>
            <p:cNvPr id="53" name="Rectangle 52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00886971101324 gtin-14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55" name="Cross 54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58" name="Rectangle 5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Publication/Serial Number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9" name="Isosceles Triangle 5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60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74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75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76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61" name="TextBox 60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2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72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73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63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64" name="TextBox 63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65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66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70" name="TextBox 69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71" name="TextBox 70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7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8" name="TextBox 67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9" name="TextBox 68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7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8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2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83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4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5" name="Rectangle 8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7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8" name="Rectangle 87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9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90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92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93" name="Rectangle 9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1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0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11" name="Rectangle 11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9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20" name="Rectangle 1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8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9" name="Rectangle 12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7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8" name="Rectangle 13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6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7" name="Rectangle 14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5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56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75" name="Rectangle 17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7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1" name="Rectangle 17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8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grpSp>
        <p:nvGrpSpPr>
          <p:cNvPr id="8" name="Group 216"/>
          <p:cNvGrpSpPr/>
          <p:nvPr/>
        </p:nvGrpSpPr>
        <p:grpSpPr>
          <a:xfrm>
            <a:off x="320040" y="5532120"/>
            <a:ext cx="4754880" cy="502920"/>
            <a:chOff x="320040" y="1554480"/>
            <a:chExt cx="4754880" cy="502920"/>
          </a:xfrm>
        </p:grpSpPr>
        <p:sp>
          <p:nvSpPr>
            <p:cNvPr id="218" name="Rectangle 217"/>
            <p:cNvSpPr/>
            <p:nvPr/>
          </p:nvSpPr>
          <p:spPr>
            <a:xfrm>
              <a:off x="320040" y="173736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Contributions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320040" y="192024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320040" y="1554480"/>
              <a:ext cx="4754880" cy="13716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Publication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ID Numbers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63"/>
          <p:cNvGrpSpPr/>
          <p:nvPr/>
        </p:nvGrpSpPr>
        <p:grpSpPr>
          <a:xfrm>
            <a:off x="365760" y="2194560"/>
            <a:ext cx="4663440" cy="274320"/>
            <a:chOff x="274320" y="2743200"/>
            <a:chExt cx="4663440" cy="274320"/>
          </a:xfrm>
        </p:grpSpPr>
        <p:grpSp>
          <p:nvGrpSpPr>
            <p:cNvPr id="10" name="Group 23"/>
            <p:cNvGrpSpPr/>
            <p:nvPr/>
          </p:nvGrpSpPr>
          <p:grpSpPr>
            <a:xfrm>
              <a:off x="274320" y="2743200"/>
              <a:ext cx="3063240" cy="274320"/>
              <a:chOff x="274320" y="2743200"/>
              <a:chExt cx="3063240" cy="27432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74320" y="2880360"/>
                <a:ext cx="29260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88697-11013-2 Sony Classical </a:t>
                </a: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274320" y="2743200"/>
                <a:ext cx="30632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Identifier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28"/>
            <p:cNvGrpSpPr/>
            <p:nvPr/>
          </p:nvGrpSpPr>
          <p:grpSpPr>
            <a:xfrm>
              <a:off x="3474720" y="2743200"/>
              <a:ext cx="1463040" cy="274320"/>
              <a:chOff x="274320" y="2743200"/>
              <a:chExt cx="1463040" cy="274320"/>
            </a:xfrm>
          </p:grpSpPr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75"/>
              <p:cNvGrpSpPr/>
              <p:nvPr/>
            </p:nvGrpSpPr>
            <p:grpSpPr>
              <a:xfrm>
                <a:off x="274320" y="2880360"/>
                <a:ext cx="1463040" cy="137160"/>
                <a:chOff x="274320" y="2880360"/>
                <a:chExt cx="1463040" cy="137160"/>
              </a:xfrm>
            </p:grpSpPr>
            <p:sp>
              <p:nvSpPr>
                <p:cNvPr id="275" name="Cross 274"/>
                <p:cNvSpPr/>
                <p:nvPr/>
              </p:nvSpPr>
              <p:spPr>
                <a:xfrm>
                  <a:off x="164592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74"/>
                <p:cNvGrpSpPr/>
                <p:nvPr/>
              </p:nvGrpSpPr>
              <p:grpSpPr>
                <a:xfrm>
                  <a:off x="274320" y="2880360"/>
                  <a:ext cx="1325880" cy="137160"/>
                  <a:chOff x="274320" y="2880360"/>
                  <a:chExt cx="1325880" cy="137160"/>
                </a:xfrm>
              </p:grpSpPr>
              <p:sp>
                <p:nvSpPr>
                  <p:cNvPr id="279" name="Rectangle 27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Publication/Serial Number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Isosceles Triangle 283"/>
                  <p:cNvSpPr/>
                  <p:nvPr/>
                </p:nvSpPr>
                <p:spPr>
                  <a:xfrm rot="10800000">
                    <a:off x="1463040" y="2912364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4" name="Group 263"/>
          <p:cNvGrpSpPr/>
          <p:nvPr/>
        </p:nvGrpSpPr>
        <p:grpSpPr>
          <a:xfrm>
            <a:off x="365760" y="2514600"/>
            <a:ext cx="4663440" cy="137160"/>
            <a:chOff x="274320" y="2880360"/>
            <a:chExt cx="4663440" cy="137160"/>
          </a:xfrm>
        </p:grpSpPr>
        <p:sp>
          <p:nvSpPr>
            <p:cNvPr id="50" name="Rectangle 49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886971101324</a:t>
              </a:r>
            </a:p>
          </p:txBody>
        </p:sp>
        <p:grpSp>
          <p:nvGrpSpPr>
            <p:cNvPr id="16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46" name="Cross 45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/>
              </a:soli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UPC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" name="Isosceles Triangle 4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8" name="Group 263"/>
          <p:cNvGrpSpPr/>
          <p:nvPr/>
        </p:nvGrpSpPr>
        <p:grpSpPr>
          <a:xfrm>
            <a:off x="365760" y="2697480"/>
            <a:ext cx="4663440" cy="137160"/>
            <a:chOff x="274320" y="2880360"/>
            <a:chExt cx="4663440" cy="137160"/>
          </a:xfrm>
        </p:grpSpPr>
        <p:sp>
          <p:nvSpPr>
            <p:cNvPr id="53" name="Rectangle 52"/>
            <p:cNvSpPr/>
            <p:nvPr/>
          </p:nvSpPr>
          <p:spPr>
            <a:xfrm>
              <a:off x="274320" y="2880360"/>
              <a:ext cx="29260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00886971101324 gtin-14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75"/>
            <p:cNvGrpSpPr/>
            <p:nvPr/>
          </p:nvGrpSpPr>
          <p:grpSpPr>
            <a:xfrm>
              <a:off x="3474720" y="2880360"/>
              <a:ext cx="1463040" cy="137160"/>
              <a:chOff x="274320" y="2880360"/>
              <a:chExt cx="1463040" cy="137160"/>
            </a:xfrm>
          </p:grpSpPr>
          <p:sp>
            <p:nvSpPr>
              <p:cNvPr id="55" name="Cross 54"/>
              <p:cNvSpPr/>
              <p:nvPr/>
            </p:nvSpPr>
            <p:spPr>
              <a:xfrm>
                <a:off x="164592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74"/>
              <p:cNvGrpSpPr/>
              <p:nvPr/>
            </p:nvGrpSpPr>
            <p:grpSpPr>
              <a:xfrm>
                <a:off x="274320" y="2880360"/>
                <a:ext cx="1325880" cy="137160"/>
                <a:chOff x="274320" y="2880360"/>
                <a:chExt cx="1325880" cy="137160"/>
              </a:xfrm>
            </p:grpSpPr>
            <p:sp>
              <p:nvSpPr>
                <p:cNvPr id="58" name="Rectangle 57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Publication/Serial Number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9" name="Isosceles Triangle 58"/>
                <p:cNvSpPr/>
                <p:nvPr/>
              </p:nvSpPr>
              <p:spPr>
                <a:xfrm rot="10800000">
                  <a:off x="1463040" y="2912364"/>
                  <a:ext cx="91440" cy="73152"/>
                </a:xfrm>
                <a:prstGeom prst="triangle">
                  <a:avLst/>
                </a:prstGeom>
                <a:solidFill>
                  <a:schemeClr val="tx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7" name="Rectangle 56"/>
          <p:cNvSpPr/>
          <p:nvPr/>
        </p:nvSpPr>
        <p:spPr>
          <a:xfrm>
            <a:off x="3566160" y="2834640"/>
            <a:ext cx="1325880" cy="46166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rIns="45720" rtlCol="0" anchor="t" anchorCtr="0">
            <a:spAutoFit/>
          </a:bodyPr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Publication/Serial Number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UPC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OCLC Number</a:t>
            </a:r>
          </a:p>
          <a:p>
            <a:r>
              <a:rPr lang="en-US" sz="600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Matrix Number</a:t>
            </a:r>
          </a:p>
        </p:txBody>
      </p:sp>
      <p:grpSp>
        <p:nvGrpSpPr>
          <p:cNvPr id="60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6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75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76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77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62" name="TextBox 61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3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73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74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64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65" name="TextBox 64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66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67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71" name="TextBox 70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72" name="TextBox 71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8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9" name="TextBox 68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70" name="TextBox 69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8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9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3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84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6" name="Rectangle 85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8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9" name="Rectangle 88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0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91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93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2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1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12" name="Rectangle 11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0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9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8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7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8" name="Rectangle 14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6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57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2" name="Rectangle 18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8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9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05"/>
          <p:cNvGrpSpPr/>
          <p:nvPr/>
        </p:nvGrpSpPr>
        <p:grpSpPr>
          <a:xfrm>
            <a:off x="365760" y="1965960"/>
            <a:ext cx="4663440" cy="1234440"/>
            <a:chOff x="274320" y="274320"/>
            <a:chExt cx="4663440" cy="1234440"/>
          </a:xfrm>
        </p:grpSpPr>
        <p:grpSp>
          <p:nvGrpSpPr>
            <p:cNvPr id="9" name="Group 226"/>
            <p:cNvGrpSpPr/>
            <p:nvPr/>
          </p:nvGrpSpPr>
          <p:grpSpPr>
            <a:xfrm>
              <a:off x="274320" y="274320"/>
              <a:ext cx="4663440" cy="274320"/>
              <a:chOff x="274320" y="2103120"/>
              <a:chExt cx="4663440" cy="274320"/>
            </a:xfrm>
          </p:grpSpPr>
          <p:grpSp>
            <p:nvGrpSpPr>
              <p:cNvPr id="10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241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Cross 237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" name="Rectangle 23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4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3" name="Rectangle 23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4" name="Cross 23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2" name="Rectangle 23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Mode of Capture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7" name="Group 242"/>
            <p:cNvGrpSpPr/>
            <p:nvPr/>
          </p:nvGrpSpPr>
          <p:grpSpPr>
            <a:xfrm>
              <a:off x="274320" y="594360"/>
              <a:ext cx="4663440" cy="274320"/>
              <a:chOff x="274320" y="2103120"/>
              <a:chExt cx="4663440" cy="274320"/>
            </a:xfrm>
          </p:grpSpPr>
          <p:grpSp>
            <p:nvGrpSpPr>
              <p:cNvPr id="18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75" name="Rectangle 27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9" name="Cross 27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9" name="Rectangle 26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Physical Medium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0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Cross 25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2" name="Rectangle 25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Dimensions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0" name="Cross 24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8" name="Rectangle 24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 of Accompanying Material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" name="Group 283"/>
            <p:cNvGrpSpPr/>
            <p:nvPr/>
          </p:nvGrpSpPr>
          <p:grpSpPr>
            <a:xfrm>
              <a:off x="274320" y="914400"/>
              <a:ext cx="4663440" cy="274320"/>
              <a:chOff x="274320" y="2103120"/>
              <a:chExt cx="4663440" cy="274320"/>
            </a:xfrm>
          </p:grpSpPr>
          <p:grpSp>
            <p:nvGrpSpPr>
              <p:cNvPr id="3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9" name="Rectangle 29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0" name="Cross 29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8" name="Rectangle 29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5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Cross 29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4" name="Rectangle 29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1" name="Rectangle 29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2" name="Cross 291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0" name="Rectangle 28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300"/>
            <p:cNvGrpSpPr/>
            <p:nvPr/>
          </p:nvGrpSpPr>
          <p:grpSpPr>
            <a:xfrm>
              <a:off x="274320" y="1234440"/>
              <a:ext cx="2286000" cy="274320"/>
              <a:chOff x="274320" y="2743200"/>
              <a:chExt cx="2286000" cy="274320"/>
            </a:xfrm>
          </p:grpSpPr>
          <p:grpSp>
            <p:nvGrpSpPr>
              <p:cNvPr id="230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304" name="Rectangle 303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" name="Cross 304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3" name="Rectangle 302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83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84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9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9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0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85" name="TextBox 84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6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96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9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87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88" name="TextBox 87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89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90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94" name="TextBox 93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95" name="TextBox 94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91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92" name="TextBox 91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93" name="TextBox 92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0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0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0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0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12" name="Rectangle 11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1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17" name="Rectangle 11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26" name="Rectangle 12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35" name="Rectangle 13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44" name="Rectangle 14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53" name="Rectangle 15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Rectangle 15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7" name="Rectangle 15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62" name="Rectangle 16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71" name="Rectangle 17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5" name="Rectangle 17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8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09" name="Rectangle 2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Rectangle 2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9" name="Rectangle 1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3" name="Rectangle 19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05"/>
          <p:cNvGrpSpPr/>
          <p:nvPr/>
        </p:nvGrpSpPr>
        <p:grpSpPr>
          <a:xfrm>
            <a:off x="365760" y="1965960"/>
            <a:ext cx="4663440" cy="1234440"/>
            <a:chOff x="274320" y="274320"/>
            <a:chExt cx="4663440" cy="1234440"/>
          </a:xfrm>
        </p:grpSpPr>
        <p:grpSp>
          <p:nvGrpSpPr>
            <p:cNvPr id="9" name="Group 226"/>
            <p:cNvGrpSpPr/>
            <p:nvPr/>
          </p:nvGrpSpPr>
          <p:grpSpPr>
            <a:xfrm>
              <a:off x="274320" y="274320"/>
              <a:ext cx="4663440" cy="274320"/>
              <a:chOff x="274320" y="2103120"/>
              <a:chExt cx="4663440" cy="274320"/>
            </a:xfrm>
          </p:grpSpPr>
          <p:grpSp>
            <p:nvGrpSpPr>
              <p:cNvPr id="10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Compact disc</a:t>
                    </a:r>
                  </a:p>
                </p:txBody>
              </p:sp>
              <p:sp>
                <p:nvSpPr>
                  <p:cNvPr id="242" name="Cross 241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1 sound disc</a:t>
                    </a:r>
                  </a:p>
                </p:txBody>
              </p:sp>
              <p:sp>
                <p:nvSpPr>
                  <p:cNvPr id="238" name="Cross 237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" name="Rectangle 235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4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3" name="Rectangle 23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Digital</a:t>
                    </a:r>
                  </a:p>
                </p:txBody>
              </p:sp>
              <p:sp>
                <p:nvSpPr>
                  <p:cNvPr id="234" name="Cross 23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2" name="Rectangle 23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Mode of Capture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7" name="Group 242"/>
            <p:cNvGrpSpPr/>
            <p:nvPr/>
          </p:nvGrpSpPr>
          <p:grpSpPr>
            <a:xfrm>
              <a:off x="274320" y="594360"/>
              <a:ext cx="4663440" cy="274320"/>
              <a:chOff x="274320" y="2103120"/>
              <a:chExt cx="4663440" cy="274320"/>
            </a:xfrm>
          </p:grpSpPr>
          <p:grpSp>
            <p:nvGrpSpPr>
              <p:cNvPr id="18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75" name="Rectangle 27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9" name="Cross 27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9" name="Rectangle 26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Physical Medium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0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53" name="Rectangle 25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4 3/4 in.</a:t>
                    </a:r>
                  </a:p>
                </p:txBody>
              </p:sp>
              <p:sp>
                <p:nvSpPr>
                  <p:cNvPr id="254" name="Cross 25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2" name="Rectangle 25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Dimensions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9" name="Rectangle 24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English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0" name="Cross 24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8" name="Rectangle 24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 of Accompanying Material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" name="Group 283"/>
            <p:cNvGrpSpPr/>
            <p:nvPr/>
          </p:nvGrpSpPr>
          <p:grpSpPr>
            <a:xfrm>
              <a:off x="274320" y="914400"/>
              <a:ext cx="4663440" cy="274320"/>
              <a:chOff x="274320" y="2103120"/>
              <a:chExt cx="4663440" cy="274320"/>
            </a:xfrm>
          </p:grpSpPr>
          <p:grpSp>
            <p:nvGrpSpPr>
              <p:cNvPr id="3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9" name="Rectangle 29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0" name="Cross 29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8" name="Rectangle 29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5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Cross 29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4" name="Rectangle 29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91" name="Rectangle 29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2" name="Cross 291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0" name="Rectangle 28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300"/>
            <p:cNvGrpSpPr/>
            <p:nvPr/>
          </p:nvGrpSpPr>
          <p:grpSpPr>
            <a:xfrm>
              <a:off x="274320" y="1234440"/>
              <a:ext cx="2286000" cy="274320"/>
              <a:chOff x="274320" y="2743200"/>
              <a:chExt cx="2286000" cy="274320"/>
            </a:xfrm>
          </p:grpSpPr>
          <p:grpSp>
            <p:nvGrpSpPr>
              <p:cNvPr id="230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304" name="Rectangle 303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" name="Cross 304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3" name="Rectangle 302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83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84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9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9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0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85" name="TextBox 84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6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96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9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87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88" name="TextBox 87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89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90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94" name="TextBox 93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95" name="TextBox 94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91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92" name="TextBox 91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93" name="TextBox 92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0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0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0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0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12" name="Rectangle 11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1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1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17" name="Rectangle 11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26" name="Rectangle 12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35" name="Rectangle 13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44" name="Rectangle 14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53" name="Rectangle 15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Rectangle 15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7" name="Rectangle 15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62" name="Rectangle 16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71" name="Rectangle 17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5" name="Rectangle 17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8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1" name="Rectangle 21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09" name="Rectangle 20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Rectangle 20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9" name="Rectangle 19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8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3" name="Rectangle 19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226"/>
          <p:cNvGrpSpPr/>
          <p:nvPr/>
        </p:nvGrpSpPr>
        <p:grpSpPr>
          <a:xfrm>
            <a:off x="365760" y="1965960"/>
            <a:ext cx="4663440" cy="274320"/>
            <a:chOff x="274320" y="2103120"/>
            <a:chExt cx="4663440" cy="274320"/>
          </a:xfrm>
        </p:grpSpPr>
        <p:grpSp>
          <p:nvGrpSpPr>
            <p:cNvPr id="10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1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Compact disc</a:t>
                  </a:r>
                </a:p>
              </p:txBody>
            </p:sp>
            <p:sp>
              <p:nvSpPr>
                <p:cNvPr id="242" name="Cross 241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2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 sound disc</a:t>
                  </a:r>
                </a:p>
              </p:txBody>
            </p:sp>
            <p:sp>
              <p:nvSpPr>
                <p:cNvPr id="238" name="Cross 237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6" name="Rectangle 235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4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3" name="Rectangle 23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Digital</a:t>
                  </a:r>
                </a:p>
              </p:txBody>
            </p:sp>
            <p:sp>
              <p:nvSpPr>
                <p:cNvPr id="234" name="Cross 23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2" name="Rectangle 23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Mode of Capture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7" name="Group 242"/>
          <p:cNvGrpSpPr/>
          <p:nvPr/>
        </p:nvGrpSpPr>
        <p:grpSpPr>
          <a:xfrm>
            <a:off x="365760" y="2286000"/>
            <a:ext cx="4663440" cy="274320"/>
            <a:chOff x="274320" y="2103120"/>
            <a:chExt cx="4663440" cy="274320"/>
          </a:xfrm>
        </p:grpSpPr>
        <p:grpSp>
          <p:nvGrpSpPr>
            <p:cNvPr id="18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75" name="Rectangle 27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Cross 27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Physical Medium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0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1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53" name="Rectangle 25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4 3/4 in.</a:t>
                  </a:r>
                </a:p>
              </p:txBody>
            </p:sp>
            <p:sp>
              <p:nvSpPr>
                <p:cNvPr id="254" name="Cross 25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Rectangle 25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Dimensions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2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English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Cross 24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8" name="Rectangle 24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 of Accompanying Material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365760" y="2788920"/>
            <a:ext cx="4663440" cy="594360"/>
            <a:chOff x="365760" y="2606040"/>
            <a:chExt cx="4663440" cy="594360"/>
          </a:xfrm>
        </p:grpSpPr>
        <p:grpSp>
          <p:nvGrpSpPr>
            <p:cNvPr id="84" name="Group 283"/>
            <p:cNvGrpSpPr/>
            <p:nvPr/>
          </p:nvGrpSpPr>
          <p:grpSpPr>
            <a:xfrm>
              <a:off x="365760" y="2606040"/>
              <a:ext cx="4663440" cy="274320"/>
              <a:chOff x="274320" y="2103120"/>
              <a:chExt cx="4663440" cy="274320"/>
            </a:xfrm>
          </p:grpSpPr>
          <p:grpSp>
            <p:nvGrpSpPr>
              <p:cNvPr id="90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0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03" name="Rectangle 10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" name="Cross 10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2" name="Rectangle 10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91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97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Cross 9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8" name="Rectangle 9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92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9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95" name="Rectangle 9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" name="Cross 9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" name="Rectangle 9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85" name="Group 300"/>
            <p:cNvGrpSpPr/>
            <p:nvPr/>
          </p:nvGrpSpPr>
          <p:grpSpPr>
            <a:xfrm>
              <a:off x="365760" y="2926080"/>
              <a:ext cx="2286000" cy="274320"/>
              <a:chOff x="274320" y="2743200"/>
              <a:chExt cx="2286000" cy="274320"/>
            </a:xfrm>
          </p:grpSpPr>
          <p:grpSp>
            <p:nvGrpSpPr>
              <p:cNvPr id="86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Cross 88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7" name="Rectangle 86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05" name="Group 17"/>
          <p:cNvGrpSpPr/>
          <p:nvPr/>
        </p:nvGrpSpPr>
        <p:grpSpPr>
          <a:xfrm>
            <a:off x="3566160" y="2606040"/>
            <a:ext cx="1463040" cy="137160"/>
            <a:chOff x="411480" y="2880360"/>
            <a:chExt cx="1463040" cy="137160"/>
          </a:xfrm>
        </p:grpSpPr>
        <p:sp>
          <p:nvSpPr>
            <p:cNvPr id="106" name="Rectangle 105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Cross 106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109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23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24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25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110" name="TextBox 109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1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21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22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112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113" name="TextBox 112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114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115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19" name="TextBox 118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20" name="TextBox 119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116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17" name="TextBox 116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18" name="TextBox 117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26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27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8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1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32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34" name="Rectangle 133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6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37" name="Rectangle 136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39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1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42" name="Rectangle 14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0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51" name="Rectangle 15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7" name="Rectangle 15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8" name="Rectangle 15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9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60" name="Rectangle 15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" name="Rectangle 16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8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69" name="Rectangle 16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5" name="Rectangle 17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7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78" name="Rectangle 17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5" name="Rectangle 18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" name="Rectangle 18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7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88" name="Rectangle 18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9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95" name="Rectangle 19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9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200" name="Rectangle 19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Rectangle 2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06" name="Rectangle 2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0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211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12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26" name="Rectangle 22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30" name="Rectangle 22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13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Rectangle 22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226"/>
          <p:cNvGrpSpPr/>
          <p:nvPr/>
        </p:nvGrpSpPr>
        <p:grpSpPr>
          <a:xfrm>
            <a:off x="365760" y="1965960"/>
            <a:ext cx="4663440" cy="274320"/>
            <a:chOff x="274320" y="2103120"/>
            <a:chExt cx="4663440" cy="274320"/>
          </a:xfrm>
        </p:grpSpPr>
        <p:grpSp>
          <p:nvGrpSpPr>
            <p:cNvPr id="9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Compact disc</a:t>
                  </a:r>
                </a:p>
              </p:txBody>
            </p:sp>
            <p:sp>
              <p:nvSpPr>
                <p:cNvPr id="242" name="Cross 241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 sound disc</a:t>
                  </a:r>
                </a:p>
              </p:txBody>
            </p:sp>
            <p:sp>
              <p:nvSpPr>
                <p:cNvPr id="238" name="Cross 237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6" name="Rectangle 235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4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3" name="Rectangle 23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Digital</a:t>
                  </a:r>
                </a:p>
              </p:txBody>
            </p:sp>
            <p:sp>
              <p:nvSpPr>
                <p:cNvPr id="234" name="Cross 23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2" name="Rectangle 23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Mode of Capture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6" name="Group 242"/>
          <p:cNvGrpSpPr/>
          <p:nvPr/>
        </p:nvGrpSpPr>
        <p:grpSpPr>
          <a:xfrm>
            <a:off x="365760" y="2286000"/>
            <a:ext cx="4663440" cy="274320"/>
            <a:chOff x="274320" y="2103120"/>
            <a:chExt cx="4663440" cy="274320"/>
          </a:xfrm>
        </p:grpSpPr>
        <p:grpSp>
          <p:nvGrpSpPr>
            <p:cNvPr id="17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8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75" name="Rectangle 27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Cross 27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Physical Medium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53" name="Rectangle 25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4 3/4 in.</a:t>
                  </a:r>
                </a:p>
              </p:txBody>
            </p:sp>
            <p:sp>
              <p:nvSpPr>
                <p:cNvPr id="254" name="Cross 25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Rectangle 25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Dimensions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English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Cross 24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8" name="Rectangle 24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 of Accompanying Material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" name="Group 82"/>
          <p:cNvGrpSpPr/>
          <p:nvPr/>
        </p:nvGrpSpPr>
        <p:grpSpPr>
          <a:xfrm>
            <a:off x="365760" y="2788920"/>
            <a:ext cx="4663440" cy="594360"/>
            <a:chOff x="365760" y="2606040"/>
            <a:chExt cx="4663440" cy="594360"/>
          </a:xfrm>
        </p:grpSpPr>
        <p:grpSp>
          <p:nvGrpSpPr>
            <p:cNvPr id="24" name="Group 283"/>
            <p:cNvGrpSpPr/>
            <p:nvPr/>
          </p:nvGrpSpPr>
          <p:grpSpPr>
            <a:xfrm>
              <a:off x="365760" y="2606040"/>
              <a:ext cx="4663440" cy="274320"/>
              <a:chOff x="274320" y="2103120"/>
              <a:chExt cx="4663440" cy="274320"/>
            </a:xfrm>
          </p:grpSpPr>
          <p:grpSp>
            <p:nvGrpSpPr>
              <p:cNvPr id="31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03" name="Rectangle 102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" name="Cross 103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2" name="Rectangle 101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5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99" name="Rectangle 9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Cross 9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8" name="Rectangle 9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7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95" name="Rectangle 9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" name="Cross 9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" name="Rectangle 9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29" name="Group 300"/>
            <p:cNvGrpSpPr/>
            <p:nvPr/>
          </p:nvGrpSpPr>
          <p:grpSpPr>
            <a:xfrm>
              <a:off x="365760" y="2926080"/>
              <a:ext cx="2286000" cy="274320"/>
              <a:chOff x="274320" y="2743200"/>
              <a:chExt cx="2286000" cy="274320"/>
            </a:xfrm>
          </p:grpSpPr>
          <p:grpSp>
            <p:nvGrpSpPr>
              <p:cNvPr id="230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Cross 88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7" name="Rectangle 86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1" name="Group 17"/>
          <p:cNvGrpSpPr/>
          <p:nvPr/>
        </p:nvGrpSpPr>
        <p:grpSpPr>
          <a:xfrm>
            <a:off x="3566160" y="2606040"/>
            <a:ext cx="1463040" cy="137160"/>
            <a:chOff x="411480" y="2880360"/>
            <a:chExt cx="1463040" cy="137160"/>
          </a:xfrm>
        </p:grpSpPr>
        <p:sp>
          <p:nvSpPr>
            <p:cNvPr id="106" name="Rectangle 105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French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Cross 106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90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15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16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17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91" name="TextBox 90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2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13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14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93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97" name="TextBox 9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101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105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11" name="TextBox 110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12" name="TextBox 111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108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09" name="TextBox 108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10" name="TextBox 109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18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19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3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24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5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8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29" name="Rectangle 128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0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31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3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2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43" name="Rectangle 14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1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52" name="Rectangle 15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0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61" name="Rectangle 16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9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70" name="Rectangle 16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8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79" name="Rectangle 17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8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89" name="Rectangle 18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9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Rectangle 19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0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202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04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05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3" name="Rectangle 21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 rot="-300000">
            <a:off x="692586" y="457200"/>
            <a:ext cx="4206240" cy="5943600"/>
          </a:xfrm>
          <a:prstGeom prst="rect">
            <a:avLst/>
          </a:prstGeom>
          <a:solidFill>
            <a:srgbClr val="F0F0B6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sz="2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adley Hand ITC" pitchFamily="66" charset="0"/>
              </a:rPr>
              <a:t>To Do…</a:t>
            </a:r>
          </a:p>
          <a:p>
            <a:pPr marL="342900" indent="-342900">
              <a:buAutoNum type="arabicPeriod"/>
            </a:pP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adley Hand ITC" pitchFamily="66" charset="0"/>
              </a:rPr>
              <a:t>Initial search scenario (/main search)</a:t>
            </a:r>
          </a:p>
          <a:p>
            <a:pPr marL="342900" indent="-342900">
              <a:buAutoNum type="arabicPeriod"/>
            </a:pP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adley Hand ITC" pitchFamily="66" charset="0"/>
              </a:rPr>
              <a:t>Creation of a contributor</a:t>
            </a:r>
          </a:p>
          <a:p>
            <a:pPr marL="342900" indent="-342900">
              <a:buAutoNum type="arabicPeriod"/>
            </a:pP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adley Hand ITC" pitchFamily="66" charset="0"/>
              </a:rPr>
              <a:t>Indexed explanations</a:t>
            </a:r>
          </a:p>
          <a:p>
            <a:pPr marL="342900" indent="-342900">
              <a:buAutoNum type="arabicPeriod"/>
            </a:pPr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  <a:p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  <a:p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226"/>
          <p:cNvGrpSpPr/>
          <p:nvPr/>
        </p:nvGrpSpPr>
        <p:grpSpPr>
          <a:xfrm>
            <a:off x="365760" y="1965960"/>
            <a:ext cx="4663440" cy="274320"/>
            <a:chOff x="274320" y="2103120"/>
            <a:chExt cx="4663440" cy="274320"/>
          </a:xfrm>
        </p:grpSpPr>
        <p:grpSp>
          <p:nvGrpSpPr>
            <p:cNvPr id="9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Compact disc</a:t>
                  </a:r>
                </a:p>
              </p:txBody>
            </p:sp>
            <p:sp>
              <p:nvSpPr>
                <p:cNvPr id="242" name="Cross 241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 sound disc</a:t>
                  </a:r>
                </a:p>
              </p:txBody>
            </p:sp>
            <p:sp>
              <p:nvSpPr>
                <p:cNvPr id="238" name="Cross 237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6" name="Rectangle 235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4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3" name="Rectangle 23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Digital</a:t>
                  </a:r>
                </a:p>
              </p:txBody>
            </p:sp>
            <p:sp>
              <p:nvSpPr>
                <p:cNvPr id="234" name="Cross 23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2" name="Rectangle 23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Mode of Capture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6" name="Group 242"/>
          <p:cNvGrpSpPr/>
          <p:nvPr/>
        </p:nvGrpSpPr>
        <p:grpSpPr>
          <a:xfrm>
            <a:off x="365760" y="2286000"/>
            <a:ext cx="4663440" cy="274320"/>
            <a:chOff x="274320" y="2103120"/>
            <a:chExt cx="4663440" cy="274320"/>
          </a:xfrm>
        </p:grpSpPr>
        <p:grpSp>
          <p:nvGrpSpPr>
            <p:cNvPr id="17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8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75" name="Rectangle 27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Cross 27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Physical Medium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53" name="Rectangle 25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4 3/4 in.</a:t>
                  </a:r>
                </a:p>
              </p:txBody>
            </p:sp>
            <p:sp>
              <p:nvSpPr>
                <p:cNvPr id="254" name="Cross 25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Rectangle 25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Dimensions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English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Cross 24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8" name="Rectangle 24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 of Accompanying Material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1" name="Group 17"/>
          <p:cNvGrpSpPr/>
          <p:nvPr/>
        </p:nvGrpSpPr>
        <p:grpSpPr>
          <a:xfrm>
            <a:off x="3566160" y="2606040"/>
            <a:ext cx="1463040" cy="137160"/>
            <a:chOff x="411480" y="2880360"/>
            <a:chExt cx="1463040" cy="137160"/>
          </a:xfrm>
        </p:grpSpPr>
        <p:sp>
          <p:nvSpPr>
            <p:cNvPr id="106" name="Rectangle 105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French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Cross 106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2"/>
          <p:cNvGrpSpPr/>
          <p:nvPr/>
        </p:nvGrpSpPr>
        <p:grpSpPr>
          <a:xfrm>
            <a:off x="365760" y="2971800"/>
            <a:ext cx="4663440" cy="594360"/>
            <a:chOff x="365760" y="2606040"/>
            <a:chExt cx="4663440" cy="594360"/>
          </a:xfrm>
        </p:grpSpPr>
        <p:grpSp>
          <p:nvGrpSpPr>
            <p:cNvPr id="90" name="Group 283"/>
            <p:cNvGrpSpPr/>
            <p:nvPr/>
          </p:nvGrpSpPr>
          <p:grpSpPr>
            <a:xfrm>
              <a:off x="365760" y="2606040"/>
              <a:ext cx="4663440" cy="274320"/>
              <a:chOff x="274320" y="2103120"/>
              <a:chExt cx="4663440" cy="274320"/>
            </a:xfrm>
          </p:grpSpPr>
          <p:grpSp>
            <p:nvGrpSpPr>
              <p:cNvPr id="105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1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" name="Cross 120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9" name="Rectangle 11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08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1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16" name="Rectangle 115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" name="Cross 116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5" name="Rectangle 114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09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110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12" name="Rectangle 11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" name="Cross 11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1" name="Rectangle 11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91" name="Group 300"/>
            <p:cNvGrpSpPr/>
            <p:nvPr/>
          </p:nvGrpSpPr>
          <p:grpSpPr>
            <a:xfrm>
              <a:off x="365760" y="2926080"/>
              <a:ext cx="2286000" cy="274320"/>
              <a:chOff x="274320" y="2743200"/>
              <a:chExt cx="2286000" cy="274320"/>
            </a:xfrm>
          </p:grpSpPr>
          <p:grpSp>
            <p:nvGrpSpPr>
              <p:cNvPr id="92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Cross 100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Rectangle 92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22" name="Group 17"/>
          <p:cNvGrpSpPr/>
          <p:nvPr/>
        </p:nvGrpSpPr>
        <p:grpSpPr>
          <a:xfrm>
            <a:off x="3566160" y="2788920"/>
            <a:ext cx="1463040" cy="137160"/>
            <a:chOff x="411480" y="2880360"/>
            <a:chExt cx="1463040" cy="137160"/>
          </a:xfrm>
        </p:grpSpPr>
        <p:sp>
          <p:nvSpPr>
            <p:cNvPr id="123" name="Rectangle 122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Cross 123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94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30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31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32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95" name="TextBox 94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28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29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98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99" name="TextBox 98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100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102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26" name="TextBox 125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27" name="TextBox 126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103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04" name="TextBox 103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25" name="TextBox 124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33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34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8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39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0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41" name="Rectangle 140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3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44" name="Rectangle 143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5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46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48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49" name="Rectangle 14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7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58" name="Rectangle 15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2" name="Rectangle 16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6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67" name="Rectangle 16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1" name="Rectangle 17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5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76" name="Rectangle 17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3" name="Rectangle 18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0" name="Rectangle 17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5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86" name="Rectangle 1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95" name="Rectangle 19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" name="Rectangle 19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91" name="Rectangle 19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97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98" name="Rectangle 19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06" name="Rectangle 20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04" name="Rectangle 20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8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209" name="Rectangle 20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1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3" name="Rectangle 21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7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22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63" name="Rectangle 26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4" name="Rectangle 26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61" name="Rectangle 26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2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Rectangle 2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24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9" name="Rectangle 2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9" name="Rectangle 22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226"/>
          <p:cNvGrpSpPr/>
          <p:nvPr/>
        </p:nvGrpSpPr>
        <p:grpSpPr>
          <a:xfrm>
            <a:off x="365760" y="1965960"/>
            <a:ext cx="4663440" cy="274320"/>
            <a:chOff x="274320" y="2103120"/>
            <a:chExt cx="4663440" cy="274320"/>
          </a:xfrm>
        </p:grpSpPr>
        <p:grpSp>
          <p:nvGrpSpPr>
            <p:cNvPr id="9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Compact disc</a:t>
                  </a:r>
                </a:p>
              </p:txBody>
            </p:sp>
            <p:sp>
              <p:nvSpPr>
                <p:cNvPr id="242" name="Cross 241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Form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 sound disc</a:t>
                  </a:r>
                </a:p>
              </p:txBody>
            </p:sp>
            <p:sp>
              <p:nvSpPr>
                <p:cNvPr id="238" name="Cross 237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6" name="Rectangle 235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4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33" name="Rectangle 23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Digital</a:t>
                  </a:r>
                </a:p>
              </p:txBody>
            </p:sp>
            <p:sp>
              <p:nvSpPr>
                <p:cNvPr id="234" name="Cross 23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2" name="Rectangle 23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Mode of Capture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6" name="Group 242"/>
          <p:cNvGrpSpPr/>
          <p:nvPr/>
        </p:nvGrpSpPr>
        <p:grpSpPr>
          <a:xfrm>
            <a:off x="365760" y="2286000"/>
            <a:ext cx="4663440" cy="274320"/>
            <a:chOff x="274320" y="2103120"/>
            <a:chExt cx="4663440" cy="274320"/>
          </a:xfrm>
        </p:grpSpPr>
        <p:grpSp>
          <p:nvGrpSpPr>
            <p:cNvPr id="17" name="Group 26"/>
            <p:cNvGrpSpPr/>
            <p:nvPr/>
          </p:nvGrpSpPr>
          <p:grpSpPr>
            <a:xfrm>
              <a:off x="2743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18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75" name="Rectangle 274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9" name="Cross 27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9" name="Rectangle 268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Physical Medium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" name="Group 56"/>
            <p:cNvGrpSpPr/>
            <p:nvPr/>
          </p:nvGrpSpPr>
          <p:grpSpPr>
            <a:xfrm>
              <a:off x="18745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0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53" name="Rectangle 252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4 3/4 in.</a:t>
                  </a:r>
                </a:p>
              </p:txBody>
            </p:sp>
            <p:sp>
              <p:nvSpPr>
                <p:cNvPr id="254" name="Cross 253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Rectangle 251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Dimensions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" name="Group 61"/>
            <p:cNvGrpSpPr/>
            <p:nvPr/>
          </p:nvGrpSpPr>
          <p:grpSpPr>
            <a:xfrm>
              <a:off x="3474720" y="2103120"/>
              <a:ext cx="1463040" cy="274320"/>
              <a:chOff x="274320" y="2743200"/>
              <a:chExt cx="1463040" cy="274320"/>
            </a:xfrm>
          </p:grpSpPr>
          <p:grpSp>
            <p:nvGrpSpPr>
              <p:cNvPr id="22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9" name="Rectangle 248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English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0" name="Cross 249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8" name="Rectangle 247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 of Accompanying Material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" name="Group 17"/>
          <p:cNvGrpSpPr/>
          <p:nvPr/>
        </p:nvGrpSpPr>
        <p:grpSpPr>
          <a:xfrm>
            <a:off x="3566160" y="2606040"/>
            <a:ext cx="1463040" cy="137160"/>
            <a:chOff x="411480" y="2880360"/>
            <a:chExt cx="1463040" cy="137160"/>
          </a:xfrm>
        </p:grpSpPr>
        <p:sp>
          <p:nvSpPr>
            <p:cNvPr id="106" name="Rectangle 105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French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Cross 106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82"/>
          <p:cNvGrpSpPr/>
          <p:nvPr/>
        </p:nvGrpSpPr>
        <p:grpSpPr>
          <a:xfrm>
            <a:off x="365760" y="2971800"/>
            <a:ext cx="4663440" cy="594360"/>
            <a:chOff x="365760" y="2606040"/>
            <a:chExt cx="4663440" cy="594360"/>
          </a:xfrm>
        </p:grpSpPr>
        <p:grpSp>
          <p:nvGrpSpPr>
            <p:cNvPr id="31" name="Group 283"/>
            <p:cNvGrpSpPr/>
            <p:nvPr/>
          </p:nvGrpSpPr>
          <p:grpSpPr>
            <a:xfrm>
              <a:off x="365760" y="2606040"/>
              <a:ext cx="4663440" cy="274320"/>
              <a:chOff x="274320" y="2103120"/>
              <a:chExt cx="4663440" cy="274320"/>
            </a:xfrm>
          </p:grpSpPr>
          <p:grpSp>
            <p:nvGrpSpPr>
              <p:cNvPr id="224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5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" name="Cross 120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9" name="Rectangle 118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Playing Speed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6" name="Group 56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7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16" name="Rectangle 115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" name="Cross 116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5" name="Rectangle 114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Tape Configuration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8" name="Group 61"/>
              <p:cNvGrpSpPr/>
              <p:nvPr/>
            </p:nvGrpSpPr>
            <p:grpSpPr>
              <a:xfrm>
                <a:off x="34747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12" name="Rectangle 11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" name="Cross 11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1" name="Rectangle 11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Kind of Sound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30" name="Group 300"/>
            <p:cNvGrpSpPr/>
            <p:nvPr/>
          </p:nvGrpSpPr>
          <p:grpSpPr>
            <a:xfrm>
              <a:off x="365760" y="2926080"/>
              <a:ext cx="2286000" cy="274320"/>
              <a:chOff x="274320" y="2743200"/>
              <a:chExt cx="2286000" cy="274320"/>
            </a:xfrm>
          </p:grpSpPr>
          <p:grpSp>
            <p:nvGrpSpPr>
              <p:cNvPr id="231" name="Group 17"/>
              <p:cNvGrpSpPr/>
              <p:nvPr/>
            </p:nvGrpSpPr>
            <p:grpSpPr>
              <a:xfrm>
                <a:off x="274320" y="2880360"/>
                <a:ext cx="2286000" cy="137160"/>
                <a:chOff x="411480" y="2880360"/>
                <a:chExt cx="228600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41148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Cross 100"/>
                <p:cNvSpPr/>
                <p:nvPr/>
              </p:nvSpPr>
              <p:spPr>
                <a:xfrm>
                  <a:off x="260604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Rectangle 92"/>
              <p:cNvSpPr/>
              <p:nvPr/>
            </p:nvSpPr>
            <p:spPr>
              <a:xfrm>
                <a:off x="274320" y="2743200"/>
                <a:ext cx="228600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Special Reproduction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5" name="Group 17"/>
          <p:cNvGrpSpPr/>
          <p:nvPr/>
        </p:nvGrpSpPr>
        <p:grpSpPr>
          <a:xfrm>
            <a:off x="3566160" y="2788920"/>
            <a:ext cx="1463040" cy="137160"/>
            <a:chOff x="411480" y="2880360"/>
            <a:chExt cx="1463040" cy="137160"/>
          </a:xfrm>
        </p:grpSpPr>
        <p:sp>
          <p:nvSpPr>
            <p:cNvPr id="123" name="Rectangle 122"/>
            <p:cNvSpPr/>
            <p:nvPr/>
          </p:nvSpPr>
          <p:spPr>
            <a:xfrm>
              <a:off x="41148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German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Cross 123"/>
            <p:cNvSpPr/>
            <p:nvPr/>
          </p:nvSpPr>
          <p:spPr>
            <a:xfrm>
              <a:off x="1783080" y="2903220"/>
              <a:ext cx="91440" cy="91440"/>
            </a:xfrm>
            <a:prstGeom prst="plus">
              <a:avLst>
                <a:gd name="adj" fmla="val 34186"/>
              </a:avLst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90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09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10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14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91" name="TextBox 90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2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0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08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94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95" name="TextBox 94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96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9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03" name="TextBox 10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04" name="TextBox 10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9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00" name="TextBox 9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02" name="TextBox 10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118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12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26" name="Rectangle 12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8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129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0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3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134" name="Rectangle 133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136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8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7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48" name="Rectangle 14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2" name="Rectangle 15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6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57" name="Rectangle 15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4" name="Rectangle 16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5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66" name="Rectangle 16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72" name="Rectangle 17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4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75" name="Rectangle 17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" name="Rectangle 1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79" name="Rectangle 1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3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85" name="Rectangle 1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93" name="Rectangle 19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" name="Rectangle 19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89" name="Rectangle 1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96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97" name="Rectangle 19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9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05" name="Rectangle 20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6" name="Rectangle 20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07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208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61" name="Rectangle 2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2" name="Rectangle 2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9" name="Rectangle 2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09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47" name="Rectangle 24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1" name="Rectangle 2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10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211" name="Rectangle 21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7" name="Rectangle 2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Rectangle 21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63"/>
          <p:cNvGrpSpPr/>
          <p:nvPr/>
        </p:nvGrpSpPr>
        <p:grpSpPr>
          <a:xfrm>
            <a:off x="365760" y="2148840"/>
            <a:ext cx="4663440" cy="1234440"/>
            <a:chOff x="274320" y="274320"/>
            <a:chExt cx="4663440" cy="1234440"/>
          </a:xfrm>
        </p:grpSpPr>
        <p:grpSp>
          <p:nvGrpSpPr>
            <p:cNvPr id="9" name="Group 30"/>
            <p:cNvGrpSpPr/>
            <p:nvPr/>
          </p:nvGrpSpPr>
          <p:grpSpPr>
            <a:xfrm>
              <a:off x="274320" y="274320"/>
              <a:ext cx="4663440" cy="274320"/>
              <a:chOff x="274320" y="2743200"/>
              <a:chExt cx="4663440" cy="274320"/>
            </a:xfrm>
          </p:grpSpPr>
          <p:grpSp>
            <p:nvGrpSpPr>
              <p:cNvPr id="10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Cross 34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" name="Rectangle 32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Source for Acquisition Access Authorization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5"/>
            <p:cNvGrpSpPr/>
            <p:nvPr/>
          </p:nvGrpSpPr>
          <p:grpSpPr>
            <a:xfrm>
              <a:off x="274320" y="1234440"/>
              <a:ext cx="4663440" cy="274320"/>
              <a:chOff x="274320" y="2743200"/>
              <a:chExt cx="4663440" cy="274320"/>
            </a:xfrm>
          </p:grpSpPr>
          <p:grpSp>
            <p:nvGrpSpPr>
              <p:cNvPr id="12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39" name="Rectangle 38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" name="Cross 39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" name="Rectangle 37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Access Address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40"/>
            <p:cNvGrpSpPr/>
            <p:nvPr/>
          </p:nvGrpSpPr>
          <p:grpSpPr>
            <a:xfrm>
              <a:off x="274320" y="594360"/>
              <a:ext cx="4663440" cy="274320"/>
              <a:chOff x="274320" y="822960"/>
              <a:chExt cx="4663440" cy="274320"/>
            </a:xfrm>
          </p:grpSpPr>
          <p:grpSp>
            <p:nvGrpSpPr>
              <p:cNvPr id="14" name="Group 11"/>
              <p:cNvGrpSpPr/>
              <p:nvPr/>
            </p:nvGrpSpPr>
            <p:grpSpPr>
              <a:xfrm>
                <a:off x="274320" y="822960"/>
                <a:ext cx="2286000" cy="274320"/>
                <a:chOff x="274320" y="2743200"/>
                <a:chExt cx="2286000" cy="274320"/>
              </a:xfrm>
            </p:grpSpPr>
            <p:sp>
              <p:nvSpPr>
                <p:cNvPr id="50" name="Rectangle 49"/>
                <p:cNvSpPr/>
                <p:nvPr/>
              </p:nvSpPr>
              <p:spPr>
                <a:xfrm>
                  <a:off x="274320" y="2880360"/>
                  <a:ext cx="21488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" name="Rectangle 13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Access Restrictions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6" name="Group 16"/>
              <p:cNvGrpSpPr/>
              <p:nvPr/>
            </p:nvGrpSpPr>
            <p:grpSpPr>
              <a:xfrm>
                <a:off x="2651760" y="822960"/>
                <a:ext cx="2286000" cy="274320"/>
                <a:chOff x="274320" y="1188720"/>
                <a:chExt cx="2286000" cy="274320"/>
              </a:xfrm>
            </p:grpSpPr>
            <p:sp>
              <p:nvSpPr>
                <p:cNvPr id="44" name="Rectangle 43"/>
                <p:cNvSpPr/>
                <p:nvPr/>
              </p:nvSpPr>
              <p:spPr>
                <a:xfrm>
                  <a:off x="274320" y="118872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7" name="Group 24"/>
                <p:cNvGrpSpPr/>
                <p:nvPr/>
              </p:nvGrpSpPr>
              <p:grpSpPr>
                <a:xfrm>
                  <a:off x="274320" y="1325880"/>
                  <a:ext cx="2286000" cy="137160"/>
                  <a:chOff x="274320" y="1325880"/>
                  <a:chExt cx="2286000" cy="137160"/>
                </a:xfrm>
              </p:grpSpPr>
              <p:sp>
                <p:nvSpPr>
                  <p:cNvPr id="46" name="Cross 45"/>
                  <p:cNvSpPr/>
                  <p:nvPr/>
                </p:nvSpPr>
                <p:spPr>
                  <a:xfrm>
                    <a:off x="2468880" y="134874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" name="Group 23"/>
                  <p:cNvGrpSpPr/>
                  <p:nvPr/>
                </p:nvGrpSpPr>
                <p:grpSpPr>
                  <a:xfrm>
                    <a:off x="274320" y="1325880"/>
                    <a:ext cx="2148840" cy="137160"/>
                    <a:chOff x="274320" y="1325880"/>
                    <a:chExt cx="2148840" cy="137160"/>
                  </a:xfrm>
                </p:grpSpPr>
                <p:sp>
                  <p:nvSpPr>
                    <p:cNvPr id="48" name="Rectangle 47"/>
                    <p:cNvSpPr/>
                    <p:nvPr/>
                  </p:nvSpPr>
                  <p:spPr>
                    <a:xfrm>
                      <a:off x="274320" y="1325880"/>
                      <a:ext cx="214884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Field Data</a:t>
                      </a:r>
                      <a:endParaRPr lang="en-US" sz="6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9" name="Isosceles Triangle 48"/>
                    <p:cNvSpPr/>
                    <p:nvPr/>
                  </p:nvSpPr>
                  <p:spPr>
                    <a:xfrm rot="10800000">
                      <a:off x="2286000" y="135788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19" name="Group 51"/>
            <p:cNvGrpSpPr/>
            <p:nvPr/>
          </p:nvGrpSpPr>
          <p:grpSpPr>
            <a:xfrm>
              <a:off x="274320" y="914400"/>
              <a:ext cx="4663440" cy="274320"/>
              <a:chOff x="914400" y="3200400"/>
              <a:chExt cx="4663440" cy="274320"/>
            </a:xfrm>
          </p:grpSpPr>
          <p:grpSp>
            <p:nvGrpSpPr>
              <p:cNvPr id="20" name="Group 52"/>
              <p:cNvGrpSpPr/>
              <p:nvPr/>
            </p:nvGrpSpPr>
            <p:grpSpPr>
              <a:xfrm>
                <a:off x="914400" y="320040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1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62" name="Rectangle 61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" name="Cross 62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1" name="Rectangle 25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File Characteristics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" name="Group 28"/>
              <p:cNvGrpSpPr/>
              <p:nvPr/>
            </p:nvGrpSpPr>
            <p:grpSpPr>
              <a:xfrm>
                <a:off x="3291840" y="320040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23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58" name="Rectangle 57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" name="Cross 58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" name="Rectangle 56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Mode of Access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64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65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79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80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81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66" name="TextBox 65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7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77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78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68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69" name="TextBox 68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70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71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75" name="TextBox 74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76" name="TextBox 75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72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73" name="TextBox 72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74" name="TextBox 73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82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83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5" name="Rectangle 8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7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88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9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92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93" name="Rectangle 92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4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95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97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98" name="Rectangle 9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10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2" name="Rectangle 10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6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107" name="Rectangle 10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1" name="Rectangle 11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5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16" name="Rectangle 11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2" name="Rectangle 12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12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0" name="Rectangle 11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4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25" name="Rectangle 12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3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34" name="Rectangle 13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0" name="Rectangle 13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2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43" name="Rectangle 14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9" name="Rectangle 14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51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52" name="Rectangle 15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5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6" name="Rectangle 15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0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61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62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8" name="Rectangle 17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6" name="Rectangle 17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64" name="Rectangle 16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0" name="Rectangle 16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" name="Rectangle 17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8" name="Rectangle 16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Note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8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4" name="TextBox 43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5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6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7" name="TextBox 4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4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5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2" name="Rectangle 7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7" name="Rectangle 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1-2, 2007 at Air Studios, Lyndhurst, London (Vivaldi) and May 2, 2008 at Henry Wood Hall, London (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Note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8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4" name="TextBox 43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5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6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7" name="TextBox 4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4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5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2" name="Rectangle 7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7" name="Rectangle 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1-2, 2007 at Air Studios, Lyndhurst, London (Vivaldi) and May 2, 2008 at Henry Wood Hall, London (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Note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8" name="Rectangle 37"/>
          <p:cNvSpPr/>
          <p:nvPr/>
        </p:nvSpPr>
        <p:spPr>
          <a:xfrm>
            <a:off x="3566160" y="2468880"/>
            <a:ext cx="1325880" cy="46166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rIns="45720" rtlCol="0" anchor="t" anchorCtr="0">
            <a:spAutoFit/>
          </a:bodyPr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Note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Collective Title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Program Notes</a:t>
            </a:r>
          </a:p>
          <a:p>
            <a:r>
              <a:rPr lang="en-US" sz="6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Recording Notes ???</a:t>
            </a:r>
          </a:p>
        </p:txBody>
      </p:sp>
      <p:grpSp>
        <p:nvGrpSpPr>
          <p:cNvPr id="4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4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9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0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1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6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7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8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7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8" name="TextBox 47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9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0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4" name="TextBox 53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5" name="TextBox 54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51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2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3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7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8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9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0" name="Rectangle 69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2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3" name="Rectangle 72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4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5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7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8" name="Rectangle 7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2" name="Rectangle 8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6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7" name="Rectangle 8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4" name="Rectangle 9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5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6" name="Rectangle 9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3" name="Rectangle 10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4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5" name="Rectangle 10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3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4" name="Rectangle 1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2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3" name="Rectangle 12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1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2" name="Rectangle 13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0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1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2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3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1-2, 2007 at Air Studios, Lyndhurst, London (Vivaldi) and May 2, 2008 at Henry Wood Hall, London (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Recording Notes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8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4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58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5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44" name="TextBox 43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5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5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57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46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47" name="TextBox 4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4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4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53" name="TextBox 5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5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51" name="TextBox 5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52" name="TextBox 5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1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62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6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7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8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1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72" name="Rectangle 71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3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4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6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7" name="Rectangle 7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5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0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2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1-2, 2007 at Air Studios, Lyndhurst, London (Vivaldi) and May 2, 2008 at Henry Wood Hall, London (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Recording Notes</a:t>
                    </a: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8" name="Group 34"/>
          <p:cNvGrpSpPr/>
          <p:nvPr/>
        </p:nvGrpSpPr>
        <p:grpSpPr>
          <a:xfrm>
            <a:off x="365760" y="2743200"/>
            <a:ext cx="4663440" cy="320040"/>
            <a:chOff x="274320" y="2743200"/>
            <a:chExt cx="4663440" cy="320040"/>
          </a:xfrm>
        </p:grpSpPr>
        <p:sp>
          <p:nvSpPr>
            <p:cNvPr id="41" name="Rectangle 40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4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45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7" name="Cross 46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8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9" name="Rectangle 48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Note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" name="Isosceles Triangle 49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6" name="Rectangle 45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51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2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8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9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3" name="TextBox 52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4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5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7" name="TextBox 5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4" name="TextBox 6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6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7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1" name="Rectangle 8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6" name="Rectangle 8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5" name="Rectangle 9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4" name="Rectangle 10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3" name="Rectangle 11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2" name="Rectangle 12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1" name="Rectangle 13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40" name="Rectangle 13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Rectangle 17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Rectangle 16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346" name="Rectangle 345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Rectangle 34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Physical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Access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8" name="Group 34"/>
          <p:cNvGrpSpPr/>
          <p:nvPr/>
        </p:nvGrpSpPr>
        <p:grpSpPr>
          <a:xfrm>
            <a:off x="365760" y="2331720"/>
            <a:ext cx="4663440" cy="320040"/>
            <a:chOff x="274320" y="2743200"/>
            <a:chExt cx="4663440" cy="320040"/>
          </a:xfrm>
        </p:grpSpPr>
        <p:sp>
          <p:nvSpPr>
            <p:cNvPr id="36" name="Rectangle 35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Recorded May 1-2, 2007 at Air Studios, Lyndhurst, London (Vivaldi) and May 2, 2008 at Henry Wood Hall, London (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Tartini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)</a:t>
              </a:r>
            </a:p>
          </p:txBody>
        </p:sp>
        <p:grpSp>
          <p:nvGrpSpPr>
            <p:cNvPr id="9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0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0" name="Cross 39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2" name="Rectangle 41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Recording Notes</a:t>
                    </a:r>
                  </a:p>
                </p:txBody>
              </p:sp>
              <p:sp>
                <p:nvSpPr>
                  <p:cNvPr id="43" name="Isosceles Triangle 42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" name="Rectangle 38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2" name="Group 34"/>
          <p:cNvGrpSpPr/>
          <p:nvPr/>
        </p:nvGrpSpPr>
        <p:grpSpPr>
          <a:xfrm>
            <a:off x="365760" y="2743200"/>
            <a:ext cx="4663440" cy="320040"/>
            <a:chOff x="274320" y="2743200"/>
            <a:chExt cx="4663440" cy="320040"/>
          </a:xfrm>
        </p:grpSpPr>
        <p:sp>
          <p:nvSpPr>
            <p:cNvPr id="41" name="Rectangle 40"/>
            <p:cNvSpPr/>
            <p:nvPr/>
          </p:nvSpPr>
          <p:spPr>
            <a:xfrm>
              <a:off x="274320" y="292608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Program notes by Linda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with French and German translations, in booklet (15 p.) inserted.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" name="Group 28"/>
            <p:cNvGrpSpPr/>
            <p:nvPr/>
          </p:nvGrpSpPr>
          <p:grpSpPr>
            <a:xfrm>
              <a:off x="274320" y="2743200"/>
              <a:ext cx="4663440" cy="137160"/>
              <a:chOff x="274320" y="2743200"/>
              <a:chExt cx="4663440" cy="137160"/>
            </a:xfrm>
          </p:grpSpPr>
          <p:grpSp>
            <p:nvGrpSpPr>
              <p:cNvPr id="14" name="Group 27"/>
              <p:cNvGrpSpPr/>
              <p:nvPr/>
            </p:nvGrpSpPr>
            <p:grpSpPr>
              <a:xfrm>
                <a:off x="3474720" y="2743200"/>
                <a:ext cx="1463040" cy="137160"/>
                <a:chOff x="3474720" y="2743200"/>
                <a:chExt cx="1463040" cy="137160"/>
              </a:xfrm>
            </p:grpSpPr>
            <p:sp>
              <p:nvSpPr>
                <p:cNvPr id="47" name="Cross 46"/>
                <p:cNvSpPr/>
                <p:nvPr/>
              </p:nvSpPr>
              <p:spPr>
                <a:xfrm>
                  <a:off x="4846320" y="276606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" name="Group 22"/>
                <p:cNvGrpSpPr/>
                <p:nvPr/>
              </p:nvGrpSpPr>
              <p:grpSpPr>
                <a:xfrm>
                  <a:off x="3474720" y="2743200"/>
                  <a:ext cx="1325880" cy="137160"/>
                  <a:chOff x="274320" y="2743200"/>
                  <a:chExt cx="1325880" cy="137160"/>
                </a:xfrm>
              </p:grpSpPr>
              <p:sp>
                <p:nvSpPr>
                  <p:cNvPr id="49" name="Rectangle 48"/>
                  <p:cNvSpPr/>
                  <p:nvPr/>
                </p:nvSpPr>
                <p:spPr>
                  <a:xfrm>
                    <a:off x="274320" y="274320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Note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" name="Isosceles Triangle 49"/>
                  <p:cNvSpPr/>
                  <p:nvPr/>
                </p:nvSpPr>
                <p:spPr>
                  <a:xfrm rot="10800000">
                    <a:off x="1463040" y="2775205"/>
                    <a:ext cx="91440" cy="73152"/>
                  </a:xfrm>
                  <a:prstGeom prst="triangl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6" name="Rectangle 45"/>
              <p:cNvSpPr/>
              <p:nvPr/>
            </p:nvSpPr>
            <p:spPr>
              <a:xfrm>
                <a:off x="274320" y="2743200"/>
                <a:ext cx="3154680" cy="137160"/>
              </a:xfrm>
              <a:prstGeom prst="rect">
                <a:avLst/>
              </a:prstGeom>
              <a:solidFill>
                <a:srgbClr val="E4EB9F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51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66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67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68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52" name="TextBox 51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3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64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65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54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55" name="TextBox 54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57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58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62" name="TextBox 61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63" name="TextBox 62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59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60" name="TextBox 59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61" name="TextBox 60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69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70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72" name="Rectangle 7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4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75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6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7" name="Rectangle 76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9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80" name="Rectangle 79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1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82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4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5" name="Rectangle 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9" name="Rectangle 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3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4" name="Rectangle 9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8" name="Rectangle 9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2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03" name="Rectangle 10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1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12" name="Rectangle 11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0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8" name="Rectangle 12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5" name="Rectangle 12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9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30" name="Rectangle 12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3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8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9" name="Rectangle 1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7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8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" name="Rectangle 17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1" name="Rectangle 17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9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50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Rectangle 15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32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33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47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49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50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34" name="TextBox 33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5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45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46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36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37" name="TextBox 36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38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39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43" name="TextBox 42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44" name="TextBox 43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40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41" name="TextBox 40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grpSp>
        <p:nvGrpSpPr>
          <p:cNvPr id="57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58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9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2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63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4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7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68" name="Rectangle 67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9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70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72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73" name="Rectangle 7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1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82" name="Rectangle 8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0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91" name="Rectangle 9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5" name="Rectangle 9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9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0" name="Rectangle 9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4" name="Rectangle 10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8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09" name="Rectangle 10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1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7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18" name="Rectangle 11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2" name="Rectangle 12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6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27" name="Rectangle 12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3" name="Rectangle 13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13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5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36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47" name="Rectangle 14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3" name="Rectangle 15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" name="Rectangle 15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1" name="Rectangle 15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8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5" name="Rectangle 14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0" name="Group 169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63" name="Rectangle 162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4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66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7" name="Rectangle 16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 rot="180000">
            <a:off x="4297680" y="457200"/>
            <a:ext cx="4206240" cy="5943600"/>
          </a:xfrm>
          <a:prstGeom prst="rect">
            <a:avLst/>
          </a:prstGeom>
          <a:solidFill>
            <a:schemeClr val="bg2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sz="2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adley Hand ITC" pitchFamily="66" charset="0"/>
              </a:rPr>
              <a:t>change log…</a:t>
            </a:r>
          </a:p>
          <a:p>
            <a:pPr marL="342900" indent="-342900">
              <a:buAutoNum type="arabicPeriod"/>
            </a:pPr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  <a:p>
            <a:pPr marL="342900" indent="-342900">
              <a:buAutoNum type="arabicPeriod"/>
            </a:pPr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  <a:p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  <a:p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Bradley Hand ITC" pitchFamily="66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228600" algn="l"/>
                <a:tab pos="457200" algn="l"/>
                <a:tab pos="685800" algn="l"/>
                <a:tab pos="914400" algn="l"/>
                <a:tab pos="1143000" algn="l"/>
              </a:tabLst>
              <a:defRPr/>
            </a:pPr>
            <a:r>
              <a:rPr lang="en-US" sz="1200" dirty="0" smtClean="0"/>
              <a:t>Adding a contributor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685800" y="1587500"/>
            <a:ext cx="7772400" cy="914400"/>
          </a:xfrm>
        </p:spPr>
        <p:txBody>
          <a:bodyPr/>
          <a:lstStyle/>
          <a:p>
            <a:pPr>
              <a:defRPr/>
            </a:pPr>
            <a:r>
              <a:rPr lang="en-US" sz="1000" dirty="0" smtClean="0"/>
              <a:t>V/FRBR-CT | Design Sketches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UI/X Design Examples - #13 : EDIT Manifestation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16" name="Group 18"/>
          <p:cNvGrpSpPr>
            <a:grpSpLocks/>
          </p:cNvGrpSpPr>
          <p:nvPr/>
        </p:nvGrpSpPr>
        <p:grpSpPr bwMode="auto">
          <a:xfrm>
            <a:off x="5303520" y="914400"/>
            <a:ext cx="3473450" cy="776287"/>
            <a:chOff x="2834640" y="274320"/>
            <a:chExt cx="3474720" cy="777240"/>
          </a:xfrm>
        </p:grpSpPr>
        <p:grpSp>
          <p:nvGrpSpPr>
            <p:cNvPr id="117" name="Group 46"/>
            <p:cNvGrpSpPr>
              <a:grpSpLocks/>
            </p:cNvGrpSpPr>
            <p:nvPr/>
          </p:nvGrpSpPr>
          <p:grpSpPr bwMode="auto">
            <a:xfrm>
              <a:off x="3109378" y="274320"/>
              <a:ext cx="2925244" cy="136692"/>
              <a:chOff x="3109378" y="2743200"/>
              <a:chExt cx="2925244" cy="136692"/>
            </a:xfrm>
          </p:grpSpPr>
          <p:sp>
            <p:nvSpPr>
              <p:cNvPr id="131" name="TextBox 9"/>
              <p:cNvSpPr txBox="1"/>
              <p:nvPr/>
            </p:nvSpPr>
            <p:spPr bwMode="auto">
              <a:xfrm>
                <a:off x="3109378" y="2743200"/>
                <a:ext cx="914734" cy="136692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</a:p>
            </p:txBody>
          </p:sp>
          <p:sp>
            <p:nvSpPr>
              <p:cNvPr id="132" name="TextBox 10"/>
              <p:cNvSpPr txBox="1"/>
              <p:nvPr/>
            </p:nvSpPr>
            <p:spPr bwMode="auto">
              <a:xfrm>
                <a:off x="5119888" y="2743200"/>
                <a:ext cx="914734" cy="136692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</a:p>
            </p:txBody>
          </p:sp>
          <p:sp>
            <p:nvSpPr>
              <p:cNvPr id="133" name="TextBox 11"/>
              <p:cNvSpPr txBox="1"/>
              <p:nvPr/>
            </p:nvSpPr>
            <p:spPr bwMode="auto">
              <a:xfrm>
                <a:off x="4114632" y="2743200"/>
                <a:ext cx="914734" cy="13669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algn="ctr">
                  <a:defRPr/>
                </a:pPr>
                <a:r>
                  <a:rPr lang="en-US" sz="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</a:p>
            </p:txBody>
          </p:sp>
        </p:grpSp>
        <p:sp>
          <p:nvSpPr>
            <p:cNvPr id="118" name="TextBox 117"/>
            <p:cNvSpPr txBox="1"/>
            <p:nvPr/>
          </p:nvSpPr>
          <p:spPr bwMode="auto">
            <a:xfrm>
              <a:off x="2834640" y="411013"/>
              <a:ext cx="3474720" cy="64054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>
                <a:defRPr/>
              </a:pPr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19" name="Group 20"/>
            <p:cNvGrpSpPr>
              <a:grpSpLocks/>
            </p:cNvGrpSpPr>
            <p:nvPr/>
          </p:nvGrpSpPr>
          <p:grpSpPr bwMode="auto">
            <a:xfrm>
              <a:off x="2834640" y="868774"/>
              <a:ext cx="3474720" cy="136692"/>
              <a:chOff x="2560321" y="2472784"/>
              <a:chExt cx="4206240" cy="136692"/>
            </a:xfrm>
          </p:grpSpPr>
          <p:sp>
            <p:nvSpPr>
              <p:cNvPr id="129" name="TextBox 6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</a:p>
            </p:txBody>
          </p:sp>
          <p:sp>
            <p:nvSpPr>
              <p:cNvPr id="130" name="TextBox 8"/>
              <p:cNvSpPr txBox="1"/>
              <p:nvPr/>
            </p:nvSpPr>
            <p:spPr bwMode="auto">
              <a:xfrm>
                <a:off x="2560321" y="2472784"/>
                <a:ext cx="4206240" cy="136692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r">
                  <a:defRPr/>
                </a:pPr>
                <a:r>
                  <a: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</a:p>
            </p:txBody>
          </p:sp>
        </p:grpSp>
        <p:grpSp>
          <p:nvGrpSpPr>
            <p:cNvPr id="120" name="Group 19"/>
            <p:cNvGrpSpPr>
              <a:grpSpLocks/>
            </p:cNvGrpSpPr>
            <p:nvPr/>
          </p:nvGrpSpPr>
          <p:grpSpPr bwMode="auto">
            <a:xfrm>
              <a:off x="2880695" y="503200"/>
              <a:ext cx="3382612" cy="319478"/>
              <a:chOff x="2743535" y="2841587"/>
              <a:chExt cx="3382612" cy="319478"/>
            </a:xfrm>
          </p:grpSpPr>
          <p:sp>
            <p:nvSpPr>
              <p:cNvPr id="121" name="TextBox 120"/>
              <p:cNvSpPr txBox="1"/>
              <p:nvPr/>
            </p:nvSpPr>
            <p:spPr bwMode="auto">
              <a:xfrm>
                <a:off x="5486150" y="2841587"/>
                <a:ext cx="547888" cy="31947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anchor="ctr"/>
              <a:lstStyle/>
              <a:p>
                <a:pPr algn="ctr">
                  <a:defRPr/>
                </a:pPr>
                <a:r>
                  <a:rPr lang="en-US" sz="800" b="1" i="1" dirty="0">
                    <a:solidFill>
                      <a:schemeClr val="bg1"/>
                    </a:solidFill>
                  </a:rPr>
                  <a:t>search</a:t>
                </a:r>
              </a:p>
            </p:txBody>
          </p:sp>
          <p:grpSp>
            <p:nvGrpSpPr>
              <p:cNvPr id="122" name="Group 18"/>
              <p:cNvGrpSpPr>
                <a:grpSpLocks/>
              </p:cNvGrpSpPr>
              <p:nvPr/>
            </p:nvGrpSpPr>
            <p:grpSpPr bwMode="auto">
              <a:xfrm>
                <a:off x="2743535" y="2841587"/>
                <a:ext cx="3382612" cy="319478"/>
                <a:chOff x="2880695" y="2834920"/>
                <a:chExt cx="3382612" cy="319478"/>
              </a:xfrm>
            </p:grpSpPr>
            <p:grpSp>
              <p:nvGrpSpPr>
                <p:cNvPr id="123" name="Group 14"/>
                <p:cNvGrpSpPr>
                  <a:grpSpLocks/>
                </p:cNvGrpSpPr>
                <p:nvPr/>
              </p:nvGrpSpPr>
              <p:grpSpPr bwMode="auto">
                <a:xfrm>
                  <a:off x="2880695" y="2834920"/>
                  <a:ext cx="3382612" cy="136692"/>
                  <a:chOff x="3155015" y="2834920"/>
                  <a:chExt cx="3382612" cy="136692"/>
                </a:xfrm>
              </p:grpSpPr>
              <p:sp>
                <p:nvSpPr>
                  <p:cNvPr id="127" name="TextBox 126"/>
                  <p:cNvSpPr txBox="1"/>
                  <p:nvPr/>
                </p:nvSpPr>
                <p:spPr bwMode="auto">
                  <a:xfrm>
                    <a:off x="3155015" y="2834920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</a:p>
                </p:txBody>
              </p:sp>
              <p:sp>
                <p:nvSpPr>
                  <p:cNvPr id="128" name="TextBox 127"/>
                  <p:cNvSpPr txBox="1"/>
                  <p:nvPr/>
                </p:nvSpPr>
                <p:spPr bwMode="auto">
                  <a:xfrm>
                    <a:off x="3474219" y="2834920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Manifestation or Work Title(s)</a:t>
                    </a:r>
                  </a:p>
                </p:txBody>
              </p:sp>
            </p:grpSp>
            <p:grpSp>
              <p:nvGrpSpPr>
                <p:cNvPr id="124" name="Group 15"/>
                <p:cNvGrpSpPr>
                  <a:grpSpLocks/>
                </p:cNvGrpSpPr>
                <p:nvPr/>
              </p:nvGrpSpPr>
              <p:grpSpPr bwMode="auto">
                <a:xfrm>
                  <a:off x="2880695" y="3017706"/>
                  <a:ext cx="3382612" cy="136692"/>
                  <a:chOff x="3155015" y="2834826"/>
                  <a:chExt cx="3382612" cy="136692"/>
                </a:xfrm>
              </p:grpSpPr>
              <p:sp>
                <p:nvSpPr>
                  <p:cNvPr id="125" name="TextBox 124"/>
                  <p:cNvSpPr txBox="1"/>
                  <p:nvPr/>
                </p:nvSpPr>
                <p:spPr bwMode="auto">
                  <a:xfrm>
                    <a:off x="3155015" y="2834826"/>
                    <a:ext cx="3382612" cy="136692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anchor="ctr"/>
                  <a:lstStyle/>
                  <a:p>
                    <a:pPr algn="r">
                      <a:defRPr/>
                    </a:pPr>
                    <a:r>
                      <a:rPr lang="en-US" sz="600" i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</a:p>
                </p:txBody>
              </p:sp>
              <p:sp>
                <p:nvSpPr>
                  <p:cNvPr id="126" name="TextBox 125"/>
                  <p:cNvSpPr txBox="1"/>
                  <p:nvPr/>
                </p:nvSpPr>
                <p:spPr bwMode="auto">
                  <a:xfrm>
                    <a:off x="3474219" y="2834826"/>
                    <a:ext cx="2377357" cy="136692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anchor="ctr"/>
                  <a:lstStyle/>
                  <a:p>
                    <a:pPr>
                      <a:defRPr/>
                    </a:pPr>
                    <a:r>
                      <a:rPr lang="en-US" sz="600" i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Contributor Name(s)</a:t>
                    </a:r>
                  </a:p>
                </p:txBody>
              </p:sp>
            </p:grpSp>
          </p:grpSp>
        </p:grpSp>
      </p:grpSp>
      <p:sp>
        <p:nvSpPr>
          <p:cNvPr id="31" name="Rectangle 30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34" name="Rectangle 33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3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7" name="Rectangle 3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40" name="Rectangle 3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43" name="Rectangle 4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5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5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5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61" name="Rectangle 6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66" name="Rectangle 6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0" name="Rectangle 6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75" name="Rectangle 7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84" name="Rectangle 8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93" name="Rectangle 9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11" name="Rectangle 11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37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38" name="Rectangle 13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46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47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2" name="Rectangle 17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Rectangle 17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0" name="Rectangle 16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8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2" name="Rectangle 16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49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Rectangle 15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4" name="Group 4"/>
          <p:cNvGrpSpPr/>
          <p:nvPr/>
        </p:nvGrpSpPr>
        <p:grpSpPr>
          <a:xfrm>
            <a:off x="5202555" y="131109"/>
            <a:ext cx="2600325" cy="868680"/>
            <a:chOff x="3504262" y="3200400"/>
            <a:chExt cx="2600325" cy="868680"/>
          </a:xfrm>
        </p:grpSpPr>
        <p:sp>
          <p:nvSpPr>
            <p:cNvPr id="175" name="Rectangle 174"/>
            <p:cNvSpPr/>
            <p:nvPr/>
          </p:nvSpPr>
          <p:spPr>
            <a:xfrm>
              <a:off x="3504262" y="3200400"/>
              <a:ext cx="2377440" cy="83099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[4]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Search for the contributor…</a:t>
              </a:r>
            </a:p>
            <a:p>
              <a:pPr algn="just"/>
              <a:endPara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6" name="Down Arrow 175"/>
            <p:cNvSpPr/>
            <p:nvPr/>
          </p:nvSpPr>
          <p:spPr>
            <a:xfrm rot="19382119">
              <a:off x="5738827" y="3623310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78" name="Rectangle 17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8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83" name="Rectangle 18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2" name="Rectangle 18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31" name="Rectangle 30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34" name="Rectangle 33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3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7" name="Rectangle 3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40" name="Rectangle 3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43" name="Rectangle 4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5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5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5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61" name="Rectangle 6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66" name="Rectangle 6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0" name="Rectangle 6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75" name="Rectangle 7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84" name="Rectangle 8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93" name="Rectangle 9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11" name="Rectangle 11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20" name="Rectangle 1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2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6" name="Rectangle 13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56" name="Group 155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57" name="Rectangle 15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6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2" name="Rectangle 161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1" name="Rectangle 16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31" name="Rectangle 30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34" name="Rectangle 33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3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7" name="Rectangle 3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40" name="Rectangle 3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43" name="Rectangle 4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0" name="Group 31"/>
          <p:cNvGrpSpPr/>
          <p:nvPr/>
        </p:nvGrpSpPr>
        <p:grpSpPr>
          <a:xfrm>
            <a:off x="5303520" y="1828800"/>
            <a:ext cx="3474720" cy="1234440"/>
            <a:chOff x="2743200" y="274320"/>
            <a:chExt cx="3474720" cy="1234440"/>
          </a:xfrm>
        </p:grpSpPr>
        <p:sp>
          <p:nvSpPr>
            <p:cNvPr id="51" name="Rectangle 13"/>
            <p:cNvSpPr/>
            <p:nvPr/>
          </p:nvSpPr>
          <p:spPr>
            <a:xfrm>
              <a:off x="2743200" y="274320"/>
              <a:ext cx="3474720" cy="1234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55" name="Group 87"/>
          <p:cNvGrpSpPr/>
          <p:nvPr/>
        </p:nvGrpSpPr>
        <p:grpSpPr>
          <a:xfrm>
            <a:off x="5303520" y="3108960"/>
            <a:ext cx="3474720" cy="685800"/>
            <a:chOff x="2514600" y="914400"/>
            <a:chExt cx="4343400" cy="685800"/>
          </a:xfrm>
        </p:grpSpPr>
        <p:sp>
          <p:nvSpPr>
            <p:cNvPr id="56" name="Rectangle 37"/>
            <p:cNvSpPr/>
            <p:nvPr/>
          </p:nvSpPr>
          <p:spPr>
            <a:xfrm>
              <a:off x="2514600" y="914400"/>
              <a:ext cx="434340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7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IUCAT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0" name="Group 16"/>
          <p:cNvGrpSpPr/>
          <p:nvPr/>
        </p:nvGrpSpPr>
        <p:grpSpPr>
          <a:xfrm>
            <a:off x="5303520" y="3840480"/>
            <a:ext cx="3474720" cy="868680"/>
            <a:chOff x="2514600" y="914400"/>
            <a:chExt cx="4343400" cy="868680"/>
          </a:xfrm>
        </p:grpSpPr>
        <p:sp>
          <p:nvSpPr>
            <p:cNvPr id="61" name="Rectangle 60"/>
            <p:cNvSpPr/>
            <p:nvPr/>
          </p:nvSpPr>
          <p:spPr>
            <a:xfrm>
              <a:off x="2514600" y="914400"/>
              <a:ext cx="4343400" cy="8686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2" name="Group 15"/>
            <p:cNvGrpSpPr/>
            <p:nvPr/>
          </p:nvGrpSpPr>
          <p:grpSpPr>
            <a:xfrm>
              <a:off x="2560320" y="960120"/>
              <a:ext cx="4240530" cy="184785"/>
              <a:chOff x="2560320" y="960120"/>
              <a:chExt cx="4240530" cy="184785"/>
            </a:xfrm>
          </p:grpSpPr>
          <p:sp>
            <p:nvSpPr>
              <p:cNvPr id="63" name="Rectangle 44"/>
              <p:cNvSpPr/>
              <p:nvPr/>
            </p:nvSpPr>
            <p:spPr>
              <a:xfrm>
                <a:off x="2571750" y="962025"/>
                <a:ext cx="4229100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MusicBrainz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(3)</a:t>
                </a:r>
                <a:endPara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Rectangle 45"/>
              <p:cNvSpPr/>
              <p:nvPr/>
            </p:nvSpPr>
            <p:spPr>
              <a:xfrm>
                <a:off x="2560320" y="960120"/>
                <a:ext cx="4229100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65" name="Group 97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66" name="Rectangle 6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7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6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Rectangle 7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0" name="Rectangle 6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4" name="Group 97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75" name="Rectangle 7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79" name="Rectangle 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83" name="Group 97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84" name="Rectangle 8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92" name="Group 97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93" name="Rectangle 92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5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8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01" name="Group 97"/>
          <p:cNvGrpSpPr/>
          <p:nvPr/>
        </p:nvGrpSpPr>
        <p:grpSpPr>
          <a:xfrm>
            <a:off x="5394960" y="2834640"/>
            <a:ext cx="3291840" cy="137160"/>
            <a:chOff x="446817" y="2161735"/>
            <a:chExt cx="3291840" cy="137160"/>
          </a:xfrm>
        </p:grpSpPr>
        <p:sp>
          <p:nvSpPr>
            <p:cNvPr id="102" name="Rectangle 101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8" name="Rectangle 107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0" name="Group 97"/>
          <p:cNvGrpSpPr/>
          <p:nvPr/>
        </p:nvGrpSpPr>
        <p:grpSpPr>
          <a:xfrm>
            <a:off x="5394960" y="3383280"/>
            <a:ext cx="3291840" cy="137160"/>
            <a:chOff x="446817" y="2161735"/>
            <a:chExt cx="3291840" cy="137160"/>
          </a:xfrm>
        </p:grpSpPr>
        <p:sp>
          <p:nvSpPr>
            <p:cNvPr id="111" name="Rectangle 11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1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9" name="Group 97"/>
          <p:cNvGrpSpPr/>
          <p:nvPr/>
        </p:nvGrpSpPr>
        <p:grpSpPr>
          <a:xfrm>
            <a:off x="5394960" y="3566160"/>
            <a:ext cx="3291840" cy="137160"/>
            <a:chOff x="446817" y="2161735"/>
            <a:chExt cx="3291840" cy="137160"/>
          </a:xfrm>
        </p:grpSpPr>
        <p:sp>
          <p:nvSpPr>
            <p:cNvPr id="120" name="Rectangle 1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2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6" name="Rectangle 12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7" name="Rectangle 12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//Manifestation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8" name="Group 259"/>
          <p:cNvGrpSpPr/>
          <p:nvPr/>
        </p:nvGrpSpPr>
        <p:grpSpPr>
          <a:xfrm>
            <a:off x="5394960" y="4114800"/>
            <a:ext cx="3291840" cy="502920"/>
            <a:chOff x="5547360" y="2621280"/>
            <a:chExt cx="3291840" cy="502920"/>
          </a:xfrm>
        </p:grpSpPr>
        <p:grpSp>
          <p:nvGrpSpPr>
            <p:cNvPr id="129" name="Group 97"/>
            <p:cNvGrpSpPr/>
            <p:nvPr/>
          </p:nvGrpSpPr>
          <p:grpSpPr>
            <a:xfrm>
              <a:off x="5547360" y="2621280"/>
              <a:ext cx="3291840" cy="137160"/>
              <a:chOff x="446817" y="2161735"/>
              <a:chExt cx="3291840" cy="13716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4" name="Rectangle 15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2" name="Rectangle 15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0" name="Group 97"/>
            <p:cNvGrpSpPr/>
            <p:nvPr/>
          </p:nvGrpSpPr>
          <p:grpSpPr>
            <a:xfrm>
              <a:off x="5547360" y="280416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31" name="Group 97"/>
            <p:cNvGrpSpPr/>
            <p:nvPr/>
          </p:nvGrpSpPr>
          <p:grpSpPr>
            <a:xfrm>
              <a:off x="5547360" y="2987040"/>
              <a:ext cx="3291840" cy="137160"/>
              <a:chOff x="446817" y="2161735"/>
              <a:chExt cx="3291840" cy="13716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" name="Rectangle 13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6" name="Rectangle 13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//Manifestation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56" name="Group 155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57" name="Rectangle 15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6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2" name="Rectangle 161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1" name="Rectangle 16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Linda (1956-).</a:t>
                  </a:r>
                </a:p>
              </p:txBody>
            </p:sp>
          </p:grpSp>
        </p:grpSp>
      </p:grpSp>
      <p:grpSp>
        <p:nvGrpSpPr>
          <p:cNvPr id="22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24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25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27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Kobler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Linda (1956-). </a:t>
                    </a:r>
                    <a:endPara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32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</p:grpSp>
      <p:grpSp>
        <p:nvGrpSpPr>
          <p:cNvPr id="241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42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8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  <p:grpSp>
          <p:nvGrpSpPr>
            <p:cNvPr id="253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9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Kooper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Kit (1962-).</a:t>
                    </a:r>
                  </a:p>
                </p:txBody>
              </p:sp>
            </p:grpSp>
          </p:grpSp>
        </p:grpSp>
        <p:grpSp>
          <p:nvGrpSpPr>
            <p:cNvPr id="294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Koz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Zebulon (1882-1948). </a:t>
                    </a:r>
                  </a:p>
                </p:txBody>
              </p:sp>
            </p:grpSp>
          </p:grpSp>
        </p:grpSp>
      </p:grpSp>
      <p:sp>
        <p:nvSpPr>
          <p:cNvPr id="107" name="Rectangle 106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9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10" name="Rectangle 10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1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5" name="Rectangle 114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6" name="Group 125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27" name="Rectangle 12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1" name="Rectangle 13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Linda (1956-).</a:t>
                  </a:r>
                </a:p>
              </p:txBody>
            </p:sp>
          </p:grpSp>
        </p:grpSp>
      </p:grpSp>
      <p:grpSp>
        <p:nvGrpSpPr>
          <p:cNvPr id="18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2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3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Kobler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Linda (1956-). </a:t>
                    </a:r>
                    <a:endPara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27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</p:grpSp>
      <p:grpSp>
        <p:nvGrpSpPr>
          <p:cNvPr id="231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32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4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  <p:grpSp>
          <p:nvGrpSpPr>
            <p:cNvPr id="238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Kooper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Kit (1962-).</a:t>
                    </a:r>
                  </a:p>
                </p:txBody>
              </p:sp>
            </p:grpSp>
          </p:grpSp>
        </p:grpSp>
        <p:grpSp>
          <p:nvGrpSpPr>
            <p:cNvPr id="247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Koz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Zebulon (1882-1948). </a:t>
                    </a:r>
                  </a:p>
                </p:txBody>
              </p:sp>
            </p:grpSp>
          </p:grpSp>
        </p:grpSp>
      </p:grpSp>
      <p:sp>
        <p:nvSpPr>
          <p:cNvPr id="107" name="Rectangle 106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2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10" name="Rectangle 10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5" name="Rectangle 114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9" name="Group 128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30" name="Rectangle 12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3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4" name="Rectangle 13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26" name="Group 4"/>
          <p:cNvGrpSpPr/>
          <p:nvPr/>
        </p:nvGrpSpPr>
        <p:grpSpPr>
          <a:xfrm>
            <a:off x="2651760" y="1457885"/>
            <a:ext cx="2799902" cy="1138773"/>
            <a:chOff x="3504262" y="3200400"/>
            <a:chExt cx="2799902" cy="1138773"/>
          </a:xfrm>
        </p:grpSpPr>
        <p:sp>
          <p:nvSpPr>
            <p:cNvPr id="127" name="Rectangle 126"/>
            <p:cNvSpPr/>
            <p:nvPr/>
          </p:nvSpPr>
          <p:spPr>
            <a:xfrm>
              <a:off x="3504262" y="3200400"/>
              <a:ext cx="2377440" cy="113877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[5]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This is her.  Select the contributor.  (Double-click to expand contributor information inline.)</a:t>
              </a:r>
            </a:p>
            <a:p>
              <a:pPr algn="just"/>
              <a:endPara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8" name="Down Arrow 127"/>
            <p:cNvSpPr/>
            <p:nvPr/>
          </p:nvSpPr>
          <p:spPr>
            <a:xfrm rot="17491000">
              <a:off x="5898399" y="3623310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208" name="Rectangle 2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16" name="Rectangle 21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" name="Rectangle 21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Linda (1956-).</a:t>
                  </a:r>
                </a:p>
              </p:txBody>
            </p:sp>
          </p:grpSp>
        </p:grpSp>
      </p:grpSp>
      <p:grpSp>
        <p:nvGrpSpPr>
          <p:cNvPr id="18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2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23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299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Rectangle 30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291" name="Rectangle 2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97" name="Rectangle 2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Rectangle 2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95" name="Rectangle 2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Kobler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Linda (1956-). </a:t>
                    </a:r>
                    <a:endPara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27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Rectangle 28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55" name="Rectangle 25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</p:grpSp>
      <p:grpSp>
        <p:nvGrpSpPr>
          <p:cNvPr id="231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232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334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5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4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30" name="Rectangle 32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Rectangle 33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8" name="Rectangle 32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  <p:grpSp>
          <p:nvGrpSpPr>
            <p:cNvPr id="238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22" name="Rectangle 32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Rectangle 32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Kooper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Kit (1962-).</a:t>
                    </a:r>
                  </a:p>
                </p:txBody>
              </p:sp>
            </p:grpSp>
          </p:grpSp>
        </p:grpSp>
        <p:grpSp>
          <p:nvGrpSpPr>
            <p:cNvPr id="247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314" name="Rectangle 313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Rectangle 314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Koz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Zebulon (1882-1948). </a:t>
                    </a:r>
                  </a:p>
                </p:txBody>
              </p:sp>
            </p:grpSp>
          </p:grpSp>
        </p:grpSp>
      </p:grpSp>
      <p:sp>
        <p:nvSpPr>
          <p:cNvPr id="107" name="Rectangle 106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2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10" name="Rectangle 10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5" name="Rectangle 114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320040" y="201168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4" name="Group 87"/>
          <p:cNvGrpSpPr/>
          <p:nvPr/>
        </p:nvGrpSpPr>
        <p:grpSpPr>
          <a:xfrm>
            <a:off x="320040" y="2103120"/>
            <a:ext cx="4754880" cy="137160"/>
            <a:chOff x="2468880" y="1828800"/>
            <a:chExt cx="4754880" cy="137160"/>
          </a:xfrm>
        </p:grpSpPr>
        <p:sp>
          <p:nvSpPr>
            <p:cNvPr id="121" name="Rectangle 120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ADD contribution by </a:t>
              </a:r>
              <a:r>
                <a:rPr lang="en-US" sz="600" b="1" dirty="0" smtClean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rPr>
                <a:t>NEW CONTRIBUTOR</a:t>
              </a:r>
            </a:p>
          </p:txBody>
        </p:sp>
        <p:grpSp>
          <p:nvGrpSpPr>
            <p:cNvPr id="292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24" name="Rectangle 123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3" name="Rectangle 12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[create link!]</a:t>
              </a:r>
              <a:endParaRPr lang="en-US" sz="7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94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0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0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Linda (1956-).</a:t>
                  </a:r>
                </a:p>
              </p:txBody>
            </p:sp>
          </p:grpSp>
        </p:grpSp>
        <p:sp>
          <p:nvSpPr>
            <p:cNvPr id="148" name="Rectangle 14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108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127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09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Kobler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Linda (1956-). </a:t>
                    </a:r>
                    <a:endPara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10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</p:grpSp>
      <p:grpSp>
        <p:nvGrpSpPr>
          <p:cNvPr id="131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132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3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  <p:grpSp>
          <p:nvGrpSpPr>
            <p:cNvPr id="134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Kooper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Kit (1962-).</a:t>
                    </a:r>
                  </a:p>
                </p:txBody>
              </p:sp>
            </p:grpSp>
          </p:grpSp>
        </p:grpSp>
        <p:grpSp>
          <p:nvGrpSpPr>
            <p:cNvPr id="135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Koz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Zebulon (1882-1948). </a:t>
                    </a:r>
                  </a:p>
                </p:txBody>
              </p:sp>
            </p:grpSp>
          </p:grpSp>
        </p:grpSp>
      </p:grpSp>
      <p:sp>
        <p:nvSpPr>
          <p:cNvPr id="169" name="Rectangle 16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72" name="Rectangle 171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7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5" name="Rectangle 17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8" name="Rectangle 177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1" name="Rectangle 180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89" name="Group 188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91" name="Rectangle 190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5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9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8" name="Rectangle 19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685800"/>
            <a:chOff x="2743200" y="274320"/>
            <a:chExt cx="3474720" cy="68580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6858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8" name="Group 115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94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30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0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Linda (1956-).</a:t>
                  </a:r>
                </a:p>
              </p:txBody>
            </p:sp>
          </p:grpSp>
        </p:grpSp>
        <p:sp>
          <p:nvSpPr>
            <p:cNvPr id="148" name="Rectangle 14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7" name="Group 219"/>
          <p:cNvGrpSpPr/>
          <p:nvPr/>
        </p:nvGrpSpPr>
        <p:grpSpPr>
          <a:xfrm>
            <a:off x="5303520" y="2560320"/>
            <a:ext cx="3474720" cy="685800"/>
            <a:chOff x="5303520" y="3931920"/>
            <a:chExt cx="3474720" cy="685800"/>
          </a:xfrm>
        </p:grpSpPr>
        <p:grpSp>
          <p:nvGrpSpPr>
            <p:cNvPr id="108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127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(2)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09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3" name="Rectangle 12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Kobler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Linda (1956-). </a:t>
                    </a:r>
                    <a:endPara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110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1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17" name="Rectangle 11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Rectangle 11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15" name="Rectangle 1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</p:grpSp>
      <p:grpSp>
        <p:nvGrpSpPr>
          <p:cNvPr id="131" name="Group 216"/>
          <p:cNvGrpSpPr/>
          <p:nvPr/>
        </p:nvGrpSpPr>
        <p:grpSpPr>
          <a:xfrm>
            <a:off x="5303520" y="3291840"/>
            <a:ext cx="3474720" cy="868680"/>
            <a:chOff x="5303520" y="5029200"/>
            <a:chExt cx="3474720" cy="868680"/>
          </a:xfrm>
        </p:grpSpPr>
        <p:grpSp>
          <p:nvGrpSpPr>
            <p:cNvPr id="132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7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(3)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8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3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16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Kolb, Larry (1962-). </a:t>
                    </a:r>
                  </a:p>
                </p:txBody>
              </p:sp>
            </p:grpSp>
          </p:grpSp>
        </p:grpSp>
        <p:grpSp>
          <p:nvGrpSpPr>
            <p:cNvPr id="134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5" name="Rectangle 15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Rectangle 15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9" name="Rectangle 14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Kooper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Kit (1962-).</a:t>
                    </a:r>
                  </a:p>
                </p:txBody>
              </p:sp>
            </p:grpSp>
          </p:grpSp>
        </p:grpSp>
        <p:grpSp>
          <p:nvGrpSpPr>
            <p:cNvPr id="135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Koz</a:t>
                    </a:r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, Zebulon (1882-1948). </a:t>
                    </a:r>
                  </a:p>
                </p:txBody>
              </p:sp>
            </p:grpSp>
          </p:grpSp>
        </p:grpSp>
      </p:grpSp>
      <p:sp>
        <p:nvSpPr>
          <p:cNvPr id="169" name="Rectangle 16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72" name="Rectangle 171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7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5" name="Rectangle 17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8" name="Rectangle 177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1" name="Rectangle 180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89" name="Group 188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91" name="Rectangle 190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5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9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8" name="Rectangle 19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7" name="Group 132"/>
          <p:cNvGrpSpPr/>
          <p:nvPr/>
        </p:nvGrpSpPr>
        <p:grpSpPr>
          <a:xfrm>
            <a:off x="5440680" y="3383280"/>
            <a:ext cx="3200400" cy="411480"/>
            <a:chOff x="5440680" y="3474720"/>
            <a:chExt cx="3200400" cy="411480"/>
          </a:xfrm>
        </p:grpSpPr>
        <p:sp>
          <p:nvSpPr>
            <p:cNvPr id="106" name="Rectangle 105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118" name="Rectangle 117"/>
          <p:cNvSpPr/>
          <p:nvPr/>
        </p:nvSpPr>
        <p:spPr>
          <a:xfrm>
            <a:off x="5440680" y="393192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0" name="Group 145"/>
          <p:cNvGrpSpPr/>
          <p:nvPr/>
        </p:nvGrpSpPr>
        <p:grpSpPr>
          <a:xfrm>
            <a:off x="5440680" y="4206240"/>
            <a:ext cx="3200400" cy="137160"/>
            <a:chOff x="2468880" y="985266"/>
            <a:chExt cx="3200400" cy="137160"/>
          </a:xfrm>
        </p:grpSpPr>
        <p:grpSp>
          <p:nvGrpSpPr>
            <p:cNvPr id="23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145"/>
          <p:cNvGrpSpPr/>
          <p:nvPr/>
        </p:nvGrpSpPr>
        <p:grpSpPr>
          <a:xfrm>
            <a:off x="5440680" y="4389120"/>
            <a:ext cx="3200400" cy="137160"/>
            <a:chOff x="2468880" y="985266"/>
            <a:chExt cx="3200400" cy="137160"/>
          </a:xfrm>
        </p:grpSpPr>
        <p:grpSp>
          <p:nvGrpSpPr>
            <p:cNvPr id="23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2" name="Rectangle 14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7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8" name="Group 145"/>
          <p:cNvGrpSpPr/>
          <p:nvPr/>
        </p:nvGrpSpPr>
        <p:grpSpPr>
          <a:xfrm>
            <a:off x="5440680" y="4572000"/>
            <a:ext cx="3200400" cy="137160"/>
            <a:chOff x="2468880" y="985266"/>
            <a:chExt cx="3200400" cy="137160"/>
          </a:xfrm>
        </p:grpSpPr>
        <p:grpSp>
          <p:nvGrpSpPr>
            <p:cNvPr id="240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1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7" name="Rectangle 15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47" name="Group 145"/>
          <p:cNvGrpSpPr/>
          <p:nvPr/>
        </p:nvGrpSpPr>
        <p:grpSpPr>
          <a:xfrm>
            <a:off x="5440680" y="4754880"/>
            <a:ext cx="3200400" cy="137160"/>
            <a:chOff x="2468880" y="985266"/>
            <a:chExt cx="3200400" cy="137160"/>
          </a:xfrm>
        </p:grpSpPr>
        <p:grpSp>
          <p:nvGrpSpPr>
            <p:cNvPr id="24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67" name="Rectangle 16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ectangle 16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6" name="Rectangle 165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1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5" name="Group 145"/>
          <p:cNvGrpSpPr/>
          <p:nvPr/>
        </p:nvGrpSpPr>
        <p:grpSpPr>
          <a:xfrm>
            <a:off x="5440680" y="3108960"/>
            <a:ext cx="3200400" cy="137160"/>
            <a:chOff x="2468880" y="985266"/>
            <a:chExt cx="3200400" cy="137160"/>
          </a:xfrm>
        </p:grpSpPr>
        <p:grpSp>
          <p:nvGrpSpPr>
            <p:cNvPr id="256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8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32" name="Rectangle 1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7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38" name="Rectangle 13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4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6" name="Rectangle 1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6" name="Rectangle 15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81" name="Group 180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84" name="Rectangle 183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9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" name="Rectangle 19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5" name="Rectangle 19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1051560"/>
            <a:chOff x="2743200" y="274320"/>
            <a:chExt cx="3474720" cy="105156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1051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1" name="Rectangle 8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" name="Group 88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0" name="Rectangle 8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6" name="Rectangle 9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4" name="Rectangle 9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" name="Group 106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8" name="Rectangle 1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" name="Group 115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17" name="Rectangle 11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" name="Group 219"/>
          <p:cNvGrpSpPr/>
          <p:nvPr/>
        </p:nvGrpSpPr>
        <p:grpSpPr>
          <a:xfrm>
            <a:off x="5303520" y="2926080"/>
            <a:ext cx="3474720" cy="685800"/>
            <a:chOff x="5303520" y="3931920"/>
            <a:chExt cx="3474720" cy="68580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1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38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48" name="Group 216"/>
          <p:cNvGrpSpPr/>
          <p:nvPr/>
        </p:nvGrpSpPr>
        <p:grpSpPr>
          <a:xfrm>
            <a:off x="5303520" y="3657600"/>
            <a:ext cx="3474720" cy="868680"/>
            <a:chOff x="5303520" y="5029200"/>
            <a:chExt cx="3474720" cy="868680"/>
          </a:xfrm>
        </p:grpSpPr>
        <p:grpSp>
          <p:nvGrpSpPr>
            <p:cNvPr id="249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1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5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18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6" name="Rectangle 18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9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6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65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6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7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68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69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70" name="Group 3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//Manifestation Title//</a:t>
                </a:r>
                <a:endParaRPr lang="en-US" sz="5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//Contributor Name//</a:t>
                </a:r>
                <a:endParaRPr lang="en-US" sz="5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6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//Work Title//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/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//Composer Name (Dates)//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9" name="Group 246"/>
          <p:cNvGrpSpPr/>
          <p:nvPr/>
        </p:nvGrpSpPr>
        <p:grpSpPr>
          <a:xfrm>
            <a:off x="365760" y="2011680"/>
            <a:ext cx="4663440" cy="2148840"/>
            <a:chOff x="274320" y="274320"/>
            <a:chExt cx="4663440" cy="2148840"/>
          </a:xfrm>
        </p:grpSpPr>
        <p:grpSp>
          <p:nvGrpSpPr>
            <p:cNvPr id="281" name="Group 162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82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283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3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Work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2" name="Group 117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3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2" name="Isosceles Triangle 191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9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42" name="Group 18"/>
            <p:cNvGrpSpPr/>
            <p:nvPr/>
          </p:nvGrpSpPr>
          <p:grpSpPr>
            <a:xfrm>
              <a:off x="274320" y="1325880"/>
              <a:ext cx="4663440" cy="274320"/>
              <a:chOff x="274320" y="2743200"/>
              <a:chExt cx="4663440" cy="274320"/>
            </a:xfrm>
          </p:grpSpPr>
          <p:grpSp>
            <p:nvGrpSpPr>
              <p:cNvPr id="44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7" name="Group 65"/>
            <p:cNvGrpSpPr/>
            <p:nvPr/>
          </p:nvGrpSpPr>
          <p:grpSpPr>
            <a:xfrm>
              <a:off x="274320" y="1005840"/>
              <a:ext cx="3063240" cy="274320"/>
              <a:chOff x="274320" y="2103120"/>
              <a:chExt cx="3063240" cy="274320"/>
            </a:xfrm>
          </p:grpSpPr>
          <p:grpSp>
            <p:nvGrpSpPr>
              <p:cNvPr id="48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4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50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2" name="Group 66"/>
            <p:cNvGrpSpPr/>
            <p:nvPr/>
          </p:nvGrpSpPr>
          <p:grpSpPr>
            <a:xfrm>
              <a:off x="274320" y="1737360"/>
              <a:ext cx="4663440" cy="274320"/>
              <a:chOff x="274320" y="274320"/>
              <a:chExt cx="4663440" cy="274320"/>
            </a:xfrm>
          </p:grpSpPr>
          <p:grpSp>
            <p:nvGrpSpPr>
              <p:cNvPr id="53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54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55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6" name="Group 229"/>
            <p:cNvGrpSpPr/>
            <p:nvPr/>
          </p:nvGrpSpPr>
          <p:grpSpPr>
            <a:xfrm>
              <a:off x="274320" y="2148840"/>
              <a:ext cx="4663440" cy="274320"/>
              <a:chOff x="274320" y="2240280"/>
              <a:chExt cx="4663440" cy="274320"/>
            </a:xfrm>
          </p:grpSpPr>
          <p:grpSp>
            <p:nvGrpSpPr>
              <p:cNvPr id="5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5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6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6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5" name="Group 4"/>
          <p:cNvGrpSpPr/>
          <p:nvPr/>
        </p:nvGrpSpPr>
        <p:grpSpPr>
          <a:xfrm>
            <a:off x="495300" y="1199461"/>
            <a:ext cx="2665095" cy="1099874"/>
            <a:chOff x="3216607" y="3085411"/>
            <a:chExt cx="2665095" cy="1099874"/>
          </a:xfrm>
        </p:grpSpPr>
        <p:sp>
          <p:nvSpPr>
            <p:cNvPr id="221" name="Rectangle 220"/>
            <p:cNvSpPr/>
            <p:nvPr/>
          </p:nvSpPr>
          <p:spPr>
            <a:xfrm>
              <a:off x="3504262" y="3200400"/>
              <a:ext cx="2377440" cy="98488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[1]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 new work is created and opened, ready for the cataloger to enter work information.</a:t>
              </a:r>
            </a:p>
          </p:txBody>
        </p:sp>
        <p:sp>
          <p:nvSpPr>
            <p:cNvPr id="222" name="Down Arrow 221"/>
            <p:cNvSpPr/>
            <p:nvPr/>
          </p:nvSpPr>
          <p:spPr>
            <a:xfrm rot="8412991">
              <a:off x="3216607" y="3085411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8" name="Group 4"/>
          <p:cNvGrpSpPr/>
          <p:nvPr/>
        </p:nvGrpSpPr>
        <p:grpSpPr>
          <a:xfrm>
            <a:off x="4067175" y="514350"/>
            <a:ext cx="2705100" cy="984885"/>
            <a:chOff x="3176602" y="3200400"/>
            <a:chExt cx="2705100" cy="984885"/>
          </a:xfrm>
        </p:grpSpPr>
        <p:sp>
          <p:nvSpPr>
            <p:cNvPr id="293" name="Rectangle 292"/>
            <p:cNvSpPr/>
            <p:nvPr/>
          </p:nvSpPr>
          <p:spPr>
            <a:xfrm>
              <a:off x="3504262" y="3200400"/>
              <a:ext cx="2377440" cy="98488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[2]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The manifestation collapses and is positioned above the new work while it is open for editing. </a:t>
              </a:r>
            </a:p>
          </p:txBody>
        </p:sp>
        <p:sp>
          <p:nvSpPr>
            <p:cNvPr id="294" name="Down Arrow 293"/>
            <p:cNvSpPr/>
            <p:nvPr/>
          </p:nvSpPr>
          <p:spPr>
            <a:xfrm rot="3351461">
              <a:off x="3216607" y="3247336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9" name="Group 4"/>
          <p:cNvGrpSpPr/>
          <p:nvPr/>
        </p:nvGrpSpPr>
        <p:grpSpPr>
          <a:xfrm>
            <a:off x="4895850" y="5141597"/>
            <a:ext cx="2705100" cy="1141174"/>
            <a:chOff x="3176602" y="3469028"/>
            <a:chExt cx="2705100" cy="1117407"/>
          </a:xfrm>
        </p:grpSpPr>
        <p:sp>
          <p:nvSpPr>
            <p:cNvPr id="296" name="Rectangle 295"/>
            <p:cNvSpPr/>
            <p:nvPr/>
          </p:nvSpPr>
          <p:spPr>
            <a:xfrm>
              <a:off x="3504262" y="3469028"/>
              <a:ext cx="2377440" cy="1115056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[3]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A new expression is automatically created and linked to the new work.  It appears collapsed below the new work while it is open for editing.  </a:t>
              </a:r>
            </a:p>
          </p:txBody>
        </p:sp>
        <p:sp>
          <p:nvSpPr>
            <p:cNvPr id="297" name="Down Arrow 296"/>
            <p:cNvSpPr/>
            <p:nvPr/>
          </p:nvSpPr>
          <p:spPr>
            <a:xfrm rot="2861843">
              <a:off x="3216606" y="4180669"/>
              <a:ext cx="365762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::  everything</a:t>
                </a:r>
              </a:p>
            </p:txBody>
          </p:sp>
        </p:grpSp>
      </p:grpSp>
      <p:grpSp>
        <p:nvGrpSpPr>
          <p:cNvPr id="219" name="Group 218"/>
          <p:cNvGrpSpPr/>
          <p:nvPr/>
        </p:nvGrpSpPr>
        <p:grpSpPr>
          <a:xfrm>
            <a:off x="5440680" y="2651760"/>
            <a:ext cx="3200400" cy="2606040"/>
            <a:chOff x="5440680" y="2834640"/>
            <a:chExt cx="3200400" cy="2606040"/>
          </a:xfrm>
        </p:grpSpPr>
        <p:sp>
          <p:nvSpPr>
            <p:cNvPr id="137" name="Rectangle 136"/>
            <p:cNvSpPr/>
            <p:nvPr/>
          </p:nvSpPr>
          <p:spPr>
            <a:xfrm>
              <a:off x="5440680" y="2834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Name &amp; Information</a:t>
              </a: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5440680" y="5120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Dates &amp; Origin/Location Information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440680" y="530352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Notes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5440680" y="301752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Name &amp; Other Designations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5440680" y="493776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5" name="Group 158"/>
            <p:cNvGrpSpPr/>
            <p:nvPr/>
          </p:nvGrpSpPr>
          <p:grpSpPr>
            <a:xfrm>
              <a:off x="5440680" y="3246120"/>
              <a:ext cx="3200400" cy="1417320"/>
              <a:chOff x="274320" y="274320"/>
              <a:chExt cx="3200400" cy="1417320"/>
            </a:xfrm>
          </p:grpSpPr>
          <p:grpSp>
            <p:nvGrpSpPr>
              <p:cNvPr id="162" name="Group 37"/>
              <p:cNvGrpSpPr/>
              <p:nvPr/>
            </p:nvGrpSpPr>
            <p:grpSpPr>
              <a:xfrm>
                <a:off x="274320" y="59436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208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216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Rectangle 6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9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>
                            <a:lumMod val="9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Variant Names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163" name="Group 14"/>
              <p:cNvGrpSpPr/>
              <p:nvPr/>
            </p:nvGrpSpPr>
            <p:grpSpPr>
              <a:xfrm>
                <a:off x="274320" y="274320"/>
                <a:ext cx="3200400" cy="274320"/>
                <a:chOff x="274320" y="2743200"/>
                <a:chExt cx="3200400" cy="274320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74320" y="2880360"/>
                  <a:ext cx="3063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74320" y="2743200"/>
                  <a:ext cx="320040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Name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64" name="Group 38"/>
              <p:cNvGrpSpPr/>
              <p:nvPr/>
            </p:nvGrpSpPr>
            <p:grpSpPr>
              <a:xfrm>
                <a:off x="274320" y="100584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181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88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82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83" name="Rectangle 182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>
                            <a:lumMod val="9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Rectangle 186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Title or Rank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165" name="Group 45"/>
              <p:cNvGrpSpPr/>
              <p:nvPr/>
            </p:nvGrpSpPr>
            <p:grpSpPr>
              <a:xfrm>
                <a:off x="274320" y="141732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166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72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68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>
                            <a:lumMod val="9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" name="Rectangle 169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Other Designations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5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63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52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3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254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5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56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7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9" name="Rectangle 9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02" name="Rectangle 101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0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05" name="Rectangle 10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07" name="Rectangle 106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18" name="Group 117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19" name="Rectangle 11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0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2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5" name="Rectangle 12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Rectangle 12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::  everything</a:t>
                </a:r>
              </a:p>
            </p:txBody>
          </p:sp>
        </p:grpSp>
      </p:grpSp>
      <p:grpSp>
        <p:nvGrpSpPr>
          <p:cNvPr id="23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3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235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6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37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8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5440680" y="2651760"/>
            <a:ext cx="3200400" cy="2606040"/>
            <a:chOff x="5440680" y="2834640"/>
            <a:chExt cx="3200400" cy="2606040"/>
          </a:xfrm>
        </p:grpSpPr>
        <p:sp>
          <p:nvSpPr>
            <p:cNvPr id="99" name="Rectangle 98"/>
            <p:cNvSpPr/>
            <p:nvPr/>
          </p:nvSpPr>
          <p:spPr>
            <a:xfrm>
              <a:off x="5440680" y="2834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Name &amp; Information</a:t>
              </a: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5440680" y="512064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Dates &amp; Origin/Location Information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440680" y="5303520"/>
              <a:ext cx="3200400" cy="13716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Contributor Notes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5440680" y="301752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Name &amp; Other Designations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5440680" y="3200400"/>
              <a:ext cx="3200400" cy="13716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Description</a:t>
              </a:r>
              <a:endParaRPr lang="en-US" sz="6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04" name="Group 158"/>
            <p:cNvGrpSpPr/>
            <p:nvPr/>
          </p:nvGrpSpPr>
          <p:grpSpPr>
            <a:xfrm>
              <a:off x="5440680" y="3429000"/>
              <a:ext cx="3200400" cy="1325880"/>
              <a:chOff x="2971800" y="2834640"/>
              <a:chExt cx="3200400" cy="1325880"/>
            </a:xfrm>
          </p:grpSpPr>
          <p:grpSp>
            <p:nvGrpSpPr>
              <p:cNvPr id="105" name="Group 45"/>
              <p:cNvGrpSpPr/>
              <p:nvPr/>
            </p:nvGrpSpPr>
            <p:grpSpPr>
              <a:xfrm>
                <a:off x="2971800" y="283464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123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27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127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24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>
                            <a:lumMod val="9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125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Affiliation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106" name="Group 45"/>
              <p:cNvGrpSpPr/>
              <p:nvPr/>
            </p:nvGrpSpPr>
            <p:grpSpPr>
              <a:xfrm>
                <a:off x="2971800" y="315468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117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21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" name="Rectangle 121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18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Performer (harpsichordist); Music Instructor</a:t>
                    </a:r>
                  </a:p>
                </p:txBody>
              </p:sp>
              <p:sp>
                <p:nvSpPr>
                  <p:cNvPr id="120" name="Rectangle 119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107" name="Group 45"/>
              <p:cNvGrpSpPr/>
              <p:nvPr/>
            </p:nvGrpSpPr>
            <p:grpSpPr>
              <a:xfrm>
                <a:off x="2971800" y="3474720"/>
                <a:ext cx="3200400" cy="274320"/>
                <a:chOff x="274320" y="594360"/>
                <a:chExt cx="3200400" cy="274320"/>
              </a:xfrm>
            </p:grpSpPr>
            <p:grpSp>
              <p:nvGrpSpPr>
                <p:cNvPr id="111" name="Group 76"/>
                <p:cNvGrpSpPr/>
                <p:nvPr/>
              </p:nvGrpSpPr>
              <p:grpSpPr>
                <a:xfrm>
                  <a:off x="2423160" y="594360"/>
                  <a:ext cx="1051560" cy="274320"/>
                  <a:chOff x="274320" y="2743200"/>
                  <a:chExt cx="1051560" cy="274320"/>
                </a:xfrm>
              </p:grpSpPr>
              <p:sp>
                <p:nvSpPr>
                  <p:cNvPr id="115" name="Rectangle 2"/>
                  <p:cNvSpPr/>
                  <p:nvPr/>
                </p:nvSpPr>
                <p:spPr>
                  <a:xfrm>
                    <a:off x="274320" y="2743200"/>
                    <a:ext cx="105156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Rectangle 115"/>
                  <p:cNvSpPr/>
                  <p:nvPr/>
                </p:nvSpPr>
                <p:spPr>
                  <a:xfrm>
                    <a:off x="274320" y="2880360"/>
                    <a:ext cx="91440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12" name="Group 88"/>
                <p:cNvGrpSpPr/>
                <p:nvPr/>
              </p:nvGrpSpPr>
              <p:grpSpPr>
                <a:xfrm>
                  <a:off x="274320" y="594360"/>
                  <a:ext cx="2103120" cy="274320"/>
                  <a:chOff x="274320" y="2743200"/>
                  <a:chExt cx="2103120" cy="274320"/>
                </a:xfrm>
              </p:grpSpPr>
              <p:sp>
                <p:nvSpPr>
                  <p:cNvPr id="113" name="Rectangle 112"/>
                  <p:cNvSpPr/>
                  <p:nvPr/>
                </p:nvSpPr>
                <p:spPr>
                  <a:xfrm>
                    <a:off x="274320" y="2880360"/>
                    <a:ext cx="196596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>
                            <a:lumMod val="9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" name="Rectangle 113"/>
                  <p:cNvSpPr/>
                  <p:nvPr/>
                </p:nvSpPr>
                <p:spPr>
                  <a:xfrm>
                    <a:off x="274320" y="2743200"/>
                    <a:ext cx="210312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Occupation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108" name="Group 14"/>
              <p:cNvGrpSpPr/>
              <p:nvPr/>
            </p:nvGrpSpPr>
            <p:grpSpPr>
              <a:xfrm>
                <a:off x="2971800" y="3886200"/>
                <a:ext cx="3200400" cy="274320"/>
                <a:chOff x="274320" y="2743200"/>
                <a:chExt cx="3200400" cy="274320"/>
              </a:xfrm>
            </p:grpSpPr>
            <p:sp>
              <p:nvSpPr>
                <p:cNvPr id="109" name="Rectangle 108"/>
                <p:cNvSpPr/>
                <p:nvPr/>
              </p:nvSpPr>
              <p:spPr>
                <a:xfrm>
                  <a:off x="274320" y="2880360"/>
                  <a:ext cx="3063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>
                <a:xfrm>
                  <a:off x="274320" y="2743200"/>
                  <a:ext cx="320040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Biographical History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130" name="Rectangle 129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2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33" name="Rectangle 132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3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6" name="Rectangle 13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8" name="Rectangle 137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55" name="Group 15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56" name="Rectangle 155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5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5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0" name="Rectangle 15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Name &amp; Information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5440680" y="283464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Dates &amp; Origin/Location Information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5440680" y="512064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Notes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5440680" y="3017520"/>
            <a:ext cx="320040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Dates &amp;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5440680" y="4937760"/>
            <a:ext cx="320040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Location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5440680" y="3291840"/>
            <a:ext cx="3200400" cy="1325880"/>
            <a:chOff x="5440680" y="3063240"/>
            <a:chExt cx="3200400" cy="1325880"/>
          </a:xfrm>
        </p:grpSpPr>
        <p:grpSp>
          <p:nvGrpSpPr>
            <p:cNvPr id="112" name="Group 71"/>
            <p:cNvGrpSpPr/>
            <p:nvPr/>
          </p:nvGrpSpPr>
          <p:grpSpPr>
            <a:xfrm>
              <a:off x="5440680" y="4114800"/>
              <a:ext cx="3200400" cy="274320"/>
              <a:chOff x="274320" y="2103120"/>
              <a:chExt cx="3200400" cy="274320"/>
            </a:xfrm>
          </p:grpSpPr>
          <p:grpSp>
            <p:nvGrpSpPr>
              <p:cNvPr id="167" name="Group 76"/>
              <p:cNvGrpSpPr/>
              <p:nvPr/>
            </p:nvGrpSpPr>
            <p:grpSpPr>
              <a:xfrm>
                <a:off x="2468880" y="2103120"/>
                <a:ext cx="1005840" cy="274320"/>
                <a:chOff x="274320" y="2743200"/>
                <a:chExt cx="1005840" cy="274320"/>
              </a:xfrm>
            </p:grpSpPr>
            <p:sp>
              <p:nvSpPr>
                <p:cNvPr id="171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2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Current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68" name="Group 88"/>
              <p:cNvGrpSpPr/>
              <p:nvPr/>
            </p:nvGrpSpPr>
            <p:grpSpPr>
              <a:xfrm>
                <a:off x="274320" y="2103120"/>
                <a:ext cx="2103120" cy="274320"/>
                <a:chOff x="274320" y="2743200"/>
                <a:chExt cx="2103120" cy="274320"/>
              </a:xfrm>
            </p:grpSpPr>
            <p:sp>
              <p:nvSpPr>
                <p:cNvPr id="169" name="Rectangle 4"/>
                <p:cNvSpPr/>
                <p:nvPr/>
              </p:nvSpPr>
              <p:spPr>
                <a:xfrm>
                  <a:off x="274320" y="2880360"/>
                  <a:ext cx="21031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English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5"/>
                <p:cNvSpPr/>
                <p:nvPr/>
              </p:nvSpPr>
              <p:spPr>
                <a:xfrm>
                  <a:off x="274320" y="2743200"/>
                  <a:ext cx="21031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17" name="Group 73"/>
            <p:cNvGrpSpPr/>
            <p:nvPr/>
          </p:nvGrpSpPr>
          <p:grpSpPr>
            <a:xfrm>
              <a:off x="5440680" y="3063240"/>
              <a:ext cx="3200400" cy="274320"/>
              <a:chOff x="274320" y="1234440"/>
              <a:chExt cx="3200400" cy="274320"/>
            </a:xfrm>
          </p:grpSpPr>
          <p:grpSp>
            <p:nvGrpSpPr>
              <p:cNvPr id="155" name="Group 76"/>
              <p:cNvGrpSpPr/>
              <p:nvPr/>
            </p:nvGrpSpPr>
            <p:grpSpPr>
              <a:xfrm>
                <a:off x="27432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Birth Date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1956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6" name="Group 76"/>
              <p:cNvGrpSpPr/>
              <p:nvPr/>
            </p:nvGrpSpPr>
            <p:grpSpPr>
              <a:xfrm>
                <a:off x="109728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63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4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7" name="Group 76"/>
              <p:cNvGrpSpPr/>
              <p:nvPr/>
            </p:nvGrpSpPr>
            <p:grpSpPr>
              <a:xfrm>
                <a:off x="192024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61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County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2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  <p:grpSp>
            <p:nvGrpSpPr>
              <p:cNvPr id="158" name="Group 76"/>
              <p:cNvGrpSpPr/>
              <p:nvPr/>
            </p:nvGrpSpPr>
            <p:grpSpPr>
              <a:xfrm>
                <a:off x="274320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59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Country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18" name="Group 73"/>
            <p:cNvGrpSpPr/>
            <p:nvPr/>
          </p:nvGrpSpPr>
          <p:grpSpPr>
            <a:xfrm>
              <a:off x="5440680" y="3383280"/>
              <a:ext cx="3200400" cy="274320"/>
              <a:chOff x="274320" y="1234440"/>
              <a:chExt cx="3200400" cy="274320"/>
            </a:xfrm>
          </p:grpSpPr>
          <p:grpSp>
            <p:nvGrpSpPr>
              <p:cNvPr id="137" name="Group 76"/>
              <p:cNvGrpSpPr/>
              <p:nvPr/>
            </p:nvGrpSpPr>
            <p:grpSpPr>
              <a:xfrm>
                <a:off x="27432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48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Death Date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0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  <p:grpSp>
            <p:nvGrpSpPr>
              <p:cNvPr id="138" name="Group 76"/>
              <p:cNvGrpSpPr/>
              <p:nvPr/>
            </p:nvGrpSpPr>
            <p:grpSpPr>
              <a:xfrm>
                <a:off x="109728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45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6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  <p:grpSp>
            <p:nvGrpSpPr>
              <p:cNvPr id="139" name="Group 76"/>
              <p:cNvGrpSpPr/>
              <p:nvPr/>
            </p:nvGrpSpPr>
            <p:grpSpPr>
              <a:xfrm>
                <a:off x="192024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43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County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4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  <p:grpSp>
            <p:nvGrpSpPr>
              <p:cNvPr id="140" name="Group 76"/>
              <p:cNvGrpSpPr/>
              <p:nvPr/>
            </p:nvGrpSpPr>
            <p:grpSpPr>
              <a:xfrm>
                <a:off x="2743200" y="1234440"/>
                <a:ext cx="731520" cy="274320"/>
                <a:chOff x="274320" y="2743200"/>
                <a:chExt cx="731520" cy="274320"/>
              </a:xfrm>
            </p:grpSpPr>
            <p:sp>
              <p:nvSpPr>
                <p:cNvPr id="141" name="Rectangle 2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Country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" name="Rectangle 6"/>
                <p:cNvSpPr/>
                <p:nvPr/>
              </p:nvSpPr>
              <p:spPr>
                <a:xfrm>
                  <a:off x="274320" y="2880360"/>
                  <a:ext cx="7315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</p:grpSp>
        <p:grpSp>
          <p:nvGrpSpPr>
            <p:cNvPr id="123" name="Group 74"/>
            <p:cNvGrpSpPr/>
            <p:nvPr/>
          </p:nvGrpSpPr>
          <p:grpSpPr>
            <a:xfrm>
              <a:off x="5440680" y="3749040"/>
              <a:ext cx="3200400" cy="274320"/>
              <a:chOff x="274320" y="914400"/>
              <a:chExt cx="3200400" cy="274320"/>
            </a:xfrm>
          </p:grpSpPr>
          <p:grpSp>
            <p:nvGrpSpPr>
              <p:cNvPr id="124" name="Group 76"/>
              <p:cNvGrpSpPr/>
              <p:nvPr/>
            </p:nvGrpSpPr>
            <p:grpSpPr>
              <a:xfrm>
                <a:off x="274320" y="914400"/>
                <a:ext cx="1005840" cy="274320"/>
                <a:chOff x="274320" y="2743200"/>
                <a:chExt cx="1005840" cy="274320"/>
              </a:xfrm>
            </p:grpSpPr>
            <p:sp>
              <p:nvSpPr>
                <p:cNvPr id="135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Gender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  <a:p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29" name="Group 76"/>
              <p:cNvGrpSpPr/>
              <p:nvPr/>
            </p:nvGrpSpPr>
            <p:grpSpPr>
              <a:xfrm>
                <a:off x="2468880" y="914400"/>
                <a:ext cx="1005840" cy="274320"/>
                <a:chOff x="274320" y="2743200"/>
                <a:chExt cx="1005840" cy="274320"/>
              </a:xfrm>
            </p:grpSpPr>
            <p:sp>
              <p:nvSpPr>
                <p:cNvPr id="133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4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  <p:grpSp>
            <p:nvGrpSpPr>
              <p:cNvPr id="130" name="Group 76"/>
              <p:cNvGrpSpPr/>
              <p:nvPr/>
            </p:nvGrpSpPr>
            <p:grpSpPr>
              <a:xfrm>
                <a:off x="1371600" y="914400"/>
                <a:ext cx="1005840" cy="274320"/>
                <a:chOff x="274320" y="2743200"/>
                <a:chExt cx="1005840" cy="274320"/>
              </a:xfrm>
            </p:grpSpPr>
            <p:sp>
              <p:nvSpPr>
                <p:cNvPr id="131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</a:p>
              </p:txBody>
            </p:sp>
          </p:grpSp>
        </p:grpSp>
      </p:grpSp>
      <p:sp>
        <p:nvSpPr>
          <p:cNvPr id="119" name="Rectangle 1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22" name="Rectangle 121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2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27" name="Rectangle 12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3" name="Rectangle 17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85" name="Group 184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86" name="Rectangle 185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7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8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95" name="Rectangle 19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" name="Rectangle 19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1" name="Rectangle 19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Name &amp; Information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5440680" y="283464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Dates &amp; Origin/Location Information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5440680" y="512064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Notes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5440680" y="3017520"/>
            <a:ext cx="320040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Dates &amp;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5440680" y="3200400"/>
            <a:ext cx="320040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Location Information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5440680" y="3474720"/>
            <a:ext cx="3200400" cy="1234440"/>
            <a:chOff x="5440680" y="4480560"/>
            <a:chExt cx="3200400" cy="1234440"/>
          </a:xfrm>
        </p:grpSpPr>
        <p:grpSp>
          <p:nvGrpSpPr>
            <p:cNvPr id="74" name="Group 71"/>
            <p:cNvGrpSpPr/>
            <p:nvPr/>
          </p:nvGrpSpPr>
          <p:grpSpPr>
            <a:xfrm>
              <a:off x="5440680" y="5120640"/>
              <a:ext cx="3200400" cy="274320"/>
              <a:chOff x="274320" y="2103120"/>
              <a:chExt cx="3200400" cy="274320"/>
            </a:xfrm>
          </p:grpSpPr>
          <p:grpSp>
            <p:nvGrpSpPr>
              <p:cNvPr id="96" name="Group 76"/>
              <p:cNvGrpSpPr/>
              <p:nvPr/>
            </p:nvGrpSpPr>
            <p:grpSpPr>
              <a:xfrm>
                <a:off x="2468880" y="2103120"/>
                <a:ext cx="1005840" cy="274320"/>
                <a:chOff x="274320" y="2743200"/>
                <a:chExt cx="1005840" cy="274320"/>
              </a:xfrm>
            </p:grpSpPr>
            <p:sp>
              <p:nvSpPr>
                <p:cNvPr id="100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Current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97" name="Group 88"/>
              <p:cNvGrpSpPr/>
              <p:nvPr/>
            </p:nvGrpSpPr>
            <p:grpSpPr>
              <a:xfrm>
                <a:off x="274320" y="2103120"/>
                <a:ext cx="2103120" cy="274320"/>
                <a:chOff x="274320" y="2743200"/>
                <a:chExt cx="2103120" cy="274320"/>
              </a:xfrm>
            </p:grpSpPr>
            <p:sp>
              <p:nvSpPr>
                <p:cNvPr id="98" name="Rectangle 11"/>
                <p:cNvSpPr/>
                <p:nvPr/>
              </p:nvSpPr>
              <p:spPr>
                <a:xfrm>
                  <a:off x="274320" y="2880360"/>
                  <a:ext cx="21031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9" name="Rectangle 12"/>
                <p:cNvSpPr/>
                <p:nvPr/>
              </p:nvSpPr>
              <p:spPr>
                <a:xfrm>
                  <a:off x="274320" y="2743200"/>
                  <a:ext cx="21031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Place of Residence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75" name="Group 71"/>
            <p:cNvGrpSpPr/>
            <p:nvPr/>
          </p:nvGrpSpPr>
          <p:grpSpPr>
            <a:xfrm>
              <a:off x="5440680" y="5440680"/>
              <a:ext cx="3200400" cy="274320"/>
              <a:chOff x="274320" y="2103120"/>
              <a:chExt cx="3200400" cy="274320"/>
            </a:xfrm>
          </p:grpSpPr>
          <p:grpSp>
            <p:nvGrpSpPr>
              <p:cNvPr id="90" name="Group 76"/>
              <p:cNvGrpSpPr/>
              <p:nvPr/>
            </p:nvGrpSpPr>
            <p:grpSpPr>
              <a:xfrm>
                <a:off x="2468880" y="2103120"/>
                <a:ext cx="1005840" cy="274320"/>
                <a:chOff x="274320" y="2743200"/>
                <a:chExt cx="1005840" cy="274320"/>
              </a:xfrm>
            </p:grpSpPr>
            <p:sp>
              <p:nvSpPr>
                <p:cNvPr id="94" name="Rectangle 2"/>
                <p:cNvSpPr/>
                <p:nvPr/>
              </p:nvSpPr>
              <p:spPr>
                <a:xfrm>
                  <a:off x="274320" y="2743200"/>
                  <a:ext cx="100584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5" name="Rectangle 6"/>
                <p:cNvSpPr/>
                <p:nvPr/>
              </p:nvSpPr>
              <p:spPr>
                <a:xfrm>
                  <a:off x="274320" y="2880360"/>
                  <a:ext cx="1005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Current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91" name="Group 88"/>
              <p:cNvGrpSpPr/>
              <p:nvPr/>
            </p:nvGrpSpPr>
            <p:grpSpPr>
              <a:xfrm>
                <a:off x="274320" y="2103120"/>
                <a:ext cx="2103120" cy="274320"/>
                <a:chOff x="274320" y="2743200"/>
                <a:chExt cx="2103120" cy="27432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74320" y="2880360"/>
                  <a:ext cx="210312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74320" y="2743200"/>
                  <a:ext cx="210312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Country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76" name="Group 88"/>
            <p:cNvGrpSpPr/>
            <p:nvPr/>
          </p:nvGrpSpPr>
          <p:grpSpPr>
            <a:xfrm>
              <a:off x="5440680" y="4480560"/>
              <a:ext cx="3200400" cy="548640"/>
              <a:chOff x="274320" y="1691640"/>
              <a:chExt cx="3200400" cy="548640"/>
            </a:xfrm>
          </p:grpSpPr>
          <p:grpSp>
            <p:nvGrpSpPr>
              <p:cNvPr id="77" name="Group 14"/>
              <p:cNvGrpSpPr/>
              <p:nvPr/>
            </p:nvGrpSpPr>
            <p:grpSpPr>
              <a:xfrm>
                <a:off x="274320" y="1691640"/>
                <a:ext cx="3200400" cy="274320"/>
                <a:chOff x="274320" y="2743200"/>
                <a:chExt cx="3200400" cy="274320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274320" y="2880360"/>
                  <a:ext cx="3063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274320" y="2743200"/>
                  <a:ext cx="3200400" cy="137160"/>
                </a:xfrm>
                <a:prstGeom prst="rect">
                  <a:avLst/>
                </a:prstGeom>
                <a:solidFill>
                  <a:srgbClr val="FFFFFF">
                    <a:alpha val="34118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Address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78" name="Group 74"/>
              <p:cNvGrpSpPr/>
              <p:nvPr/>
            </p:nvGrpSpPr>
            <p:grpSpPr>
              <a:xfrm>
                <a:off x="274320" y="1965960"/>
                <a:ext cx="3200400" cy="274320"/>
                <a:chOff x="274320" y="914400"/>
                <a:chExt cx="3200400" cy="274320"/>
              </a:xfrm>
            </p:grpSpPr>
            <p:grpSp>
              <p:nvGrpSpPr>
                <p:cNvPr id="79" name="Group 76"/>
                <p:cNvGrpSpPr/>
                <p:nvPr/>
              </p:nvGrpSpPr>
              <p:grpSpPr>
                <a:xfrm>
                  <a:off x="274320" y="914400"/>
                  <a:ext cx="1005840" cy="274320"/>
                  <a:chOff x="274320" y="2743200"/>
                  <a:chExt cx="1005840" cy="274320"/>
                </a:xfrm>
              </p:grpSpPr>
              <p:sp>
                <p:nvSpPr>
                  <p:cNvPr id="86" name="Rectangle 2"/>
                  <p:cNvSpPr/>
                  <p:nvPr/>
                </p:nvSpPr>
                <p:spPr>
                  <a:xfrm>
                    <a:off x="274320" y="2743200"/>
                    <a:ext cx="100584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" name="Rectangle 6"/>
                  <p:cNvSpPr/>
                  <p:nvPr/>
                </p:nvSpPr>
                <p:spPr>
                  <a:xfrm>
                    <a:off x="274320" y="2880360"/>
                    <a:ext cx="1005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80" name="Group 76"/>
                <p:cNvGrpSpPr/>
                <p:nvPr/>
              </p:nvGrpSpPr>
              <p:grpSpPr>
                <a:xfrm>
                  <a:off x="2468880" y="914400"/>
                  <a:ext cx="1005840" cy="274320"/>
                  <a:chOff x="274320" y="2743200"/>
                  <a:chExt cx="1005840" cy="274320"/>
                </a:xfrm>
              </p:grpSpPr>
              <p:sp>
                <p:nvSpPr>
                  <p:cNvPr id="84" name="Rectangle 2"/>
                  <p:cNvSpPr/>
                  <p:nvPr/>
                </p:nvSpPr>
                <p:spPr>
                  <a:xfrm>
                    <a:off x="274320" y="2743200"/>
                    <a:ext cx="100584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" name="Rectangle 6"/>
                  <p:cNvSpPr/>
                  <p:nvPr/>
                </p:nvSpPr>
                <p:spPr>
                  <a:xfrm>
                    <a:off x="274320" y="2880360"/>
                    <a:ext cx="1005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81" name="Group 76"/>
                <p:cNvGrpSpPr/>
                <p:nvPr/>
              </p:nvGrpSpPr>
              <p:grpSpPr>
                <a:xfrm>
                  <a:off x="1371600" y="914400"/>
                  <a:ext cx="1005840" cy="274320"/>
                  <a:chOff x="274320" y="2743200"/>
                  <a:chExt cx="1005840" cy="274320"/>
                </a:xfrm>
              </p:grpSpPr>
              <p:sp>
                <p:nvSpPr>
                  <p:cNvPr id="82" name="Rectangle 2"/>
                  <p:cNvSpPr/>
                  <p:nvPr/>
                </p:nvSpPr>
                <p:spPr>
                  <a:xfrm>
                    <a:off x="274320" y="2743200"/>
                    <a:ext cx="1005840" cy="137160"/>
                  </a:xfrm>
                  <a:prstGeom prst="rect">
                    <a:avLst/>
                  </a:prstGeom>
                  <a:solidFill>
                    <a:srgbClr val="FFFFFF">
                      <a:alpha val="34118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" name="Rectangle 6"/>
                  <p:cNvSpPr/>
                  <p:nvPr/>
                </p:nvSpPr>
                <p:spPr>
                  <a:xfrm>
                    <a:off x="274320" y="2880360"/>
                    <a:ext cx="1005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Current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102" name="Rectangle 10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9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10" name="Rectangle 10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1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13" name="Rectangle 1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5" name="Rectangle 114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19" name="Rectangle 118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6" name="Group 125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27" name="Rectangle 12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3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1" name="Rectangle 13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Name &amp; Information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5440680" y="283464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Dates &amp; Origin/Location Information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5440680" y="3017520"/>
            <a:ext cx="3200400" cy="1371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Contributor Notes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3" name="Group 70"/>
          <p:cNvGrpSpPr/>
          <p:nvPr/>
        </p:nvGrpSpPr>
        <p:grpSpPr>
          <a:xfrm>
            <a:off x="5440680" y="3291840"/>
            <a:ext cx="3200400" cy="320040"/>
            <a:chOff x="274320" y="1965960"/>
            <a:chExt cx="3200400" cy="320040"/>
          </a:xfrm>
        </p:grpSpPr>
        <p:sp>
          <p:nvSpPr>
            <p:cNvPr id="74" name="Rectangle 73"/>
            <p:cNvSpPr/>
            <p:nvPr/>
          </p:nvSpPr>
          <p:spPr>
            <a:xfrm>
              <a:off x="274320" y="2148840"/>
              <a:ext cx="3063240" cy="137160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5" name="Group 71"/>
            <p:cNvGrpSpPr/>
            <p:nvPr/>
          </p:nvGrpSpPr>
          <p:grpSpPr>
            <a:xfrm>
              <a:off x="274320" y="1965960"/>
              <a:ext cx="3200400" cy="137160"/>
              <a:chOff x="274320" y="2240280"/>
              <a:chExt cx="3200400" cy="137160"/>
            </a:xfrm>
          </p:grpSpPr>
          <p:sp>
            <p:nvSpPr>
              <p:cNvPr id="76" name="Rectangle 6"/>
              <p:cNvSpPr/>
              <p:nvPr/>
            </p:nvSpPr>
            <p:spPr>
              <a:xfrm>
                <a:off x="2468880" y="2240280"/>
                <a:ext cx="1005840" cy="137160"/>
              </a:xfrm>
              <a:prstGeom prst="rect">
                <a:avLst/>
              </a:prstGeom>
              <a:solidFill>
                <a:srgbClr val="FFFFFF">
                  <a:alpha val="34118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274320" y="2240280"/>
                <a:ext cx="2103120" cy="137160"/>
              </a:xfrm>
              <a:prstGeom prst="rect">
                <a:avLst/>
              </a:prstGeom>
              <a:solidFill>
                <a:srgbClr val="F1F397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endParaRPr lang="en-US" sz="600" dirty="0">
                  <a:solidFill>
                    <a:srgbClr val="E4EA9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8" name="Rectangle 77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0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81" name="Rectangle 80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83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84" name="Rectangle 8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86" name="Rectangle 8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87" name="Rectangle 8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90" name="Rectangle 8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98" name="Rectangle 9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00" name="Rectangle 9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01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03" name="Rectangle 102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2" name="Rectangle 10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7" name="Group 132"/>
          <p:cNvGrpSpPr/>
          <p:nvPr/>
        </p:nvGrpSpPr>
        <p:grpSpPr>
          <a:xfrm>
            <a:off x="5440680" y="3383280"/>
            <a:ext cx="3200400" cy="411480"/>
            <a:chOff x="5440680" y="3474720"/>
            <a:chExt cx="3200400" cy="411480"/>
          </a:xfrm>
        </p:grpSpPr>
        <p:sp>
          <p:nvSpPr>
            <p:cNvPr id="106" name="Rectangle 105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118" name="Rectangle 117"/>
          <p:cNvSpPr/>
          <p:nvPr/>
        </p:nvSpPr>
        <p:spPr>
          <a:xfrm>
            <a:off x="5440680" y="393192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0" name="Group 145"/>
          <p:cNvGrpSpPr/>
          <p:nvPr/>
        </p:nvGrpSpPr>
        <p:grpSpPr>
          <a:xfrm>
            <a:off x="5440680" y="4206240"/>
            <a:ext cx="3200400" cy="137160"/>
            <a:chOff x="2468880" y="985266"/>
            <a:chExt cx="3200400" cy="137160"/>
          </a:xfrm>
        </p:grpSpPr>
        <p:grpSp>
          <p:nvGrpSpPr>
            <p:cNvPr id="23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145"/>
          <p:cNvGrpSpPr/>
          <p:nvPr/>
        </p:nvGrpSpPr>
        <p:grpSpPr>
          <a:xfrm>
            <a:off x="5440680" y="4389120"/>
            <a:ext cx="3200400" cy="137160"/>
            <a:chOff x="2468880" y="985266"/>
            <a:chExt cx="3200400" cy="137160"/>
          </a:xfrm>
        </p:grpSpPr>
        <p:grpSp>
          <p:nvGrpSpPr>
            <p:cNvPr id="23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2" name="Rectangle 14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7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8" name="Group 145"/>
          <p:cNvGrpSpPr/>
          <p:nvPr/>
        </p:nvGrpSpPr>
        <p:grpSpPr>
          <a:xfrm>
            <a:off x="5440680" y="4572000"/>
            <a:ext cx="3200400" cy="137160"/>
            <a:chOff x="2468880" y="985266"/>
            <a:chExt cx="3200400" cy="137160"/>
          </a:xfrm>
        </p:grpSpPr>
        <p:grpSp>
          <p:nvGrpSpPr>
            <p:cNvPr id="240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1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7" name="Rectangle 15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1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5" name="Group 145"/>
          <p:cNvGrpSpPr/>
          <p:nvPr/>
        </p:nvGrpSpPr>
        <p:grpSpPr>
          <a:xfrm>
            <a:off x="5440680" y="3108960"/>
            <a:ext cx="3200400" cy="137160"/>
            <a:chOff x="2468880" y="985266"/>
            <a:chExt cx="3200400" cy="137160"/>
          </a:xfrm>
        </p:grpSpPr>
        <p:grpSp>
          <p:nvGrpSpPr>
            <p:cNvPr id="256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8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32" name="Rectangle 1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7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38" name="Rectangle 13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14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6" name="Rectangle 1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6" name="Rectangle 15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9" name="Group 168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70" name="Rectangle 169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1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74" name="Rectangle 17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7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96" name="Rectangle 19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" name="Rectangle 19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Rectangle 17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7" name="Group 132"/>
          <p:cNvGrpSpPr/>
          <p:nvPr/>
        </p:nvGrpSpPr>
        <p:grpSpPr>
          <a:xfrm>
            <a:off x="5440680" y="3383280"/>
            <a:ext cx="3200400" cy="411480"/>
            <a:chOff x="5440680" y="3474720"/>
            <a:chExt cx="3200400" cy="411480"/>
          </a:xfrm>
        </p:grpSpPr>
        <p:sp>
          <p:nvSpPr>
            <p:cNvPr id="106" name="Rectangle 105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118" name="Rectangle 117"/>
          <p:cNvSpPr/>
          <p:nvPr/>
        </p:nvSpPr>
        <p:spPr>
          <a:xfrm>
            <a:off x="5440680" y="393192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0" name="Group 145"/>
          <p:cNvGrpSpPr/>
          <p:nvPr/>
        </p:nvGrpSpPr>
        <p:grpSpPr>
          <a:xfrm>
            <a:off x="5440680" y="4206240"/>
            <a:ext cx="3200400" cy="137160"/>
            <a:chOff x="2468880" y="985266"/>
            <a:chExt cx="3200400" cy="137160"/>
          </a:xfrm>
        </p:grpSpPr>
        <p:grpSp>
          <p:nvGrpSpPr>
            <p:cNvPr id="23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145"/>
          <p:cNvGrpSpPr/>
          <p:nvPr/>
        </p:nvGrpSpPr>
        <p:grpSpPr>
          <a:xfrm>
            <a:off x="5440680" y="4389120"/>
            <a:ext cx="3200400" cy="137160"/>
            <a:chOff x="2468880" y="985266"/>
            <a:chExt cx="3200400" cy="137160"/>
          </a:xfrm>
        </p:grpSpPr>
        <p:grpSp>
          <p:nvGrpSpPr>
            <p:cNvPr id="23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2" name="Rectangle 14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7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8" name="Group 145"/>
          <p:cNvGrpSpPr/>
          <p:nvPr/>
        </p:nvGrpSpPr>
        <p:grpSpPr>
          <a:xfrm>
            <a:off x="5440680" y="4572000"/>
            <a:ext cx="3200400" cy="137160"/>
            <a:chOff x="2468880" y="985266"/>
            <a:chExt cx="3200400" cy="137160"/>
          </a:xfrm>
        </p:grpSpPr>
        <p:grpSp>
          <p:nvGrpSpPr>
            <p:cNvPr id="240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1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7" name="Rectangle 15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47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4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1" name="Group 145"/>
          <p:cNvGrpSpPr/>
          <p:nvPr/>
        </p:nvGrpSpPr>
        <p:grpSpPr>
          <a:xfrm>
            <a:off x="5440680" y="3108960"/>
            <a:ext cx="3200400" cy="137160"/>
            <a:chOff x="2468880" y="985266"/>
            <a:chExt cx="3200400" cy="137160"/>
          </a:xfrm>
        </p:grpSpPr>
        <p:grpSp>
          <p:nvGrpSpPr>
            <p:cNvPr id="25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32" name="Rectangle 131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5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38" name="Rectangle 13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6" name="Rectangle 1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6" name="Rectangle 15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45" name="Group 4"/>
          <p:cNvGrpSpPr/>
          <p:nvPr/>
        </p:nvGrpSpPr>
        <p:grpSpPr>
          <a:xfrm>
            <a:off x="489474" y="2278828"/>
            <a:ext cx="2563345" cy="1348771"/>
            <a:chOff x="3318357" y="2990402"/>
            <a:chExt cx="2563345" cy="1348771"/>
          </a:xfrm>
        </p:grpSpPr>
        <p:sp>
          <p:nvSpPr>
            <p:cNvPr id="163" name="Rectangle 162"/>
            <p:cNvSpPr/>
            <p:nvPr/>
          </p:nvSpPr>
          <p:spPr>
            <a:xfrm>
              <a:off x="3504262" y="3200400"/>
              <a:ext cx="2377440" cy="113877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[6]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Click box (or drag &amp; drop contributor into the dashed area) to add the contributor &amp; create the contribution…</a:t>
              </a:r>
            </a:p>
          </p:txBody>
        </p:sp>
        <p:sp>
          <p:nvSpPr>
            <p:cNvPr id="164" name="Down Arrow 163"/>
            <p:cNvSpPr/>
            <p:nvPr/>
          </p:nvSpPr>
          <p:spPr>
            <a:xfrm rot="9329258">
              <a:off x="3318357" y="2990402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320040" y="1920240"/>
            <a:ext cx="4754880" cy="320040"/>
            <a:chOff x="320040" y="2011680"/>
            <a:chExt cx="4754880" cy="320040"/>
          </a:xfrm>
        </p:grpSpPr>
        <p:sp>
          <p:nvSpPr>
            <p:cNvPr id="167" name="Rectangle 166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err="1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, Linda (1956-)</a:t>
                </a:r>
              </a:p>
            </p:txBody>
          </p:sp>
          <p:grpSp>
            <p:nvGrpSpPr>
              <p:cNvPr id="17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1" name="Rectangle 17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7" name="Group 132"/>
          <p:cNvGrpSpPr/>
          <p:nvPr/>
        </p:nvGrpSpPr>
        <p:grpSpPr>
          <a:xfrm>
            <a:off x="5440680" y="3749040"/>
            <a:ext cx="3200400" cy="411480"/>
            <a:chOff x="5440680" y="3474720"/>
            <a:chExt cx="3200400" cy="411480"/>
          </a:xfrm>
        </p:grpSpPr>
        <p:sp>
          <p:nvSpPr>
            <p:cNvPr id="106" name="Rectangle 105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118" name="Rectangle 117"/>
          <p:cNvSpPr/>
          <p:nvPr/>
        </p:nvSpPr>
        <p:spPr>
          <a:xfrm>
            <a:off x="5440680" y="42519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0" name="Group 145"/>
          <p:cNvGrpSpPr/>
          <p:nvPr/>
        </p:nvGrpSpPr>
        <p:grpSpPr>
          <a:xfrm>
            <a:off x="5440680" y="4526280"/>
            <a:ext cx="3200400" cy="137160"/>
            <a:chOff x="2468880" y="985266"/>
            <a:chExt cx="3200400" cy="137160"/>
          </a:xfrm>
        </p:grpSpPr>
        <p:grpSp>
          <p:nvGrpSpPr>
            <p:cNvPr id="23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3" name="Rectangle 13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4" name="Group 145"/>
          <p:cNvGrpSpPr/>
          <p:nvPr/>
        </p:nvGrpSpPr>
        <p:grpSpPr>
          <a:xfrm>
            <a:off x="5440680" y="4709160"/>
            <a:ext cx="3200400" cy="137160"/>
            <a:chOff x="2468880" y="985266"/>
            <a:chExt cx="3200400" cy="137160"/>
          </a:xfrm>
        </p:grpSpPr>
        <p:grpSp>
          <p:nvGrpSpPr>
            <p:cNvPr id="23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3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43" name="Rectangle 142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2" name="Rectangle 14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7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38" name="Group 145"/>
          <p:cNvGrpSpPr/>
          <p:nvPr/>
        </p:nvGrpSpPr>
        <p:grpSpPr>
          <a:xfrm>
            <a:off x="5440680" y="4892040"/>
            <a:ext cx="3200400" cy="137160"/>
            <a:chOff x="2468880" y="985266"/>
            <a:chExt cx="3200400" cy="137160"/>
          </a:xfrm>
        </p:grpSpPr>
        <p:grpSp>
          <p:nvGrpSpPr>
            <p:cNvPr id="240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41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7" name="Rectangle 15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2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1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5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256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8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36" name="Rectangle 135"/>
          <p:cNvSpPr/>
          <p:nvPr/>
        </p:nvSpPr>
        <p:spPr>
          <a:xfrm>
            <a:off x="5440680" y="310896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7" name="Group 145"/>
          <p:cNvGrpSpPr/>
          <p:nvPr/>
        </p:nvGrpSpPr>
        <p:grpSpPr>
          <a:xfrm>
            <a:off x="5440680" y="3200400"/>
            <a:ext cx="3200400" cy="137160"/>
            <a:chOff x="2468880" y="985266"/>
            <a:chExt cx="3200400" cy="137160"/>
          </a:xfrm>
        </p:grpSpPr>
        <p:grpSp>
          <p:nvGrpSpPr>
            <p:cNvPr id="13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14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60" name="Rectangle 15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ectangle 16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6" name="Rectangle 155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41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" name="Rectangle 145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9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6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2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73" name="Rectangle 27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27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5" name="Rectangle 2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8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279" name="Rectangle 27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0" name="Isosceles Triangle 27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2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8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4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73" name="Rectangle 27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285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5" name="Rectangle 2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6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279" name="Rectangle 27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0" name="Isosceles Triangle 27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170" name="Rectangle 169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1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74" name="Rectangle 173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80" name="Rectangle 17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" name="Rectangle 18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4" name="Group 183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188" name="Rectangle 187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9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29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9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99" name="Rectangle 29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Rectangle 29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8" name="Rectangle 29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4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95" name="Rectangle 29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" name="Rectangle 2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91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21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89" name="Group 288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91" name="Rectangle 290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Rectangle 291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0" name="Rectangle 28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18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7" name="Rectangle 28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" name="Rectangle 28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95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19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0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14" name="Rectangle 213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Rectangle 214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9" name="Rectangle 20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9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99" name="Rectangle 19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7" name="Rectangle 20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01" name="Group 145"/>
          <p:cNvGrpSpPr/>
          <p:nvPr/>
        </p:nvGrpSpPr>
        <p:grpSpPr>
          <a:xfrm>
            <a:off x="5440680" y="3611880"/>
            <a:ext cx="3200400" cy="137160"/>
            <a:chOff x="2468880" y="985266"/>
            <a:chExt cx="3200400" cy="137160"/>
          </a:xfrm>
        </p:grpSpPr>
        <p:grpSp>
          <p:nvGrpSpPr>
            <p:cNvPr id="30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0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08" name="Rectangle 30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Rectangle 30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7" name="Rectangle 30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04" name="Rectangle 303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Rectangle 30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10" name="Rectangle 309"/>
          <p:cNvSpPr/>
          <p:nvPr/>
        </p:nvSpPr>
        <p:spPr>
          <a:xfrm>
            <a:off x="5440680" y="3108960"/>
            <a:ext cx="3200400" cy="45720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1" name="Group 145"/>
          <p:cNvGrpSpPr/>
          <p:nvPr/>
        </p:nvGrpSpPr>
        <p:grpSpPr>
          <a:xfrm>
            <a:off x="5440680" y="3200400"/>
            <a:ext cx="3200400" cy="341632"/>
            <a:chOff x="2468880" y="985266"/>
            <a:chExt cx="3200400" cy="341632"/>
          </a:xfrm>
        </p:grpSpPr>
        <p:grpSp>
          <p:nvGrpSpPr>
            <p:cNvPr id="312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16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8" name="Rectangle 317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Rectangle 318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7" name="Rectangle 316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3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14" name="Rectangle 313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endPara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1051560"/>
            <a:chOff x="2743200" y="274320"/>
            <a:chExt cx="3474720" cy="105156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1051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1" name="Rectangle 8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2" name="Group 88"/>
          <p:cNvGrpSpPr/>
          <p:nvPr/>
        </p:nvGrpSpPr>
        <p:grpSpPr>
          <a:xfrm>
            <a:off x="5394960" y="2286000"/>
            <a:ext cx="3291840" cy="137160"/>
            <a:chOff x="446817" y="2161735"/>
            <a:chExt cx="3291840" cy="137160"/>
          </a:xfrm>
        </p:grpSpPr>
        <p:sp>
          <p:nvSpPr>
            <p:cNvPr id="90" name="Rectangle 8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3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4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6" name="Rectangle 9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7" name="Rectangle 9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4" name="Rectangle 9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" name="Group 106"/>
          <p:cNvGrpSpPr/>
          <p:nvPr/>
        </p:nvGrpSpPr>
        <p:grpSpPr>
          <a:xfrm>
            <a:off x="5394960" y="2651760"/>
            <a:ext cx="3291840" cy="137160"/>
            <a:chOff x="446817" y="2161735"/>
            <a:chExt cx="3291840" cy="137160"/>
          </a:xfrm>
        </p:grpSpPr>
        <p:sp>
          <p:nvSpPr>
            <p:cNvPr id="108" name="Rectangle 107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9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3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" name="Group 115"/>
          <p:cNvGrpSpPr/>
          <p:nvPr/>
        </p:nvGrpSpPr>
        <p:grpSpPr>
          <a:xfrm>
            <a:off x="5394960" y="2468880"/>
            <a:ext cx="3291840" cy="137160"/>
            <a:chOff x="446817" y="2161735"/>
            <a:chExt cx="3291840" cy="137160"/>
          </a:xfrm>
        </p:grpSpPr>
        <p:sp>
          <p:nvSpPr>
            <p:cNvPr id="117" name="Rectangle 11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3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23" name="Rectangle 122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2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//Work Title//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" name="Group 219"/>
          <p:cNvGrpSpPr/>
          <p:nvPr/>
        </p:nvGrpSpPr>
        <p:grpSpPr>
          <a:xfrm>
            <a:off x="5303520" y="2926080"/>
            <a:ext cx="3474720" cy="685800"/>
            <a:chOff x="5303520" y="3931920"/>
            <a:chExt cx="3474720" cy="685800"/>
          </a:xfrm>
        </p:grpSpPr>
        <p:grpSp>
          <p:nvGrpSpPr>
            <p:cNvPr id="224" name="Group 87"/>
            <p:cNvGrpSpPr/>
            <p:nvPr/>
          </p:nvGrpSpPr>
          <p:grpSpPr>
            <a:xfrm>
              <a:off x="5303520" y="3931920"/>
              <a:ext cx="3474720" cy="685800"/>
              <a:chOff x="2514600" y="914400"/>
              <a:chExt cx="4343400" cy="68580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685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1" name="Group 125"/>
            <p:cNvGrpSpPr/>
            <p:nvPr/>
          </p:nvGrpSpPr>
          <p:grpSpPr>
            <a:xfrm>
              <a:off x="5394960" y="420624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38" name="Group 134"/>
            <p:cNvGrpSpPr/>
            <p:nvPr/>
          </p:nvGrpSpPr>
          <p:grpSpPr>
            <a:xfrm>
              <a:off x="5394960" y="438912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48" name="Group 216"/>
          <p:cNvGrpSpPr/>
          <p:nvPr/>
        </p:nvGrpSpPr>
        <p:grpSpPr>
          <a:xfrm>
            <a:off x="5303520" y="3657600"/>
            <a:ext cx="3474720" cy="868680"/>
            <a:chOff x="5303520" y="5029200"/>
            <a:chExt cx="3474720" cy="868680"/>
          </a:xfrm>
        </p:grpSpPr>
        <p:grpSp>
          <p:nvGrpSpPr>
            <p:cNvPr id="249" name="Group 16"/>
            <p:cNvGrpSpPr/>
            <p:nvPr/>
          </p:nvGrpSpPr>
          <p:grpSpPr>
            <a:xfrm>
              <a:off x="5303520" y="5029200"/>
              <a:ext cx="3474720" cy="868680"/>
              <a:chOff x="2514600" y="914400"/>
              <a:chExt cx="4343400" cy="86868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8686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51" name="Group 171"/>
            <p:cNvGrpSpPr/>
            <p:nvPr/>
          </p:nvGrpSpPr>
          <p:grpSpPr>
            <a:xfrm>
              <a:off x="5394960" y="53035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5" name="Group 180"/>
            <p:cNvGrpSpPr/>
            <p:nvPr/>
          </p:nvGrpSpPr>
          <p:grpSpPr>
            <a:xfrm>
              <a:off x="5394960" y="5486400"/>
              <a:ext cx="3291840" cy="137160"/>
              <a:chOff x="446817" y="2161735"/>
              <a:chExt cx="329184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88" name="Rectangle 18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Rectangle 18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6" name="Rectangle 18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59" name="Group 189"/>
            <p:cNvGrpSpPr/>
            <p:nvPr/>
          </p:nvGrpSpPr>
          <p:grpSpPr>
            <a:xfrm>
              <a:off x="5394960" y="5669280"/>
              <a:ext cx="3291840" cy="137160"/>
              <a:chOff x="446817" y="2161735"/>
              <a:chExt cx="3291840" cy="137160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7" name="Rectangle 19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Rectangle 19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//Work Title//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63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6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65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6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67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68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69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70" name="Group 3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71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//Manifestation Title//</a:t>
                </a:r>
                <a:endParaRPr lang="en-US" sz="5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2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oup 52"/>
          <p:cNvGrpSpPr/>
          <p:nvPr/>
        </p:nvGrpSpPr>
        <p:grpSpPr>
          <a:xfrm>
            <a:off x="274320" y="6172200"/>
            <a:ext cx="4846320" cy="137160"/>
            <a:chOff x="2148840" y="1965960"/>
            <a:chExt cx="4846320" cy="137160"/>
          </a:xfrm>
        </p:grpSpPr>
        <p:grpSp>
          <p:nvGrpSpPr>
            <p:cNvPr id="274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600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//Expression Title//</a:t>
                </a:r>
                <a:endParaRPr lang="en-US" sz="5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5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2" name="Rectangle 161"/>
          <p:cNvSpPr/>
          <p:nvPr/>
        </p:nvSpPr>
        <p:spPr>
          <a:xfrm>
            <a:off x="274320" y="100584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6" name="Group 55"/>
          <p:cNvGrpSpPr/>
          <p:nvPr/>
        </p:nvGrpSpPr>
        <p:grpSpPr>
          <a:xfrm>
            <a:off x="320040" y="5897880"/>
            <a:ext cx="4754880" cy="182880"/>
            <a:chOff x="2468880" y="502920"/>
            <a:chExt cx="4206240" cy="182880"/>
          </a:xfrm>
        </p:grpSpPr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work]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66" name="Rectangle 1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8" name="Group 15"/>
          <p:cNvGrpSpPr/>
          <p:nvPr/>
        </p:nvGrpSpPr>
        <p:grpSpPr>
          <a:xfrm>
            <a:off x="320040" y="1051560"/>
            <a:ext cx="4754880" cy="274320"/>
            <a:chOff x="1371600" y="2073592"/>
            <a:chExt cx="4860548" cy="274320"/>
          </a:xfrm>
        </p:grpSpPr>
        <p:sp>
          <p:nvSpPr>
            <p:cNvPr id="168" name="Rectangle 167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//Work Title//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/>
              </a:r>
              <a:b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</a:b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//Composer Name (Dates)//</a:t>
              </a:r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Information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320040" y="553212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320040" y="5715000"/>
            <a:ext cx="4754880" cy="137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Structure &amp; Relationships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20040" y="493776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Work Origin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20040" y="51206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9" name="Group 246"/>
          <p:cNvGrpSpPr/>
          <p:nvPr/>
        </p:nvGrpSpPr>
        <p:grpSpPr>
          <a:xfrm>
            <a:off x="365760" y="2011680"/>
            <a:ext cx="4663440" cy="2148840"/>
            <a:chOff x="274320" y="274320"/>
            <a:chExt cx="4663440" cy="2148840"/>
          </a:xfrm>
        </p:grpSpPr>
        <p:grpSp>
          <p:nvGrpSpPr>
            <p:cNvPr id="281" name="Group 162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82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283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3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Work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2" name="Group 117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34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0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2" name="Isosceles Triangle 191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9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182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42" name="Group 18"/>
            <p:cNvGrpSpPr/>
            <p:nvPr/>
          </p:nvGrpSpPr>
          <p:grpSpPr>
            <a:xfrm>
              <a:off x="274320" y="1325880"/>
              <a:ext cx="4663440" cy="274320"/>
              <a:chOff x="274320" y="2743200"/>
              <a:chExt cx="4663440" cy="274320"/>
            </a:xfrm>
          </p:grpSpPr>
          <p:grpSp>
            <p:nvGrpSpPr>
              <p:cNvPr id="44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Cross 208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7" name="Group 65"/>
            <p:cNvGrpSpPr/>
            <p:nvPr/>
          </p:nvGrpSpPr>
          <p:grpSpPr>
            <a:xfrm>
              <a:off x="274320" y="1005840"/>
              <a:ext cx="3063240" cy="274320"/>
              <a:chOff x="274320" y="2103120"/>
              <a:chExt cx="3063240" cy="274320"/>
            </a:xfrm>
          </p:grpSpPr>
          <p:grpSp>
            <p:nvGrpSpPr>
              <p:cNvPr id="48" name="Group 26"/>
              <p:cNvGrpSpPr/>
              <p:nvPr/>
            </p:nvGrpSpPr>
            <p:grpSpPr>
              <a:xfrm>
                <a:off x="2743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4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" name="Rectangle 21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50" name="Group 61"/>
              <p:cNvGrpSpPr/>
              <p:nvPr/>
            </p:nvGrpSpPr>
            <p:grpSpPr>
              <a:xfrm>
                <a:off x="1874520" y="210312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51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Cross 21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Rectangle 21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Key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2" name="Group 66"/>
            <p:cNvGrpSpPr/>
            <p:nvPr/>
          </p:nvGrpSpPr>
          <p:grpSpPr>
            <a:xfrm>
              <a:off x="274320" y="1737360"/>
              <a:ext cx="4663440" cy="274320"/>
              <a:chOff x="274320" y="274320"/>
              <a:chExt cx="4663440" cy="274320"/>
            </a:xfrm>
          </p:grpSpPr>
          <p:grpSp>
            <p:nvGrpSpPr>
              <p:cNvPr id="53" name="Group 88"/>
              <p:cNvGrpSpPr/>
              <p:nvPr/>
            </p:nvGrpSpPr>
            <p:grpSpPr>
              <a:xfrm>
                <a:off x="274320" y="274320"/>
                <a:ext cx="3840480" cy="274320"/>
                <a:chOff x="274320" y="2743200"/>
                <a:chExt cx="3840480" cy="27432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274320" y="288036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9" name="Rectangle 228"/>
                <p:cNvSpPr/>
                <p:nvPr/>
              </p:nvSpPr>
              <p:spPr>
                <a:xfrm>
                  <a:off x="274320" y="2743200"/>
                  <a:ext cx="38404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Instrumentation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54" name="Group 87"/>
              <p:cNvGrpSpPr/>
              <p:nvPr/>
            </p:nvGrpSpPr>
            <p:grpSpPr>
              <a:xfrm>
                <a:off x="4206240" y="274320"/>
                <a:ext cx="731520" cy="274320"/>
                <a:chOff x="274320" y="2743200"/>
                <a:chExt cx="731520" cy="274320"/>
              </a:xfrm>
            </p:grpSpPr>
            <p:grpSp>
              <p:nvGrpSpPr>
                <p:cNvPr id="55" name="Group 17"/>
                <p:cNvGrpSpPr/>
                <p:nvPr/>
              </p:nvGrpSpPr>
              <p:grpSpPr>
                <a:xfrm>
                  <a:off x="274320" y="2880360"/>
                  <a:ext cx="731520" cy="137160"/>
                  <a:chOff x="411480" y="2880360"/>
                  <a:chExt cx="73152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411480" y="2880360"/>
                    <a:ext cx="59436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Cross 226"/>
                  <p:cNvSpPr/>
                  <p:nvPr/>
                </p:nvSpPr>
                <p:spPr>
                  <a:xfrm>
                    <a:off x="105156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" name="Rectangle 224"/>
                <p:cNvSpPr/>
                <p:nvPr/>
              </p:nvSpPr>
              <p:spPr>
                <a:xfrm>
                  <a:off x="274320" y="2743200"/>
                  <a:ext cx="73152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Quantity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56" name="Group 229"/>
            <p:cNvGrpSpPr/>
            <p:nvPr/>
          </p:nvGrpSpPr>
          <p:grpSpPr>
            <a:xfrm>
              <a:off x="274320" y="2148840"/>
              <a:ext cx="4663440" cy="274320"/>
              <a:chOff x="274320" y="2240280"/>
              <a:chExt cx="4663440" cy="274320"/>
            </a:xfrm>
          </p:grpSpPr>
          <p:grpSp>
            <p:nvGrpSpPr>
              <p:cNvPr id="57" name="Group 90"/>
              <p:cNvGrpSpPr/>
              <p:nvPr/>
            </p:nvGrpSpPr>
            <p:grpSpPr>
              <a:xfrm>
                <a:off x="2057400" y="2240280"/>
                <a:ext cx="2880360" cy="274320"/>
                <a:chOff x="2057400" y="2240280"/>
                <a:chExt cx="2880360" cy="274320"/>
              </a:xfrm>
            </p:grpSpPr>
            <p:grpSp>
              <p:nvGrpSpPr>
                <p:cNvPr id="58" name="Group 77"/>
                <p:cNvGrpSpPr/>
                <p:nvPr/>
              </p:nvGrpSpPr>
              <p:grpSpPr>
                <a:xfrm>
                  <a:off x="205740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45" name="Rectangle 244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Rectangle 245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Numeric Designation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9" name="Group 111"/>
                <p:cNvGrpSpPr/>
                <p:nvPr/>
              </p:nvGrpSpPr>
              <p:grpSpPr>
                <a:xfrm>
                  <a:off x="3474720" y="224028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9" name="Rectangle 238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41" name="Cross 240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43" name="Rectangle 242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Opus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62" name="Group 87"/>
              <p:cNvGrpSpPr/>
              <p:nvPr/>
            </p:nvGrpSpPr>
            <p:grpSpPr>
              <a:xfrm>
                <a:off x="274320" y="224028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6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35" name="Rectangle 234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Cross 2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" name="Rectangle 233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2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8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73" name="Rectangle 27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28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5" name="Rectangle 2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5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279" name="Rectangle 27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i="1" dirty="0" smtClean="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Select Role</a:t>
              </a:r>
              <a:endParaRPr lang="en-US" sz="600" i="1" dirty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0" name="Isosceles Triangle 27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5" name="Rectangle 164"/>
          <p:cNvSpPr/>
          <p:nvPr/>
        </p:nvSpPr>
        <p:spPr>
          <a:xfrm>
            <a:off x="2743200" y="2148840"/>
            <a:ext cx="1463040" cy="73866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Editor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Illustrator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Lithographer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Producer</a:t>
            </a:r>
          </a:p>
          <a:p>
            <a:r>
              <a:rPr lang="en-US" sz="6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Recording Engineer</a:t>
            </a:r>
          </a:p>
          <a:p>
            <a:r>
              <a:rPr lang="en-US" sz="6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Writer of Accompanying Material</a:t>
            </a:r>
          </a:p>
        </p:txBody>
      </p:sp>
      <p:grpSp>
        <p:nvGrpSpPr>
          <p:cNvPr id="191" name="Group 145"/>
          <p:cNvGrpSpPr/>
          <p:nvPr/>
        </p:nvGrpSpPr>
        <p:grpSpPr>
          <a:xfrm>
            <a:off x="5440680" y="3611880"/>
            <a:ext cx="3200400" cy="137160"/>
            <a:chOff x="2468880" y="985266"/>
            <a:chExt cx="3200400" cy="137160"/>
          </a:xfrm>
        </p:grpSpPr>
        <p:grpSp>
          <p:nvGrpSpPr>
            <p:cNvPr id="19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0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Rectangle 213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6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5" name="Rectangle 214"/>
          <p:cNvSpPr/>
          <p:nvPr/>
        </p:nvSpPr>
        <p:spPr>
          <a:xfrm>
            <a:off x="5440680" y="3108960"/>
            <a:ext cx="3200400" cy="45720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16" name="Group 145"/>
          <p:cNvGrpSpPr/>
          <p:nvPr/>
        </p:nvGrpSpPr>
        <p:grpSpPr>
          <a:xfrm>
            <a:off x="5440680" y="3200400"/>
            <a:ext cx="3200400" cy="341632"/>
            <a:chOff x="2468880" y="985266"/>
            <a:chExt cx="3200400" cy="341632"/>
          </a:xfrm>
        </p:grpSpPr>
        <p:grpSp>
          <p:nvGrpSpPr>
            <p:cNvPr id="21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8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91" name="Rectangle 290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0" name="Rectangle 289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6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endPara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93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294" name="Rectangle 293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5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98" name="Rectangle 29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00" name="Group 299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01" name="Rectangle 300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2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21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25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27" name="Rectangle 326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Rectangle 32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6" name="Rectangle 32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2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03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1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17" name="Group 316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19" name="Rectangle 31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Rectangle 31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8" name="Rectangle 31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14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" name="Rectangle 31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04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0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11" name="Rectangle 310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Rectangle 311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0" name="Rectangle 30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6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07" name="Rectangle 30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2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1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8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271" name="Rectangle 270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273" name="Rectangle 272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284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5" name="Rectangle 274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[create link] [cancel]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65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169" name="Rectangle 16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Writer of Accompanying Material</a:t>
              </a:r>
              <a:endParaRPr lang="en-US" sz="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Isosceles Triangle 169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45"/>
          <p:cNvGrpSpPr/>
          <p:nvPr/>
        </p:nvGrpSpPr>
        <p:grpSpPr>
          <a:xfrm>
            <a:off x="5440680" y="3611880"/>
            <a:ext cx="3200400" cy="137160"/>
            <a:chOff x="2468880" y="985266"/>
            <a:chExt cx="3200400" cy="137160"/>
          </a:xfrm>
        </p:grpSpPr>
        <p:grpSp>
          <p:nvGrpSpPr>
            <p:cNvPr id="197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0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Rectangle 21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4" name="Rectangle 213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9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8" name="Rectangle 217"/>
          <p:cNvSpPr/>
          <p:nvPr/>
        </p:nvSpPr>
        <p:spPr>
          <a:xfrm>
            <a:off x="5440680" y="3108960"/>
            <a:ext cx="3200400" cy="45720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9" name="Group 145"/>
          <p:cNvGrpSpPr/>
          <p:nvPr/>
        </p:nvGrpSpPr>
        <p:grpSpPr>
          <a:xfrm>
            <a:off x="5440680" y="3200400"/>
            <a:ext cx="3200400" cy="249299"/>
            <a:chOff x="2468880" y="985266"/>
            <a:chExt cx="3200400" cy="249299"/>
          </a:xfrm>
        </p:grpSpPr>
        <p:grpSp>
          <p:nvGrpSpPr>
            <p:cNvPr id="280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8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90" name="Rectangle 28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Rectangle 29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9" name="Rectangle 288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5" name="Group 23"/>
            <p:cNvGrpSpPr/>
            <p:nvPr/>
          </p:nvGrpSpPr>
          <p:grpSpPr>
            <a:xfrm>
              <a:off x="2468880" y="985266"/>
              <a:ext cx="3200400" cy="249299"/>
              <a:chOff x="2468880" y="731520"/>
              <a:chExt cx="3200400" cy="249299"/>
            </a:xfrm>
          </p:grpSpPr>
          <p:sp>
            <p:nvSpPr>
              <p:cNvPr id="286" name="Rectangle 285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>
              <a:xfrm>
                <a:off x="2468880" y="731520"/>
                <a:ext cx="3200400" cy="249299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</a:p>
            </p:txBody>
          </p:sp>
        </p:grpSp>
      </p:grpSp>
      <p:grpSp>
        <p:nvGrpSpPr>
          <p:cNvPr id="292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293" name="Rectangle 292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4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295" name="Rectangle 294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96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97" name="Rectangle 29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" name="Rectangle 29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99" name="Group 298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00" name="Rectangle 299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1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20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2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26" name="Rectangle 32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Rectangle 326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5" name="Rectangle 324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2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22" name="Rectangle 32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" name="Rectangle 32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02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12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16" name="Group 31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18" name="Rectangle 31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Rectangle 31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7" name="Rectangle 31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13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14" name="Rectangle 31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" name="Rectangle 31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03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0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10" name="Rectangle 309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9" name="Rectangle 30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06" name="Rectangle 30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" name="Rectangle 30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27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106" name="Rectangle 105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12" name="Rectangle 11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81" name="Group 280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118" name="Rectangle 117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31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232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33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34" name="Rectangle 133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Rectangle 134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3" name="Rectangle 132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0" name="Rectangle 12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35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23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3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43" name="Rectangle 142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Rectangle 143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2" name="Rectangle 141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8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0" name="Rectangle 13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0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241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42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58" name="Rectangle 15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Rectangle 15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7" name="Rectangle 15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52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6" name="Group 145"/>
          <p:cNvGrpSpPr/>
          <p:nvPr/>
        </p:nvGrpSpPr>
        <p:grpSpPr>
          <a:xfrm>
            <a:off x="5440680" y="3611880"/>
            <a:ext cx="3200400" cy="137160"/>
            <a:chOff x="2468880" y="985266"/>
            <a:chExt cx="3200400" cy="137160"/>
          </a:xfrm>
        </p:grpSpPr>
        <p:grpSp>
          <p:nvGrpSpPr>
            <p:cNvPr id="257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9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36" name="Rectangle 135"/>
          <p:cNvSpPr/>
          <p:nvPr/>
        </p:nvSpPr>
        <p:spPr>
          <a:xfrm>
            <a:off x="5440680" y="3108960"/>
            <a:ext cx="3200400" cy="4572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9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80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1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174" name="Rectangle 173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179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Rectangle 17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8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189" name="Rectangle 18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Writer of Accompanying Material</a:t>
              </a:r>
            </a:p>
          </p:txBody>
        </p:sp>
        <p:sp>
          <p:nvSpPr>
            <p:cNvPr id="191" name="Isosceles Triangle 19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145"/>
          <p:cNvGrpSpPr/>
          <p:nvPr/>
        </p:nvGrpSpPr>
        <p:grpSpPr>
          <a:xfrm>
            <a:off x="5440680" y="3200400"/>
            <a:ext cx="3200400" cy="341632"/>
            <a:chOff x="2468880" y="985266"/>
            <a:chExt cx="3200400" cy="341632"/>
          </a:xfrm>
        </p:grpSpPr>
        <p:grpSp>
          <p:nvGrpSpPr>
            <p:cNvPr id="21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7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76" name="Rectangle 27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Rectangle 27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5" name="Rectangle 2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16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  <p:grpSp>
        <p:nvGrpSpPr>
          <p:cNvPr id="282" name="Group 281"/>
          <p:cNvGrpSpPr/>
          <p:nvPr/>
        </p:nvGrpSpPr>
        <p:grpSpPr>
          <a:xfrm>
            <a:off x="320040" y="2286000"/>
            <a:ext cx="4754880" cy="320040"/>
            <a:chOff x="320040" y="2011680"/>
            <a:chExt cx="4754880" cy="320040"/>
          </a:xfrm>
        </p:grpSpPr>
        <p:sp>
          <p:nvSpPr>
            <p:cNvPr id="283" name="Rectangle 282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4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285" name="Rectangle 28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286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288" name="Rectangle 28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7" name="Rectangle 28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1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3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39" name="Rectangle 238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6" name="Rectangle 245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43" name="Rectangle 242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4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1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147" name="Rectangle 146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149" name="Rectangle 14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2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5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" name="Rectangle 17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6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257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5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5" name="Rectangle 18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9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4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7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77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174" name="Rectangle 173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  </a:t>
              </a:r>
            </a:p>
          </p:txBody>
        </p:sp>
        <p:grpSp>
          <p:nvGrpSpPr>
            <p:cNvPr id="278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Rectangle 17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320040" y="2194560"/>
            <a:ext cx="4754880" cy="320040"/>
            <a:chOff x="320040" y="2011680"/>
            <a:chExt cx="4754880" cy="320040"/>
          </a:xfrm>
        </p:grpSpPr>
        <p:sp>
          <p:nvSpPr>
            <p:cNvPr id="179" name="Rectangle 17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9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21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9" name="Rectangle 20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96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199" name="Rectangle 198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7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8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76" name="Rectangle 27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0" name="Rectangle 27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81" name="Group 280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282" name="Rectangle 281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3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02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06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Rectangle 308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7" name="Rectangle 306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3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04" name="Rectangle 30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" name="Rectangle 30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4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29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98" name="Group 297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00" name="Rectangle 299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Rectangle 300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9" name="Rectangle 29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96" name="Rectangle 29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" name="Rectangle 29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85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28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29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292" name="Rectangle 291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Rectangle 292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1" name="Rectangle 290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288" name="Rectangle 28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" name="Rectangle 28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10" name="Group 145"/>
          <p:cNvGrpSpPr/>
          <p:nvPr/>
        </p:nvGrpSpPr>
        <p:grpSpPr>
          <a:xfrm>
            <a:off x="5440680" y="3108960"/>
            <a:ext cx="3200400" cy="341632"/>
            <a:chOff x="2468880" y="985266"/>
            <a:chExt cx="3200400" cy="341632"/>
          </a:xfrm>
        </p:grpSpPr>
        <p:grpSp>
          <p:nvGrpSpPr>
            <p:cNvPr id="31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15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7" name="Rectangle 316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Rectangle 317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6" name="Rectangle 315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2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Rectangle 313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228600" algn="l"/>
                <a:tab pos="457200" algn="l"/>
                <a:tab pos="685800" algn="l"/>
                <a:tab pos="914400" algn="l"/>
                <a:tab pos="1143000" algn="l"/>
              </a:tabLst>
              <a:defRPr/>
            </a:pPr>
            <a:r>
              <a:rPr lang="en-US" sz="1200" dirty="0" smtClean="0"/>
              <a:t>Creating a new expression (work already exists)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685800" y="1587500"/>
            <a:ext cx="7772400" cy="914400"/>
          </a:xfrm>
        </p:spPr>
        <p:txBody>
          <a:bodyPr/>
          <a:lstStyle/>
          <a:p>
            <a:pPr>
              <a:defRPr/>
            </a:pPr>
            <a:r>
              <a:rPr lang="en-US" sz="1000" dirty="0" smtClean="0"/>
              <a:t>V/FRBR-CT | Design Sketches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UI/X Design Examples - #13 : EDIT Manifestation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0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1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7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20" name="Rectangle 21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31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98" name="Rectangle 197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2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2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3" name="Rectangle 212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10" name="Rectangle 209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1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22" name="Rectangle 221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ectangle 263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Rectangle 218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4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260" name="Rectangle 25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7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63" name="Rectangle 2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26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sp>
        <p:nvSpPr>
          <p:cNvPr id="165" name="Rectangle 164"/>
          <p:cNvSpPr/>
          <p:nvPr/>
        </p:nvSpPr>
        <p:spPr>
          <a:xfrm>
            <a:off x="320040" y="1920240"/>
            <a:ext cx="475488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6" name="Group 45"/>
          <p:cNvGrpSpPr/>
          <p:nvPr/>
        </p:nvGrpSpPr>
        <p:grpSpPr>
          <a:xfrm>
            <a:off x="320040" y="2011680"/>
            <a:ext cx="4754880" cy="137160"/>
            <a:chOff x="2468880" y="1828800"/>
            <a:chExt cx="4754880" cy="137160"/>
          </a:xfrm>
        </p:grpSpPr>
        <p:sp>
          <p:nvSpPr>
            <p:cNvPr id="174" name="Rectangle 173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Kobler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Linda (1956-).</a:t>
              </a:r>
            </a:p>
          </p:txBody>
        </p:sp>
        <p:grpSp>
          <p:nvGrpSpPr>
            <p:cNvPr id="277" name="Group 11"/>
            <p:cNvGrpSpPr/>
            <p:nvPr/>
          </p:nvGrpSpPr>
          <p:grpSpPr>
            <a:xfrm>
              <a:off x="2468880" y="1828800"/>
              <a:ext cx="4206240" cy="137160"/>
              <a:chOff x="2468880" y="457200"/>
              <a:chExt cx="42062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2468880" y="457200"/>
                <a:ext cx="42062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560320" y="457200"/>
                <a:ext cx="13716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Rectangle 179"/>
            <p:cNvSpPr/>
            <p:nvPr/>
          </p:nvSpPr>
          <p:spPr>
            <a:xfrm>
              <a:off x="2468880" y="1828800"/>
              <a:ext cx="475488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[copy] [remove]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8" name="Group 74"/>
          <p:cNvGrpSpPr/>
          <p:nvPr/>
        </p:nvGrpSpPr>
        <p:grpSpPr>
          <a:xfrm>
            <a:off x="2743200" y="2011680"/>
            <a:ext cx="1463040" cy="137160"/>
            <a:chOff x="274320" y="2880360"/>
            <a:chExt cx="1325880" cy="137160"/>
          </a:xfrm>
        </p:grpSpPr>
        <p:sp>
          <p:nvSpPr>
            <p:cNvPr id="189" name="Rectangle 188"/>
            <p:cNvSpPr/>
            <p:nvPr/>
          </p:nvSpPr>
          <p:spPr>
            <a:xfrm>
              <a:off x="274320" y="2880360"/>
              <a:ext cx="13258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Writer of Accompanying Material</a:t>
              </a:r>
            </a:p>
          </p:txBody>
        </p:sp>
        <p:sp>
          <p:nvSpPr>
            <p:cNvPr id="191" name="Isosceles Triangle 190"/>
            <p:cNvSpPr/>
            <p:nvPr/>
          </p:nvSpPr>
          <p:spPr>
            <a:xfrm rot="10800000">
              <a:off x="1463040" y="2912364"/>
              <a:ext cx="91440" cy="73152"/>
            </a:xfrm>
            <a:prstGeom prst="triangle">
              <a:avLst/>
            </a:prstGeom>
            <a:solidFill>
              <a:schemeClr val="tx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320040" y="2286000"/>
            <a:ext cx="4754880" cy="320040"/>
            <a:chOff x="320040" y="2011680"/>
            <a:chExt cx="4754880" cy="320040"/>
          </a:xfrm>
        </p:grpSpPr>
        <p:sp>
          <p:nvSpPr>
            <p:cNvPr id="179" name="Rectangle 178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8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97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214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9" name="Rectangle 20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6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218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82" name="Rectangle 28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4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85" name="Rectangle 28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8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91" name="Rectangle 29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89" name="Rectangle 28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93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294" name="Rectangle 293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5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00" name="Rectangle 299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Rectangle 300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296" name="Rectangle 295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98" name="Rectangle 297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99" name="Rectangle 298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02" name="Rectangle 301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3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304" name="Group 303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0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0" name="Rectangle 30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Rectangle 31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9" name="Rectangle 308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5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06" name="Rectangle 305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Rectangle 30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2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31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1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9" name="Rectangle 318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Rectangle 319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8" name="Rectangle 317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4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Rectangle 315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21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322" name="Rectangle 321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23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324" name="Rectangle 323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26" name="Rectangle 32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28" name="Group 327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29" name="Rectangle 328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0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4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53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55" name="Rectangle 35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Rectangle 35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" name="Rectangle 353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5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31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41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45" name="Group 297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47" name="Rectangle 346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Rectangle 347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6" name="Rectangle 345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4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43" name="Rectangle 3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4" name="Rectangle 34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32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33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37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39" name="Rectangle 338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Rectangle 339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8" name="Rectangle 337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34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35" name="Rectangle 334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6" name="Rectangle 33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57" name="Group 145"/>
          <p:cNvGrpSpPr/>
          <p:nvPr/>
        </p:nvGrpSpPr>
        <p:grpSpPr>
          <a:xfrm>
            <a:off x="5440680" y="3108960"/>
            <a:ext cx="3200400" cy="341632"/>
            <a:chOff x="2468880" y="985266"/>
            <a:chExt cx="3200400" cy="341632"/>
          </a:xfrm>
        </p:grpSpPr>
        <p:grpSp>
          <p:nvGrpSpPr>
            <p:cNvPr id="35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6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64" name="Rectangle 36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Rectangle 36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3" name="Rectangle 36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59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60" name="Rectangle 35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" name="Rectangle 360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0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43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4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5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2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41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37" name="TextBox 36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39" name="TextBox 38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" name="TextBox 39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Linda </a:t>
                  </a:r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80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181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183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198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99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00" name="Rectangle 199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2" name="Rectangle 201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185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187" name="Rectangle 186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188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189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196" name="Rectangle 195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7" name="Rectangle 196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1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193" name="Rectangle 192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5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86" name="Rectangle 185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Rectangle 181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257" name="Rectangle 256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266" name="Rectangle 26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7" name="Rectangle 26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5" name="Rectangle 26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9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270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1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72" name="Rectangle 27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4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75" name="Rectangle 274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7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79" name="Rectangle 27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309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310" name="Rectangle 309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11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312" name="Rectangle 311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3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14" name="Rectangle 31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18" name="Rectangle 317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19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320" name="Group 319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24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26" name="Rectangle 32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5" name="Rectangle 32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1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Rectangle 322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28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329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3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35" name="Rectangle 33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Rectangle 33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4" name="Rectangle 333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30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31" name="Rectangle 33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Rectangle 33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37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338" name="Rectangle 337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9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340" name="Rectangle 339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42" name="Rectangle 34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3" name="Rectangle 34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44" name="Group 343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45" name="Rectangle 344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46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65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69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71" name="Rectangle 370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Rectangle 371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0" name="Rectangle 369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66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67" name="Rectangle 36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8" name="Rectangle 36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7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57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61" name="Group 297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63" name="Rectangle 362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Rectangle 363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62" name="Rectangle 361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58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59" name="Rectangle 35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0" name="Rectangle 35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48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49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53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55" name="Rectangle 354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Rectangle 355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" name="Rectangle 353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5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73" name="Group 145"/>
          <p:cNvGrpSpPr/>
          <p:nvPr/>
        </p:nvGrpSpPr>
        <p:grpSpPr>
          <a:xfrm>
            <a:off x="5440680" y="3108960"/>
            <a:ext cx="3200400" cy="341632"/>
            <a:chOff x="2468880" y="985266"/>
            <a:chExt cx="3200400" cy="341632"/>
          </a:xfrm>
        </p:grpSpPr>
        <p:grpSp>
          <p:nvGrpSpPr>
            <p:cNvPr id="374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78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80" name="Rectangle 379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Rectangle 380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79" name="Rectangle 378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75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76" name="Rectangle 375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7" name="Rectangle 376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69" name="Group 156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7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17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9" name="TextBox 15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17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62" name="TextBox 16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7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7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8" name="TextBox 16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TextBox 16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Work Title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5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6" name="TextBox 16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TextBox 16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Composer Name(s)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97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198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00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3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14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202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205" name="Rectangle 204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06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07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1" name="Rectangle 210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8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09" name="Rectangle 208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0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04" name="Rectangle 203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9" name="Rectangle 198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257" name="Rectangle 256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8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0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262" name="Rectangle 261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4" name="Rectangle 263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1" name="Rectangle 260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8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315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7" name="Rectangle 316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318" name="Rectangle 317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9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320" name="Rectangle 319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21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322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326" name="Rectangle 325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" name="Rectangle 326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3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324" name="Rectangle 323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328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329" name="Rectangle 328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3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35" name="Rectangle 33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331" name="Rectangle 330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32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33" name="Rectangle 33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34" name="Rectangle 33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37" name="Rectangle 33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38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339" name="Group 338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43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45" name="Rectangle 344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4" name="Rectangle 343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40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2" name="Rectangle 341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47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348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52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54" name="Rectangle 353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Rectangle 354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3" name="Rectangle 352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49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50" name="Rectangle 349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" name="Rectangle 350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56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357" name="Rectangle 356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58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359" name="Rectangle 358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60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61" name="Rectangle 36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2" name="Rectangle 36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63" name="Group 362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64" name="Rectangle 363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65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84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8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90" name="Rectangle 389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Rectangle 390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9" name="Rectangle 388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85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86" name="Rectangle 385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" name="Rectangle 386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66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7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80" name="Group 297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82" name="Rectangle 381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Rectangle 382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1" name="Rectangle 380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7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78" name="Rectangle 37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9" name="Rectangle 37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67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6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72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74" name="Rectangle 373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Rectangle 374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3" name="Rectangle 372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6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70" name="Rectangle 36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1" name="Rectangle 37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92" name="Group 145"/>
          <p:cNvGrpSpPr/>
          <p:nvPr/>
        </p:nvGrpSpPr>
        <p:grpSpPr>
          <a:xfrm>
            <a:off x="5440680" y="3108960"/>
            <a:ext cx="3200400" cy="341632"/>
            <a:chOff x="2468880" y="985266"/>
            <a:chExt cx="3200400" cy="341632"/>
          </a:xfrm>
        </p:grpSpPr>
        <p:grpSp>
          <p:nvGrpSpPr>
            <p:cNvPr id="393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97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99" name="Rectangle 398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Rectangle 399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8" name="Rectangle 397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94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95" name="Rectangle 394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6" name="Rectangle 395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0" name="Group 156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1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17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9" name="TextBox 158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2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170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62" name="TextBox 161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6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8" name="TextBox 16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TextBox 16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17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166" name="TextBox 16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TextBox 16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6" name="Group 264"/>
          <p:cNvGrpSpPr/>
          <p:nvPr/>
        </p:nvGrpSpPr>
        <p:grpSpPr>
          <a:xfrm>
            <a:off x="5303520" y="5806440"/>
            <a:ext cx="3474720" cy="502920"/>
            <a:chOff x="914400" y="1828800"/>
            <a:chExt cx="3474720" cy="502920"/>
          </a:xfrm>
        </p:grpSpPr>
        <p:grpSp>
          <p:nvGrpSpPr>
            <p:cNvPr id="229" name="Group 262"/>
            <p:cNvGrpSpPr/>
            <p:nvPr/>
          </p:nvGrpSpPr>
          <p:grpSpPr>
            <a:xfrm>
              <a:off x="914400" y="1828800"/>
              <a:ext cx="3474720" cy="502920"/>
              <a:chOff x="914400" y="1828800"/>
              <a:chExt cx="3474720" cy="502920"/>
            </a:xfrm>
          </p:grpSpPr>
          <p:grpSp>
            <p:nvGrpSpPr>
              <p:cNvPr id="231" name="Group 87"/>
              <p:cNvGrpSpPr/>
              <p:nvPr/>
            </p:nvGrpSpPr>
            <p:grpSpPr>
              <a:xfrm>
                <a:off x="914400" y="1828800"/>
                <a:ext cx="3474720" cy="502920"/>
                <a:chOff x="2514600" y="914400"/>
                <a:chExt cx="4343400" cy="502920"/>
              </a:xfrm>
            </p:grpSpPr>
            <p:sp>
              <p:nvSpPr>
                <p:cNvPr id="213" name="Rectangle 37"/>
                <p:cNvSpPr/>
                <p:nvPr/>
              </p:nvSpPr>
              <p:spPr>
                <a:xfrm>
                  <a:off x="2514600" y="914400"/>
                  <a:ext cx="4343400" cy="50292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endParaRPr lang="en-US" sz="8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2" name="Group 15"/>
                <p:cNvGrpSpPr/>
                <p:nvPr/>
              </p:nvGrpSpPr>
              <p:grpSpPr>
                <a:xfrm>
                  <a:off x="2560320" y="960120"/>
                  <a:ext cx="4240530" cy="184785"/>
                  <a:chOff x="2560320" y="960120"/>
                  <a:chExt cx="4240530" cy="184785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571750" y="962025"/>
                    <a:ext cx="4229100" cy="1828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r>
                      <a:rPr lang="en-US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IUCAT</a:t>
                    </a:r>
                    <a:r>
                      <a:rPr lang="en-US" sz="700" b="1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 (2)</a:t>
                    </a:r>
                    <a:endPara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Rectangle 215"/>
                  <p:cNvSpPr/>
                  <p:nvPr/>
                </p:nvSpPr>
                <p:spPr>
                  <a:xfrm>
                    <a:off x="2560320" y="960120"/>
                    <a:ext cx="4229100" cy="18288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 anchorCtr="0"/>
                  <a:lstStyle/>
                  <a:p>
                    <a:pPr algn="r"/>
                    <a:r>
                      <a:rPr lang="en-US" sz="60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[hide] [expand]</a:t>
                    </a:r>
                  </a:p>
                </p:txBody>
              </p:sp>
            </p:grpSp>
          </p:grpSp>
          <p:grpSp>
            <p:nvGrpSpPr>
              <p:cNvPr id="233" name="Group 125"/>
              <p:cNvGrpSpPr/>
              <p:nvPr/>
            </p:nvGrpSpPr>
            <p:grpSpPr>
              <a:xfrm>
                <a:off x="1024128" y="2103120"/>
                <a:ext cx="3291840" cy="137160"/>
                <a:chOff x="446817" y="2161735"/>
                <a:chExt cx="3291840" cy="137160"/>
              </a:xfrm>
            </p:grpSpPr>
            <p:sp>
              <p:nvSpPr>
                <p:cNvPr id="205" name="Rectangle 204"/>
                <p:cNvSpPr/>
                <p:nvPr/>
              </p:nvSpPr>
              <p:spPr>
                <a:xfrm>
                  <a:off x="446817" y="2161735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pPr algn="r"/>
                  <a:r>
                    <a:rPr lang="en-US" sz="6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[edit]</a:t>
                  </a:r>
                  <a:endParaRPr lang="en-US" sz="6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34" name="Group 52"/>
                <p:cNvGrpSpPr/>
                <p:nvPr/>
              </p:nvGrpSpPr>
              <p:grpSpPr>
                <a:xfrm>
                  <a:off x="446817" y="2161735"/>
                  <a:ext cx="3291840" cy="137160"/>
                  <a:chOff x="274320" y="1600200"/>
                  <a:chExt cx="3291840" cy="137160"/>
                </a:xfrm>
              </p:grpSpPr>
              <p:grpSp>
                <p:nvGrpSpPr>
                  <p:cNvPr id="235" name="Group 11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468880" y="457200"/>
                    <a:chExt cx="3291840" cy="137160"/>
                  </a:xfrm>
                </p:grpSpPr>
                <p:sp>
                  <p:nvSpPr>
                    <p:cNvPr id="211" name="Rectangle 210"/>
                    <p:cNvSpPr/>
                    <p:nvPr/>
                  </p:nvSpPr>
                  <p:spPr>
                    <a:xfrm>
                      <a:off x="2468880" y="457200"/>
                      <a:ext cx="3291840" cy="137160"/>
                    </a:xfrm>
                    <a:prstGeom prst="rect">
                      <a:avLst/>
                    </a:prstGeom>
                    <a:noFill/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91440" rtlCol="0" anchor="ctr"/>
                    <a:lstStyle/>
                    <a:p>
                      <a:pPr algn="ctr"/>
                      <a:endParaRPr lang="en-US" sz="7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2" name="Rectangle 211"/>
                    <p:cNvSpPr/>
                    <p:nvPr/>
                  </p:nvSpPr>
                  <p:spPr>
                    <a:xfrm>
                      <a:off x="2468880" y="457200"/>
                      <a:ext cx="137160" cy="137160"/>
                    </a:xfrm>
                    <a:prstGeom prst="rect">
                      <a:avLst/>
                    </a:prstGeom>
                    <a:solidFill>
                      <a:schemeClr val="accent4">
                        <a:lumMod val="40000"/>
                        <a:lumOff val="60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36" name="Group 25"/>
                  <p:cNvGrpSpPr/>
                  <p:nvPr/>
                </p:nvGrpSpPr>
                <p:grpSpPr>
                  <a:xfrm>
                    <a:off x="274320" y="1600200"/>
                    <a:ext cx="3291840" cy="137160"/>
                    <a:chOff x="274320" y="1828800"/>
                    <a:chExt cx="3291840" cy="137160"/>
                  </a:xfrm>
                </p:grpSpPr>
                <p:sp>
                  <p:nvSpPr>
                    <p:cNvPr id="209" name="Rectangle 208"/>
                    <p:cNvSpPr/>
                    <p:nvPr/>
                  </p:nvSpPr>
                  <p:spPr>
                    <a:xfrm>
                      <a:off x="274320" y="1828800"/>
                      <a:ext cx="3291840" cy="137160"/>
                    </a:xfrm>
                    <a:prstGeom prst="rect">
                      <a:avLst/>
                    </a:prstGeom>
                    <a:noFill/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274320" rtlCol="0" anchor="ctr"/>
                    <a:lstStyle/>
                    <a:p>
                      <a:pPr algn="r"/>
                      <a:endParaRPr lang="en-US" sz="7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10" name="Rectangle 3"/>
                    <p:cNvSpPr/>
                    <p:nvPr/>
                  </p:nvSpPr>
                  <p:spPr>
                    <a:xfrm>
                      <a:off x="457200" y="1828800"/>
                      <a:ext cx="3108960" cy="137160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/>
                    <a:lstStyle/>
                    <a:p>
                      <a:r>
                        <a:rPr lang="en-US" sz="6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Kobler</a:t>
                      </a:r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 Linda (1956-). </a:t>
                      </a:r>
                      <a:endParaRPr lang="en-US" sz="600" dirty="0" err="1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04" name="Rectangle 203"/>
              <p:cNvSpPr/>
              <p:nvPr/>
            </p:nvSpPr>
            <p:spPr>
              <a:xfrm>
                <a:off x="914400" y="2286000"/>
                <a:ext cx="3474720" cy="45720"/>
              </a:xfrm>
              <a:prstGeom prst="rect">
                <a:avLst/>
              </a:prstGeom>
              <a:solidFill>
                <a:schemeClr val="bg2"/>
              </a:solidFill>
              <a:ln w="635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9" name="Rectangle 198"/>
            <p:cNvSpPr/>
            <p:nvPr/>
          </p:nvSpPr>
          <p:spPr>
            <a:xfrm>
              <a:off x="914400" y="2331720"/>
              <a:ext cx="3474720" cy="0"/>
            </a:xfrm>
            <a:prstGeom prst="rect">
              <a:avLst/>
            </a:prstGeom>
            <a:solidFill>
              <a:schemeClr val="bg2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77" name="Rectangle 176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8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5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89" name="Rectangle 188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" name="Rectangle 19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7" name="Rectangle 18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98" name="Group 31"/>
          <p:cNvGrpSpPr/>
          <p:nvPr/>
        </p:nvGrpSpPr>
        <p:grpSpPr>
          <a:xfrm>
            <a:off x="5303520" y="1828800"/>
            <a:ext cx="3474720" cy="3931920"/>
            <a:chOff x="2743200" y="274320"/>
            <a:chExt cx="3474720" cy="3931920"/>
          </a:xfrm>
        </p:grpSpPr>
        <p:sp>
          <p:nvSpPr>
            <p:cNvPr id="200" name="Rectangle 13"/>
            <p:cNvSpPr/>
            <p:nvPr/>
          </p:nvSpPr>
          <p:spPr>
            <a:xfrm>
              <a:off x="2743200" y="274320"/>
              <a:ext cx="3474720" cy="3931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(2)</a:t>
                </a:r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08" name="Group 115"/>
          <p:cNvGrpSpPr/>
          <p:nvPr/>
        </p:nvGrpSpPr>
        <p:grpSpPr>
          <a:xfrm>
            <a:off x="5394960" y="5577840"/>
            <a:ext cx="3291840" cy="137160"/>
            <a:chOff x="446817" y="2161735"/>
            <a:chExt cx="3291840" cy="137160"/>
          </a:xfrm>
        </p:grpSpPr>
        <p:sp>
          <p:nvSpPr>
            <p:cNvPr id="214" name="Rectangle 213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20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256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260" name="Rectangle 259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1" name="Rectangle 260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258" name="Rectangle 257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59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en-US" sz="600" dirty="0" err="1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Kobler</a:t>
                  </a:r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, Lydia (1922-2003). </a:t>
                  </a:r>
                </a:p>
              </p:txBody>
            </p:sp>
          </p:grpSp>
        </p:grpSp>
      </p:grpSp>
      <p:grpSp>
        <p:nvGrpSpPr>
          <p:cNvPr id="262" name="Group 193"/>
          <p:cNvGrpSpPr/>
          <p:nvPr/>
        </p:nvGrpSpPr>
        <p:grpSpPr>
          <a:xfrm>
            <a:off x="5394960" y="2103120"/>
            <a:ext cx="3291840" cy="3429000"/>
            <a:chOff x="4572000" y="1828800"/>
            <a:chExt cx="3291840" cy="3429000"/>
          </a:xfrm>
        </p:grpSpPr>
        <p:sp>
          <p:nvSpPr>
            <p:cNvPr id="264" name="Rectangle 263"/>
            <p:cNvSpPr/>
            <p:nvPr/>
          </p:nvSpPr>
          <p:spPr>
            <a:xfrm>
              <a:off x="4572000" y="1828800"/>
              <a:ext cx="3291840" cy="3429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68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Rectangle 273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7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Kobler</a:t>
                </a:r>
                <a:r>
                  <a: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, Linda (1956-).</a:t>
                </a:r>
              </a:p>
            </p:txBody>
          </p:sp>
        </p:grpSp>
        <p:sp>
          <p:nvSpPr>
            <p:cNvPr id="269" name="Rectangle 268"/>
            <p:cNvSpPr/>
            <p:nvPr/>
          </p:nvSpPr>
          <p:spPr>
            <a:xfrm>
              <a:off x="4617720" y="502920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0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71" name="Rectangle 27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contributions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75" name="Rectangle 274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bg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Productions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79" name="Group 145"/>
          <p:cNvGrpSpPr/>
          <p:nvPr/>
        </p:nvGrpSpPr>
        <p:grpSpPr>
          <a:xfrm>
            <a:off x="5440680" y="2926080"/>
            <a:ext cx="3200400" cy="137160"/>
            <a:chOff x="2468880" y="985266"/>
            <a:chExt cx="3200400" cy="137160"/>
          </a:xfrm>
        </p:grpSpPr>
        <p:grpSp>
          <p:nvGrpSpPr>
            <p:cNvPr id="280" name="Group 279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28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296" name="Rectangle 29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Rectangle 29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2" name="Rectangle 291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3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98" name="Group 145"/>
          <p:cNvGrpSpPr/>
          <p:nvPr/>
        </p:nvGrpSpPr>
        <p:grpSpPr>
          <a:xfrm>
            <a:off x="5440680" y="3474720"/>
            <a:ext cx="3200400" cy="137160"/>
            <a:chOff x="2468880" y="985266"/>
            <a:chExt cx="3200400" cy="137160"/>
          </a:xfrm>
        </p:grpSpPr>
        <p:grpSp>
          <p:nvGrpSpPr>
            <p:cNvPr id="301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11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16" name="Rectangle 315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Rectangle 316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5" name="Rectangle 314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6" name="Group 23"/>
            <p:cNvGrpSpPr/>
            <p:nvPr/>
          </p:nvGrpSpPr>
          <p:grpSpPr>
            <a:xfrm>
              <a:off x="2468880" y="985266"/>
              <a:ext cx="3200400" cy="137160"/>
              <a:chOff x="2468880" y="731520"/>
              <a:chExt cx="3200400" cy="137160"/>
            </a:xfrm>
          </p:grpSpPr>
          <p:sp>
            <p:nvSpPr>
              <p:cNvPr id="307" name="Rectangle 30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Rectangle 307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//Title//. [//Role//] //Publication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8" name="Group 132"/>
          <p:cNvGrpSpPr/>
          <p:nvPr/>
        </p:nvGrpSpPr>
        <p:grpSpPr>
          <a:xfrm>
            <a:off x="5440680" y="3931920"/>
            <a:ext cx="3200400" cy="411480"/>
            <a:chOff x="5440680" y="3474720"/>
            <a:chExt cx="3200400" cy="411480"/>
          </a:xfrm>
        </p:grpSpPr>
        <p:sp>
          <p:nvSpPr>
            <p:cNvPr id="319" name="Rectangle 318"/>
            <p:cNvSpPr/>
            <p:nvPr/>
          </p:nvSpPr>
          <p:spPr>
            <a:xfrm>
              <a:off x="5440680" y="347472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Compositions. Arrangements &amp;etc.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20" name="Group 127"/>
            <p:cNvGrpSpPr/>
            <p:nvPr/>
          </p:nvGrpSpPr>
          <p:grpSpPr>
            <a:xfrm>
              <a:off x="5440680" y="3749040"/>
              <a:ext cx="3200400" cy="137160"/>
              <a:chOff x="2468880" y="985266"/>
              <a:chExt cx="3200400" cy="137160"/>
            </a:xfrm>
          </p:grpSpPr>
          <p:sp>
            <p:nvSpPr>
              <p:cNvPr id="321" name="Rectangle 320"/>
              <p:cNvSpPr/>
              <p:nvPr/>
            </p:nvSpPr>
            <p:spPr>
              <a:xfrm>
                <a:off x="2468880" y="985266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2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i="1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None</a:t>
                  </a:r>
                  <a:endParaRPr lang="en-US" sz="600" i="1" dirty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25" name="Group 324"/>
          <p:cNvGrpSpPr/>
          <p:nvPr/>
        </p:nvGrpSpPr>
        <p:grpSpPr>
          <a:xfrm>
            <a:off x="5440680" y="4434840"/>
            <a:ext cx="3200400" cy="777240"/>
            <a:chOff x="5440680" y="4251960"/>
            <a:chExt cx="3200400" cy="777240"/>
          </a:xfrm>
        </p:grpSpPr>
        <p:sp>
          <p:nvSpPr>
            <p:cNvPr id="326" name="Rectangle 325"/>
            <p:cNvSpPr/>
            <p:nvPr/>
          </p:nvSpPr>
          <p:spPr>
            <a:xfrm>
              <a:off x="5440680" y="425196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60000"/>
                  <a:lumOff val="4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Performances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27" name="Group 145"/>
            <p:cNvGrpSpPr/>
            <p:nvPr/>
          </p:nvGrpSpPr>
          <p:grpSpPr>
            <a:xfrm>
              <a:off x="5440680" y="4526280"/>
              <a:ext cx="3200400" cy="137160"/>
              <a:chOff x="2468880" y="985266"/>
              <a:chExt cx="3200400" cy="137160"/>
            </a:xfrm>
          </p:grpSpPr>
          <p:grpSp>
            <p:nvGrpSpPr>
              <p:cNvPr id="346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50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52" name="Rectangle 351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Rectangle 352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1" name="Rectangle 350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47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48" name="Rectangle 347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9" name="Rectangle 348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28" name="Group 145"/>
            <p:cNvGrpSpPr/>
            <p:nvPr/>
          </p:nvGrpSpPr>
          <p:grpSpPr>
            <a:xfrm>
              <a:off x="5440680" y="4709160"/>
              <a:ext cx="3200400" cy="137160"/>
              <a:chOff x="2468880" y="985266"/>
              <a:chExt cx="3200400" cy="137160"/>
            </a:xfrm>
          </p:grpSpPr>
          <p:grpSp>
            <p:nvGrpSpPr>
              <p:cNvPr id="338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42" name="Group 297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44" name="Rectangle 343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Rectangle 344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3" name="Rectangle 342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39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329" name="Group 145"/>
            <p:cNvGrpSpPr/>
            <p:nvPr/>
          </p:nvGrpSpPr>
          <p:grpSpPr>
            <a:xfrm>
              <a:off x="5440680" y="4892040"/>
              <a:ext cx="3200400" cy="137160"/>
              <a:chOff x="2468880" y="985266"/>
              <a:chExt cx="3200400" cy="137160"/>
            </a:xfrm>
          </p:grpSpPr>
          <p:grpSp>
            <p:nvGrpSpPr>
              <p:cNvPr id="330" name="Group 26"/>
              <p:cNvGrpSpPr/>
              <p:nvPr/>
            </p:nvGrpSpPr>
            <p:grpSpPr>
              <a:xfrm>
                <a:off x="2468880" y="985266"/>
                <a:ext cx="3200400" cy="137160"/>
                <a:chOff x="2468880" y="1143000"/>
                <a:chExt cx="3200400" cy="137160"/>
              </a:xfrm>
            </p:grpSpPr>
            <p:grpSp>
              <p:nvGrpSpPr>
                <p:cNvPr id="334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336" name="Rectangle 335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Rectangle 336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5" name="Rectangle 334"/>
                <p:cNvSpPr/>
                <p:nvPr/>
              </p:nvSpPr>
              <p:spPr>
                <a:xfrm>
                  <a:off x="2468880" y="114300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31" name="Group 23"/>
              <p:cNvGrpSpPr/>
              <p:nvPr/>
            </p:nvGrpSpPr>
            <p:grpSpPr>
              <a:xfrm>
                <a:off x="2468880" y="985266"/>
                <a:ext cx="3200400" cy="137160"/>
                <a:chOff x="2468880" y="731520"/>
                <a:chExt cx="3200400" cy="137160"/>
              </a:xfrm>
            </p:grpSpPr>
            <p:sp>
              <p:nvSpPr>
                <p:cNvPr id="332" name="Rectangle 331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700" dirty="0" smtClean="0">
                      <a:solidFill>
                        <a:schemeClr val="bg1">
                          <a:lumMod val="9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[go!]</a:t>
                  </a:r>
                  <a:endParaRPr lang="en-US" sz="700" dirty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3" name="Rectangle 332"/>
                <p:cNvSpPr/>
                <p:nvPr/>
              </p:nvSpPr>
              <p:spPr>
                <a:xfrm>
                  <a:off x="2468880" y="731520"/>
                  <a:ext cx="320040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[//Role//]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354" name="Group 145"/>
          <p:cNvGrpSpPr/>
          <p:nvPr/>
        </p:nvGrpSpPr>
        <p:grpSpPr>
          <a:xfrm>
            <a:off x="5440680" y="3108960"/>
            <a:ext cx="3200400" cy="341632"/>
            <a:chOff x="2468880" y="985266"/>
            <a:chExt cx="3200400" cy="341632"/>
          </a:xfrm>
        </p:grpSpPr>
        <p:grpSp>
          <p:nvGrpSpPr>
            <p:cNvPr id="355" name="Group 26"/>
            <p:cNvGrpSpPr/>
            <p:nvPr/>
          </p:nvGrpSpPr>
          <p:grpSpPr>
            <a:xfrm>
              <a:off x="2468880" y="985266"/>
              <a:ext cx="3200400" cy="137160"/>
              <a:chOff x="2468880" y="1143000"/>
              <a:chExt cx="3200400" cy="137160"/>
            </a:xfrm>
          </p:grpSpPr>
          <p:grpSp>
            <p:nvGrpSpPr>
              <p:cNvPr id="359" name="Group 25"/>
              <p:cNvGrpSpPr/>
              <p:nvPr/>
            </p:nvGrpSpPr>
            <p:grpSpPr>
              <a:xfrm>
                <a:off x="2560320" y="1143000"/>
                <a:ext cx="137160" cy="137160"/>
                <a:chOff x="1828800" y="914400"/>
                <a:chExt cx="137160" cy="137160"/>
              </a:xfrm>
            </p:grpSpPr>
            <p:sp>
              <p:nvSpPr>
                <p:cNvPr id="361" name="Rectangle 360"/>
                <p:cNvSpPr/>
                <p:nvPr/>
              </p:nvSpPr>
              <p:spPr>
                <a:xfrm>
                  <a:off x="1828800" y="914400"/>
                  <a:ext cx="137160" cy="73152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Rectangle 361"/>
                <p:cNvSpPr/>
                <p:nvPr/>
              </p:nvSpPr>
              <p:spPr>
                <a:xfrm>
                  <a:off x="1828800" y="978408"/>
                  <a:ext cx="137160" cy="73152"/>
                </a:xfrm>
                <a:prstGeom prst="rect">
                  <a:avLst/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0" name="Rectangle 359"/>
              <p:cNvSpPr/>
              <p:nvPr/>
            </p:nvSpPr>
            <p:spPr>
              <a:xfrm>
                <a:off x="2468880" y="114300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56" name="Group 23"/>
            <p:cNvGrpSpPr/>
            <p:nvPr/>
          </p:nvGrpSpPr>
          <p:grpSpPr>
            <a:xfrm>
              <a:off x="2468880" y="985266"/>
              <a:ext cx="3200400" cy="341632"/>
              <a:chOff x="2468880" y="731520"/>
              <a:chExt cx="3200400" cy="341632"/>
            </a:xfrm>
          </p:grpSpPr>
          <p:sp>
            <p:nvSpPr>
              <p:cNvPr id="357" name="Rectangle 356"/>
              <p:cNvSpPr/>
              <p:nvPr/>
            </p:nvSpPr>
            <p:spPr>
              <a:xfrm>
                <a:off x="2468880" y="731520"/>
                <a:ext cx="320040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[link]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" name="Rectangle 357"/>
              <p:cNvSpPr/>
              <p:nvPr/>
            </p:nvSpPr>
            <p:spPr>
              <a:xfrm>
                <a:off x="2468880" y="731520"/>
                <a:ext cx="3200400" cy="341632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tIns="18288" rtlCol="0" anchor="t" anchorCtr="0">
                <a:spAutoFit/>
              </a:bodyPr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1-4.  Sony Classical , New York, 2008. </a:t>
                </a:r>
                <a:b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Writer of Accompanying Material.</a:t>
                </a: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2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3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24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1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8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0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6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1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0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66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67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7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5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2" name="Rectangle 14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5" name="Rectangle 144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1" name="Oval 140"/>
          <p:cNvSpPr/>
          <p:nvPr/>
        </p:nvSpPr>
        <p:spPr>
          <a:xfrm>
            <a:off x="5271576" y="946648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1</a:t>
            </a:r>
          </a:p>
        </p:txBody>
      </p:sp>
      <p:sp>
        <p:nvSpPr>
          <p:cNvPr id="156" name="Oval 155"/>
          <p:cNvSpPr/>
          <p:nvPr/>
        </p:nvSpPr>
        <p:spPr>
          <a:xfrm>
            <a:off x="116870" y="865966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5</a:t>
            </a:r>
            <a:endParaRPr lang="en-US" sz="800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Script" pitchFamily="34" charset="0"/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161693" y="1188695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4</a:t>
            </a:r>
            <a:endParaRPr lang="en-US" sz="800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Script" pitchFamily="34" charset="0"/>
            </a:endParaRPr>
          </a:p>
        </p:txBody>
      </p:sp>
      <p:sp>
        <p:nvSpPr>
          <p:cNvPr id="158" name="Oval 157"/>
          <p:cNvSpPr/>
          <p:nvPr/>
        </p:nvSpPr>
        <p:spPr>
          <a:xfrm>
            <a:off x="5370188" y="2049308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2</a:t>
            </a:r>
            <a:endParaRPr lang="en-US" sz="800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Script" pitchFamily="34" charset="0"/>
            </a:endParaRPr>
          </a:p>
        </p:txBody>
      </p:sp>
      <p:sp>
        <p:nvSpPr>
          <p:cNvPr id="160" name="Oval 159"/>
          <p:cNvSpPr/>
          <p:nvPr/>
        </p:nvSpPr>
        <p:spPr>
          <a:xfrm>
            <a:off x="5146069" y="5653119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3</a:t>
            </a:r>
            <a:endParaRPr lang="en-US" sz="800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Script" pitchFamily="34" charset="0"/>
            </a:endParaRPr>
          </a:p>
        </p:txBody>
      </p:sp>
      <p:sp>
        <p:nvSpPr>
          <p:cNvPr id="161" name="Oval 160"/>
          <p:cNvSpPr/>
          <p:nvPr/>
        </p:nvSpPr>
        <p:spPr>
          <a:xfrm>
            <a:off x="224445" y="1798295"/>
            <a:ext cx="182880" cy="182880"/>
          </a:xfrm>
          <a:prstGeom prst="ellipse">
            <a:avLst/>
          </a:prstGeom>
          <a:solidFill>
            <a:srgbClr val="F0F0B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27432" rIns="0" bIns="0" rtlCol="0" anchor="ctr" anchorCtr="0">
            <a:noAutofit/>
          </a:bodyPr>
          <a:lstStyle/>
          <a:p>
            <a:pPr algn="ctr"/>
            <a:r>
              <a:rPr 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Segoe Script" pitchFamily="34" charset="0"/>
              </a:rPr>
              <a:t>6</a:t>
            </a:r>
            <a:endParaRPr lang="en-US" sz="800" b="1" dirty="0" smtClean="0">
              <a:solidFill>
                <a:schemeClr val="tx1">
                  <a:lumMod val="75000"/>
                  <a:lumOff val="25000"/>
                </a:schemeClr>
              </a:solidFill>
              <a:latin typeface="Segoe Script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1" name="Rectangle 8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Cimento dell'armonia e dell'inventione. N. 8. Vivaldi, Antonio (1678-1741)</a:t>
                  </a:r>
                </a:p>
              </p:txBody>
            </p:sp>
          </p:grpSp>
        </p:grpSp>
      </p:grpSp>
      <p:grpSp>
        <p:nvGrpSpPr>
          <p:cNvPr id="149" name="Group 148"/>
          <p:cNvGrpSpPr/>
          <p:nvPr/>
        </p:nvGrpSpPr>
        <p:grpSpPr>
          <a:xfrm>
            <a:off x="5303520" y="2377440"/>
            <a:ext cx="3474720" cy="502920"/>
            <a:chOff x="5303520" y="2926080"/>
            <a:chExt cx="3474720" cy="502920"/>
          </a:xfrm>
        </p:grpSpPr>
        <p:grpSp>
          <p:nvGrpSpPr>
            <p:cNvPr id="3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7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48" name="Group 147"/>
          <p:cNvGrpSpPr/>
          <p:nvPr/>
        </p:nvGrpSpPr>
        <p:grpSpPr>
          <a:xfrm>
            <a:off x="5303520" y="2926080"/>
            <a:ext cx="3474720" cy="502920"/>
            <a:chOff x="5303520" y="3657600"/>
            <a:chExt cx="3474720" cy="502920"/>
          </a:xfrm>
        </p:grpSpPr>
        <p:grpSp>
          <p:nvGrpSpPr>
            <p:cNvPr id="52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5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5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9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60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264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6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6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0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71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72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3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4" name="Group 93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95" name="Rectangle 94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9" name="Rectangle 9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" name="Group 79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sp>
          <p:nvSpPr>
            <p:cNvPr id="81" name="Rectangle 80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[edit]</a:t>
              </a:r>
              <a:endParaRPr lang="en-US" sz="6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10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Cimento dell'armonia e dell'inventione. N. 8. Vivaldi, Antonio (1678-1741)</a:t>
                  </a:r>
                </a:p>
              </p:txBody>
            </p:sp>
          </p:grpSp>
        </p:grpSp>
      </p:grpSp>
      <p:grpSp>
        <p:nvGrpSpPr>
          <p:cNvPr id="12" name="Group 148"/>
          <p:cNvGrpSpPr/>
          <p:nvPr/>
        </p:nvGrpSpPr>
        <p:grpSpPr>
          <a:xfrm>
            <a:off x="5303520" y="2377440"/>
            <a:ext cx="3474720" cy="502920"/>
            <a:chOff x="5303520" y="2926080"/>
            <a:chExt cx="3474720" cy="502920"/>
          </a:xfrm>
        </p:grpSpPr>
        <p:grpSp>
          <p:nvGrpSpPr>
            <p:cNvPr id="1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0" name="Group 147"/>
          <p:cNvGrpSpPr/>
          <p:nvPr/>
        </p:nvGrpSpPr>
        <p:grpSpPr>
          <a:xfrm>
            <a:off x="5303520" y="2926080"/>
            <a:ext cx="3474720" cy="502920"/>
            <a:chOff x="5303520" y="3657600"/>
            <a:chExt cx="3474720" cy="502920"/>
          </a:xfrm>
        </p:grpSpPr>
        <p:grpSp>
          <p:nvGrpSpPr>
            <p:cNvPr id="21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44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4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9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0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51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2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4" name="Group 93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95" name="Rectangle 94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WORK</a:t>
                </a:r>
                <a:endParaRPr lang="en-US" sz="600" b="1" dirty="0">
                  <a:solidFill>
                    <a:srgbClr val="E46C0A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00" name="Rectangle 99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9" name="Rectangle 9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2" name="Group 148"/>
          <p:cNvGrpSpPr/>
          <p:nvPr/>
        </p:nvGrpSpPr>
        <p:grpSpPr>
          <a:xfrm>
            <a:off x="5303520" y="2377440"/>
            <a:ext cx="3474720" cy="502920"/>
            <a:chOff x="5303520" y="2926080"/>
            <a:chExt cx="3474720" cy="502920"/>
          </a:xfrm>
        </p:grpSpPr>
        <p:grpSp>
          <p:nvGrpSpPr>
            <p:cNvPr id="1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0" name="Group 147"/>
          <p:cNvGrpSpPr/>
          <p:nvPr/>
        </p:nvGrpSpPr>
        <p:grpSpPr>
          <a:xfrm>
            <a:off x="5303520" y="2926080"/>
            <a:ext cx="3474720" cy="502920"/>
            <a:chOff x="5303520" y="3657600"/>
            <a:chExt cx="3474720" cy="502920"/>
          </a:xfrm>
        </p:grpSpPr>
        <p:grpSp>
          <p:nvGrpSpPr>
            <p:cNvPr id="21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44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4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8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9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50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51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2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4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95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97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2" name="Rectangle 101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Cimento dell'armonia e dell'inventione. N. 8. Vivaldi, Antonio (1678-1741)</a:t>
                  </a:r>
                </a:p>
              </p:txBody>
            </p:sp>
          </p:grpSp>
        </p:grpSp>
        <p:sp>
          <p:nvSpPr>
            <p:cNvPr id="96" name="Rectangle 95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10" name="Rectangle 109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EXPRESSION 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of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</a:t>
                </a:r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imento dell'armonia e dell'inventione. N. 8.</a:t>
                </a:r>
              </a:p>
            </p:txBody>
          </p:sp>
          <p:grpSp>
            <p:nvGrpSpPr>
              <p:cNvPr id="11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Rectangle 11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502920"/>
            <a:chOff x="2743200" y="274320"/>
            <a:chExt cx="3474720" cy="50292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5029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" name="Group 148"/>
          <p:cNvGrpSpPr/>
          <p:nvPr/>
        </p:nvGrpSpPr>
        <p:grpSpPr>
          <a:xfrm>
            <a:off x="5303520" y="2377440"/>
            <a:ext cx="3474720" cy="502920"/>
            <a:chOff x="5303520" y="2926080"/>
            <a:chExt cx="3474720" cy="502920"/>
          </a:xfrm>
        </p:grpSpPr>
        <p:grpSp>
          <p:nvGrpSpPr>
            <p:cNvPr id="9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1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Rectangle 133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6" name="Group 147"/>
          <p:cNvGrpSpPr/>
          <p:nvPr/>
        </p:nvGrpSpPr>
        <p:grpSpPr>
          <a:xfrm>
            <a:off x="5303520" y="2926080"/>
            <a:ext cx="3474720" cy="502920"/>
            <a:chOff x="5303520" y="3657600"/>
            <a:chExt cx="3474720" cy="502920"/>
          </a:xfrm>
        </p:grpSpPr>
        <p:grpSp>
          <p:nvGrpSpPr>
            <p:cNvPr id="17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7" name="Rectangle 176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34" name="Group 27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37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0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77" name="TextBox 276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8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0" name="TextBox 279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47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6" name="TextBox 285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TextBox 286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4" name="TextBox 283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TextBox 284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85" name="Group 88"/>
          <p:cNvGrpSpPr/>
          <p:nvPr/>
        </p:nvGrpSpPr>
        <p:grpSpPr>
          <a:xfrm>
            <a:off x="5394960" y="2103120"/>
            <a:ext cx="3291840" cy="137160"/>
            <a:chOff x="446817" y="2161735"/>
            <a:chExt cx="3291840" cy="137160"/>
          </a:xfrm>
        </p:grpSpPr>
        <p:grpSp>
          <p:nvGrpSpPr>
            <p:cNvPr id="86" name="Group 52"/>
            <p:cNvGrpSpPr/>
            <p:nvPr/>
          </p:nvGrpSpPr>
          <p:grpSpPr>
            <a:xfrm>
              <a:off x="446817" y="2161735"/>
              <a:ext cx="3291840" cy="137160"/>
              <a:chOff x="274320" y="1600200"/>
              <a:chExt cx="3291840" cy="137160"/>
            </a:xfrm>
          </p:grpSpPr>
          <p:grpSp>
            <p:nvGrpSpPr>
              <p:cNvPr id="88" name="Group 11"/>
              <p:cNvGrpSpPr/>
              <p:nvPr/>
            </p:nvGrpSpPr>
            <p:grpSpPr>
              <a:xfrm>
                <a:off x="274320" y="1600200"/>
                <a:ext cx="3291840" cy="137160"/>
                <a:chOff x="2468880" y="457200"/>
                <a:chExt cx="3291840" cy="137160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468880" y="45720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3" name="Rectangle 92"/>
                <p:cNvSpPr/>
                <p:nvPr/>
              </p:nvSpPr>
              <p:spPr>
                <a:xfrm>
                  <a:off x="2468880" y="457200"/>
                  <a:ext cx="137160" cy="13716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5"/>
              <p:cNvGrpSpPr/>
              <p:nvPr/>
            </p:nvGrpSpPr>
            <p:grpSpPr>
              <a:xfrm>
                <a:off x="274320" y="1600200"/>
                <a:ext cx="3291840" cy="137160"/>
                <a:chOff x="274320" y="1828800"/>
                <a:chExt cx="3291840" cy="137160"/>
              </a:xfrm>
            </p:grpSpPr>
            <p:sp>
              <p:nvSpPr>
                <p:cNvPr id="90" name="Rectangle 89"/>
                <p:cNvSpPr/>
                <p:nvPr/>
              </p:nvSpPr>
              <p:spPr>
                <a:xfrm>
                  <a:off x="274320" y="1828800"/>
                  <a:ext cx="32918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endParaRPr lang="en-US" sz="7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" name="Rectangle 3"/>
                <p:cNvSpPr/>
                <p:nvPr/>
              </p:nvSpPr>
              <p:spPr>
                <a:xfrm>
                  <a:off x="457200" y="1828800"/>
                  <a:ext cx="31089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/>
                <a:lstStyle/>
                <a:p>
                  <a:r>
                    <a:rPr lang="it-IT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Cimento dell'armonia e dell'inventione. N. 8. Vivaldi, Antonio (1678-1741)</a:t>
                  </a:r>
                </a:p>
              </p:txBody>
            </p:sp>
          </p:grpSp>
        </p:grpSp>
        <p:sp>
          <p:nvSpPr>
            <p:cNvPr id="87" name="Rectangle 86"/>
            <p:cNvSpPr/>
            <p:nvPr/>
          </p:nvSpPr>
          <p:spPr>
            <a:xfrm>
              <a:off x="446817" y="2161735"/>
              <a:ext cx="329184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/>
            <a:lstStyle/>
            <a:p>
              <a:pPr algn="r"/>
              <a:r>
                <a:rPr lang="en-US" sz="600" dirty="0" smtClean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rPr>
                <a:t>[view] [edit]</a:t>
              </a:r>
              <a:endParaRPr lang="en-US" sz="600" dirty="0">
                <a:solidFill>
                  <a:srgbClr val="003CB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95" name="Rectangle 94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6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EXPRESSION 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of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</a:t>
                </a:r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imento dell'armonia e dell'inventione. N. 8.</a:t>
                </a:r>
              </a:p>
            </p:txBody>
          </p:sp>
          <p:grpSp>
            <p:nvGrpSpPr>
              <p:cNvPr id="98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7" name="Rectangle 106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9" name="Rectangle 98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2240280"/>
            <a:chOff x="2743200" y="274320"/>
            <a:chExt cx="3474720" cy="224028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224028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3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25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63" name="Group 162"/>
          <p:cNvGrpSpPr/>
          <p:nvPr/>
        </p:nvGrpSpPr>
        <p:grpSpPr>
          <a:xfrm>
            <a:off x="5394960" y="2103120"/>
            <a:ext cx="3291840" cy="1920240"/>
            <a:chOff x="5394960" y="2286000"/>
            <a:chExt cx="3291840" cy="1920240"/>
          </a:xfrm>
        </p:grpSpPr>
        <p:grpSp>
          <p:nvGrpSpPr>
            <p:cNvPr id="259" name="Group 193"/>
            <p:cNvGrpSpPr/>
            <p:nvPr/>
          </p:nvGrpSpPr>
          <p:grpSpPr>
            <a:xfrm>
              <a:off x="5394960" y="2286000"/>
              <a:ext cx="3291840" cy="1920240"/>
              <a:chOff x="4572000" y="1828800"/>
              <a:chExt cx="3291840" cy="1920240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4572000" y="1828800"/>
                <a:ext cx="3291840" cy="192024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260" name="Group 53"/>
              <p:cNvGrpSpPr/>
              <p:nvPr/>
            </p:nvGrpSpPr>
            <p:grpSpPr>
              <a:xfrm>
                <a:off x="4617720" y="1874520"/>
                <a:ext cx="3200400" cy="274320"/>
                <a:chOff x="1828800" y="1828800"/>
                <a:chExt cx="3200400" cy="274320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1828800" y="1828800"/>
                  <a:ext cx="274320" cy="274320"/>
                </a:xfrm>
                <a:prstGeom prst="rect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lang="en-US" sz="700" b="1" dirty="0" smtClean="0">
                    <a:solidFill>
                      <a:schemeClr val="accent6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6" name="Rectangle 155"/>
                <p:cNvSpPr/>
                <p:nvPr/>
              </p:nvSpPr>
              <p:spPr>
                <a:xfrm>
                  <a:off x="2148840" y="1828800"/>
                  <a:ext cx="2880360" cy="27432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it-IT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Cimento dell'armonia e dell'inventione. N. 8.</a:t>
                  </a:r>
                  <a:br>
                    <a:rPr lang="it-IT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</a:br>
                  <a:r>
                    <a:rPr lang="it-IT" sz="7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Vivaldi, Antonio (1678-1741)</a:t>
                  </a:r>
                </a:p>
              </p:txBody>
            </p:sp>
          </p:grpSp>
          <p:sp>
            <p:nvSpPr>
              <p:cNvPr id="151" name="Rectangle 150"/>
              <p:cNvSpPr/>
              <p:nvPr/>
            </p:nvSpPr>
            <p:spPr>
              <a:xfrm>
                <a:off x="4617720" y="3520440"/>
                <a:ext cx="3200400" cy="18288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[EDIT work]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61" name="Group 10"/>
              <p:cNvGrpSpPr/>
              <p:nvPr/>
            </p:nvGrpSpPr>
            <p:grpSpPr>
              <a:xfrm>
                <a:off x="4572000" y="2194560"/>
                <a:ext cx="3291840" cy="137160"/>
                <a:chOff x="5349240" y="2194560"/>
                <a:chExt cx="3291840" cy="137160"/>
              </a:xfrm>
            </p:grpSpPr>
            <p:sp>
              <p:nvSpPr>
                <p:cNvPr id="153" name="Rectangle 152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info</a:t>
                  </a:r>
                </a:p>
              </p:txBody>
            </p:sp>
            <p:sp>
              <p:nvSpPr>
                <p:cNvPr id="154" name="Rectangle 153"/>
                <p:cNvSpPr/>
                <p:nvPr/>
              </p:nvSpPr>
              <p:spPr>
                <a:xfrm>
                  <a:off x="5349240" y="2194560"/>
                  <a:ext cx="3291840" cy="137160"/>
                </a:xfrm>
                <a:prstGeom prst="rect">
                  <a:avLst/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tIns="45720" bIns="45720"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contributions  :  structure  :  related works  :  </a:t>
                  </a:r>
                  <a:r>
                    <a:rPr lang="en-US" sz="600" dirty="0" smtClean="0">
                      <a:solidFill>
                        <a:schemeClr val="bg1">
                          <a:lumMod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expressions</a:t>
                  </a:r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  ::  everything</a:t>
                  </a:r>
                </a:p>
              </p:txBody>
            </p:sp>
          </p:grpSp>
        </p:grpSp>
        <p:sp>
          <p:nvSpPr>
            <p:cNvPr id="157" name="Rectangle 156"/>
            <p:cNvSpPr/>
            <p:nvPr/>
          </p:nvSpPr>
          <p:spPr>
            <a:xfrm>
              <a:off x="5440680" y="2834640"/>
              <a:ext cx="3200400" cy="182880"/>
            </a:xfrm>
            <a:prstGeom prst="rect">
              <a:avLst/>
            </a:prstGeom>
            <a:noFill/>
            <a:ln w="12700">
              <a:solidFill>
                <a:schemeClr val="accent3">
                  <a:lumMod val="40000"/>
                  <a:lumOff val="6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b="1" i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Expressions</a:t>
              </a:r>
              <a:endParaRPr lang="en-US" sz="600" dirty="0">
                <a:solidFill>
                  <a:srgbClr val="0043C8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2" name="Group 58"/>
            <p:cNvGrpSpPr/>
            <p:nvPr/>
          </p:nvGrpSpPr>
          <p:grpSpPr>
            <a:xfrm>
              <a:off x="5440680" y="3108960"/>
              <a:ext cx="3200400" cy="137160"/>
              <a:chOff x="2468880" y="777240"/>
              <a:chExt cx="320040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//Expression Title//.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2560320" y="777240"/>
                <a:ext cx="13716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64" name="Group 58"/>
            <p:cNvGrpSpPr/>
            <p:nvPr/>
          </p:nvGrpSpPr>
          <p:grpSpPr>
            <a:xfrm>
              <a:off x="5440680" y="3291840"/>
              <a:ext cx="3200400" cy="137160"/>
              <a:chOff x="2468880" y="777240"/>
              <a:chExt cx="3200400" cy="137160"/>
            </a:xfrm>
          </p:grpSpPr>
          <p:sp>
            <p:nvSpPr>
              <p:cNvPr id="164" name="Rectangle 163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//Expression Title//. //Performance Information//.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2560320" y="777240"/>
                <a:ext cx="137160" cy="13716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2468880" y="777240"/>
                <a:ext cx="320040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[go!]</a:t>
                </a:r>
                <a:endParaRPr lang="en-US" sz="7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8" name="Group 173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69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9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0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1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0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7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1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85" name="TextBox 18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72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73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4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2" name="TextBox 20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68" name="Group 148"/>
          <p:cNvGrpSpPr/>
          <p:nvPr/>
        </p:nvGrpSpPr>
        <p:grpSpPr>
          <a:xfrm>
            <a:off x="5303520" y="4114800"/>
            <a:ext cx="3474720" cy="502920"/>
            <a:chOff x="5303520" y="2926080"/>
            <a:chExt cx="3474720" cy="502920"/>
          </a:xfrm>
        </p:grpSpPr>
        <p:grpSp>
          <p:nvGrpSpPr>
            <p:cNvPr id="169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00" name="Rectangle 19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1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3" name="Rectangle 2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70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71" name="Rectangle 17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3" name="Rectangle 19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19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15" name="Group 147"/>
          <p:cNvGrpSpPr/>
          <p:nvPr/>
        </p:nvGrpSpPr>
        <p:grpSpPr>
          <a:xfrm>
            <a:off x="5303520" y="4663440"/>
            <a:ext cx="3474720" cy="502920"/>
            <a:chOff x="5303520" y="3657600"/>
            <a:chExt cx="3474720" cy="502920"/>
          </a:xfrm>
        </p:grpSpPr>
        <p:grpSp>
          <p:nvGrpSpPr>
            <p:cNvPr id="216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3" name="Rectangle 2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17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2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12" name="Group 111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13" name="Rectangle 112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4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EXPRESSION 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of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</a:t>
                </a:r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imento dell'armonia e dell'inventione. N. 8.</a:t>
                </a:r>
              </a:p>
            </p:txBody>
          </p:sp>
          <p:grpSp>
            <p:nvGrpSpPr>
              <p:cNvPr id="116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7" name="Rectangle 11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13"/>
          <p:cNvSpPr/>
          <p:nvPr/>
        </p:nvSpPr>
        <p:spPr>
          <a:xfrm>
            <a:off x="5303520" y="1828800"/>
            <a:ext cx="3474720" cy="333756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endParaRPr lang="en-US" sz="800" b="1" dirty="0" smtClean="0">
              <a:solidFill>
                <a:schemeClr val="accent2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" name="Group 15"/>
          <p:cNvGrpSpPr/>
          <p:nvPr/>
        </p:nvGrpSpPr>
        <p:grpSpPr>
          <a:xfrm>
            <a:off x="5349240" y="1874520"/>
            <a:ext cx="3383280" cy="184785"/>
            <a:chOff x="2560320" y="960120"/>
            <a:chExt cx="5160937" cy="184785"/>
          </a:xfrm>
        </p:grpSpPr>
        <p:sp>
          <p:nvSpPr>
            <p:cNvPr id="35" name="Rectangle 34"/>
            <p:cNvSpPr/>
            <p:nvPr/>
          </p:nvSpPr>
          <p:spPr>
            <a:xfrm>
              <a:off x="2560320" y="962025"/>
              <a:ext cx="5160937" cy="1828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US" sz="7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Variations</a:t>
              </a:r>
              <a:r>
                <a:rPr lang="en-US" sz="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itchFamily="34" charset="0"/>
                  <a:cs typeface="Arial" pitchFamily="34" charset="0"/>
                </a:rPr>
                <a:t> (1)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560320" y="960120"/>
              <a:ext cx="5160937" cy="18288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pPr algn="r"/>
              <a:r>
                <a:rPr lang="en-US" sz="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[hide] [expand]</a:t>
              </a:r>
            </a:p>
          </p:txBody>
        </p: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9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149" name="Rectangle 14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151" name="Rectangle 15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157" name="Rectangle 15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59" name="Rectangle 15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Group 173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9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0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1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7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85" name="TextBox 18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2" name="TextBox 20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4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25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00" name="Rectangle 19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3" name="Rectangle 2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71" name="Rectangle 17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3" name="Rectangle 19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19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38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239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3" name="Rectangle 2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1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4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2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0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07" name="Rectangle 10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05" name="Rectangle 104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1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EXPRESSION 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of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</a:t>
                </a:r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imento dell'armonia e dell'inventione. N. 8.</a:t>
                </a:r>
              </a:p>
            </p:txBody>
          </p:sp>
          <p:grpSp>
            <p:nvGrpSpPr>
              <p:cNvPr id="11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Rectangle 11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13"/>
          <p:cNvSpPr/>
          <p:nvPr/>
        </p:nvSpPr>
        <p:spPr>
          <a:xfrm>
            <a:off x="5303520" y="1828800"/>
            <a:ext cx="3474720" cy="333756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endParaRPr lang="en-US" sz="800" b="1" dirty="0" smtClean="0">
              <a:solidFill>
                <a:schemeClr val="accent2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oup 15"/>
          <p:cNvGrpSpPr/>
          <p:nvPr/>
        </p:nvGrpSpPr>
        <p:grpSpPr>
          <a:xfrm>
            <a:off x="5349240" y="1874520"/>
            <a:ext cx="3383280" cy="184785"/>
            <a:chOff x="2560320" y="960120"/>
            <a:chExt cx="5160937" cy="184785"/>
          </a:xfrm>
        </p:grpSpPr>
        <p:sp>
          <p:nvSpPr>
            <p:cNvPr id="35" name="Rectangle 34"/>
            <p:cNvSpPr/>
            <p:nvPr/>
          </p:nvSpPr>
          <p:spPr>
            <a:xfrm>
              <a:off x="2560320" y="962025"/>
              <a:ext cx="5160937" cy="18288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r>
                <a:rPr lang="en-US" sz="7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Variations</a:t>
              </a:r>
              <a:r>
                <a:rPr lang="en-US" sz="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itchFamily="34" charset="0"/>
                  <a:cs typeface="Arial" pitchFamily="34" charset="0"/>
                </a:rPr>
                <a:t> (1)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560320" y="960120"/>
              <a:ext cx="5160937" cy="18288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pPr algn="r"/>
              <a:r>
                <a:rPr lang="en-US" sz="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[hide] [expand]</a:t>
              </a:r>
            </a:p>
          </p:txBody>
        </p: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9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149" name="Rectangle 14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151" name="Rectangle 15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157" name="Rectangle 15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59" name="Rectangle 15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173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9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0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1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7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85" name="TextBox 18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2" name="TextBox 20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200" name="Rectangle 19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13" name="Rectangle 212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71" name="Rectangle 17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2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3" name="Rectangle 192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Rectangle 19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1" name="Rectangle 180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31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23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3" name="Rectangle 232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36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3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8" name="Rectangle 22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Rectangle 22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40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07" name="Rectangle 10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1" name="Group 103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05" name="Rectangle 104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2" name="Group 87"/>
            <p:cNvGrpSpPr/>
            <p:nvPr/>
          </p:nvGrpSpPr>
          <p:grpSpPr>
            <a:xfrm>
              <a:off x="320040" y="2286000"/>
              <a:ext cx="4754880" cy="137160"/>
              <a:chOff x="2468880" y="1828800"/>
              <a:chExt cx="4754880" cy="137160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EXPRESSION </a:t>
                </a:r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of </a:t>
                </a:r>
                <a:r>
                  <a:rPr lang="en-US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</a:t>
                </a:r>
                <a:r>
                  <a:rPr lang="it-IT" sz="600" b="1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imento dell'armonia e dell'inventione. N. 8.</a:t>
                </a:r>
              </a:p>
            </p:txBody>
          </p:sp>
          <p:grpSp>
            <p:nvGrpSpPr>
              <p:cNvPr id="243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6" name="Rectangle 115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3">
                    <a:lumMod val="20000"/>
                    <a:lumOff val="80000"/>
                  </a:schemeClr>
                </a:solidFill>
                <a:ln w="12700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Rectangle 113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44" name="Group 4"/>
          <p:cNvGrpSpPr/>
          <p:nvPr/>
        </p:nvGrpSpPr>
        <p:grpSpPr>
          <a:xfrm>
            <a:off x="1558066" y="2441986"/>
            <a:ext cx="2623074" cy="940591"/>
            <a:chOff x="3258628" y="3090806"/>
            <a:chExt cx="2623074" cy="940591"/>
          </a:xfrm>
        </p:grpSpPr>
        <p:sp>
          <p:nvSpPr>
            <p:cNvPr id="118" name="Rectangle 117"/>
            <p:cNvSpPr/>
            <p:nvPr/>
          </p:nvSpPr>
          <p:spPr>
            <a:xfrm>
              <a:off x="3504262" y="3200400"/>
              <a:ext cx="2377440" cy="830997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0" rIns="182880" bIns="182880" rtlCol="0" anchor="t" anchorCtr="0">
              <a:spAutoFit/>
            </a:bodyPr>
            <a:lstStyle/>
            <a:p>
              <a:pPr algn="ctr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[7]</a:t>
              </a:r>
            </a:p>
            <a:p>
              <a:pPr algn="just"/>
              <a:r>
                <a:rPr 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With the work selected, click here to create a new expression.</a:t>
              </a:r>
            </a:p>
          </p:txBody>
        </p:sp>
        <p:sp>
          <p:nvSpPr>
            <p:cNvPr id="119" name="Down Arrow 118"/>
            <p:cNvSpPr/>
            <p:nvPr/>
          </p:nvSpPr>
          <p:spPr>
            <a:xfrm rot="8993908">
              <a:off x="3258628" y="3090806"/>
              <a:ext cx="365760" cy="445770"/>
            </a:xfrm>
            <a:prstGeom prst="downArrow">
              <a:avLst/>
            </a:prstGeom>
            <a:solidFill>
              <a:srgbClr val="F1F397">
                <a:alpha val="67000"/>
              </a:srgb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3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sp>
        <p:nvSpPr>
          <p:cNvPr id="184" name="Rectangle 183"/>
          <p:cNvSpPr/>
          <p:nvPr/>
        </p:nvSpPr>
        <p:spPr>
          <a:xfrm>
            <a:off x="274320" y="822960"/>
            <a:ext cx="4846320" cy="548640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5"/>
          <p:cNvGrpSpPr/>
          <p:nvPr/>
        </p:nvGrpSpPr>
        <p:grpSpPr>
          <a:xfrm>
            <a:off x="320040" y="868680"/>
            <a:ext cx="4754880" cy="274320"/>
            <a:chOff x="1371600" y="2073592"/>
            <a:chExt cx="4860548" cy="274320"/>
          </a:xfrm>
        </p:grpSpPr>
        <p:sp>
          <p:nvSpPr>
            <p:cNvPr id="190" name="Rectangle 189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The four seasons [sound recording] : concertos for violin, strings and basso continuo, op. 8, nos. 1-4</a:t>
              </a:r>
            </a:p>
          </p:txBody>
        </p:sp>
      </p:grpSp>
      <p:grpSp>
        <p:nvGrpSpPr>
          <p:cNvPr id="9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94" name="Rectangle 19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manifestation]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manifestation]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3" name="Rectangle 202"/>
          <p:cNvSpPr/>
          <p:nvPr/>
        </p:nvSpPr>
        <p:spPr>
          <a:xfrm>
            <a:off x="320040" y="137160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Publication Information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Description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320040" y="118872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149" name="Rectangle 14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4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151" name="Rectangle 15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" name="Group 10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157" name="Rectangle 15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" name="Group 173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20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9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0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1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7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2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85" name="TextBox 184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3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4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2" name="TextBox 201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sp>
        <p:nvSpPr>
          <p:cNvPr id="106" name="Rectangle 105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7" name="Group 126"/>
          <p:cNvGrpSpPr/>
          <p:nvPr/>
        </p:nvGrpSpPr>
        <p:grpSpPr>
          <a:xfrm>
            <a:off x="320040" y="2103120"/>
            <a:ext cx="4754880" cy="320040"/>
            <a:chOff x="320040" y="2194560"/>
            <a:chExt cx="4754880" cy="320040"/>
          </a:xfrm>
        </p:grpSpPr>
        <p:sp>
          <p:nvSpPr>
            <p:cNvPr id="112" name="Rectangle 111"/>
            <p:cNvSpPr/>
            <p:nvPr/>
          </p:nvSpPr>
          <p:spPr>
            <a:xfrm>
              <a:off x="320040" y="219456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3" name="Group 166"/>
            <p:cNvGrpSpPr/>
            <p:nvPr/>
          </p:nvGrpSpPr>
          <p:grpSpPr>
            <a:xfrm>
              <a:off x="320040" y="2286000"/>
              <a:ext cx="4754880" cy="137160"/>
              <a:chOff x="2468880" y="985266"/>
              <a:chExt cx="4754880" cy="137160"/>
            </a:xfrm>
          </p:grpSpPr>
          <p:grpSp>
            <p:nvGrpSpPr>
              <p:cNvPr id="114" name="Group 26"/>
              <p:cNvGrpSpPr/>
              <p:nvPr/>
            </p:nvGrpSpPr>
            <p:grpSpPr>
              <a:xfrm>
                <a:off x="2468880" y="985266"/>
                <a:ext cx="4206240" cy="137160"/>
                <a:chOff x="2468880" y="1143000"/>
                <a:chExt cx="4206240" cy="137160"/>
              </a:xfrm>
            </p:grpSpPr>
            <p:grpSp>
              <p:nvGrpSpPr>
                <p:cNvPr id="118" name="Group 25"/>
                <p:cNvGrpSpPr/>
                <p:nvPr/>
              </p:nvGrpSpPr>
              <p:grpSpPr>
                <a:xfrm>
                  <a:off x="2560320" y="1143000"/>
                  <a:ext cx="137160" cy="137160"/>
                  <a:chOff x="1828800" y="914400"/>
                  <a:chExt cx="137160" cy="137160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1828800" y="914400"/>
                    <a:ext cx="137160" cy="73152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Rectangle 120"/>
                  <p:cNvSpPr/>
                  <p:nvPr/>
                </p:nvSpPr>
                <p:spPr>
                  <a:xfrm>
                    <a:off x="1828800" y="978408"/>
                    <a:ext cx="137160" cy="73152"/>
                  </a:xfrm>
                  <a:prstGeom prst="rect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9" name="Rectangle 118"/>
                <p:cNvSpPr/>
                <p:nvPr/>
              </p:nvSpPr>
              <p:spPr>
                <a:xfrm>
                  <a:off x="2468880" y="1143000"/>
                  <a:ext cx="420624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15" name="Group 23"/>
              <p:cNvGrpSpPr/>
              <p:nvPr/>
            </p:nvGrpSpPr>
            <p:grpSpPr>
              <a:xfrm>
                <a:off x="2468880" y="985266"/>
                <a:ext cx="4754880" cy="137160"/>
                <a:chOff x="2468880" y="731520"/>
                <a:chExt cx="4754880" cy="137160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2468880" y="731520"/>
                  <a:ext cx="475488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pPr algn="r"/>
                  <a:r>
                    <a:rPr lang="en-US" sz="600" dirty="0" smtClean="0">
                      <a:solidFill>
                        <a:srgbClr val="003CB4"/>
                      </a:solidFill>
                      <a:latin typeface="Arial" pitchFamily="34" charset="0"/>
                      <a:cs typeface="Arial" pitchFamily="34" charset="0"/>
                    </a:rPr>
                    <a:t>[create link] [cancel]</a:t>
                  </a:r>
                  <a:endParaRPr lang="en-US" sz="600" dirty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>
                  <a:off x="2468880" y="731520"/>
                  <a:ext cx="4754880" cy="137160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274320" rtlCol="0" anchor="ctr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//Title//. //Performance Information//.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63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68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86" name="Rectangle 18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6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70" name="Rectangle 16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7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78" name="Rectangle 177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" name="Rectangle 178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75" name="Rectangle 17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88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89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4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46" name="Rectangle 24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7" name="Rectangle 24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91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16" name="Rectangle 21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7" name="Rectangle 21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48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49" name="Rectangle 24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3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4" name="Rectangle 253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2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23" name="Rectangle 122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5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5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60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61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62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9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1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302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303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304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5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306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07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8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309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310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80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8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7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89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1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4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3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43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56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57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58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6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71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2" name="Rectangle 18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87" name="Rectangle 186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3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4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8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9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8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1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3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4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9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2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6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68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69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71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75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1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2" name="Rectangle 14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5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6" name="Rectangle 145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2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3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24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1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8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0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68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1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0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3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5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7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67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68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70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74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5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2" name="Rectangle 14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5" name="Rectangle 144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3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4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8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9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Transcribed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8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1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3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4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9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2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6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68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69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71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75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1" name="Rectangle 140"/>
          <p:cNvSpPr/>
          <p:nvPr/>
        </p:nvSpPr>
        <p:spPr>
          <a:xfrm>
            <a:off x="365760" y="2743200"/>
            <a:ext cx="1325880" cy="41549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Transcribed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Uniform</a:t>
            </a:r>
          </a:p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Variant</a:t>
            </a:r>
          </a:p>
        </p:txBody>
      </p:sp>
      <p:grpSp>
        <p:nvGrpSpPr>
          <p:cNvPr id="14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3" name="Rectangle 14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7" name="Rectangle 146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53035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211"/>
          <p:cNvGrpSpPr/>
          <p:nvPr/>
        </p:nvGrpSpPr>
        <p:grpSpPr>
          <a:xfrm>
            <a:off x="365760" y="2148840"/>
            <a:ext cx="4663440" cy="1005840"/>
            <a:chOff x="274320" y="274320"/>
            <a:chExt cx="4663440" cy="1005840"/>
          </a:xfrm>
        </p:grpSpPr>
        <p:grpSp>
          <p:nvGrpSpPr>
            <p:cNvPr id="23" name="Group 173"/>
            <p:cNvGrpSpPr/>
            <p:nvPr/>
          </p:nvGrpSpPr>
          <p:grpSpPr>
            <a:xfrm>
              <a:off x="274320" y="274320"/>
              <a:ext cx="4663440" cy="594360"/>
              <a:chOff x="274320" y="274320"/>
              <a:chExt cx="4663440" cy="594360"/>
            </a:xfrm>
          </p:grpSpPr>
          <p:grpSp>
            <p:nvGrpSpPr>
              <p:cNvPr id="24" name="Group 1"/>
              <p:cNvGrpSpPr/>
              <p:nvPr/>
            </p:nvGrpSpPr>
            <p:grpSpPr>
              <a:xfrm>
                <a:off x="274320" y="274320"/>
                <a:ext cx="4663440" cy="274320"/>
                <a:chOff x="274320" y="2743200"/>
                <a:chExt cx="4663440" cy="274320"/>
              </a:xfrm>
            </p:grpSpPr>
            <p:grpSp>
              <p:nvGrpSpPr>
                <p:cNvPr id="31" name="Group 17"/>
                <p:cNvGrpSpPr/>
                <p:nvPr/>
              </p:nvGrpSpPr>
              <p:grpSpPr>
                <a:xfrm>
                  <a:off x="274320" y="2880360"/>
                  <a:ext cx="4663440" cy="137160"/>
                  <a:chOff x="411480" y="2880360"/>
                  <a:chExt cx="4663440" cy="137160"/>
                </a:xfrm>
              </p:grpSpPr>
              <p:sp>
                <p:nvSpPr>
                  <p:cNvPr id="201" name="Rectangle 4"/>
                  <p:cNvSpPr/>
                  <p:nvPr/>
                </p:nvSpPr>
                <p:spPr>
                  <a:xfrm>
                    <a:off x="411480" y="2880360"/>
                    <a:ext cx="45262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</a:t>
                    </a:r>
                  </a:p>
                </p:txBody>
              </p:sp>
              <p:sp>
                <p:nvSpPr>
                  <p:cNvPr id="202" name="Cross 5"/>
                  <p:cNvSpPr/>
                  <p:nvPr/>
                </p:nvSpPr>
                <p:spPr>
                  <a:xfrm>
                    <a:off x="49834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Rectangle 3"/>
                <p:cNvSpPr/>
                <p:nvPr/>
              </p:nvSpPr>
              <p:spPr>
                <a:xfrm>
                  <a:off x="274320" y="2743200"/>
                  <a:ext cx="46634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Expression Title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8" name="Group 23"/>
              <p:cNvGrpSpPr/>
              <p:nvPr/>
            </p:nvGrpSpPr>
            <p:grpSpPr>
              <a:xfrm>
                <a:off x="274320" y="594360"/>
                <a:ext cx="2880360" cy="274320"/>
                <a:chOff x="274320" y="594360"/>
                <a:chExt cx="2880360" cy="274320"/>
              </a:xfrm>
            </p:grpSpPr>
            <p:grpSp>
              <p:nvGrpSpPr>
                <p:cNvPr id="259" name="Group 6"/>
                <p:cNvGrpSpPr/>
                <p:nvPr/>
              </p:nvGrpSpPr>
              <p:grpSpPr>
                <a:xfrm>
                  <a:off x="27432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189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Source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193" name="Rectangle 11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Uniform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4" name="Isosceles Triangle 19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68" name="Group 13"/>
                <p:cNvGrpSpPr/>
                <p:nvPr/>
              </p:nvGrpSpPr>
              <p:grpSpPr>
                <a:xfrm>
                  <a:off x="1691640" y="594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84" name="Rectangle 183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Rectangle 184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Offset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  <p:grpSp>
          <p:nvGrpSpPr>
            <p:cNvPr id="271" name="Group 18"/>
            <p:cNvGrpSpPr/>
            <p:nvPr/>
          </p:nvGrpSpPr>
          <p:grpSpPr>
            <a:xfrm>
              <a:off x="274320" y="1005840"/>
              <a:ext cx="4663440" cy="274320"/>
              <a:chOff x="274320" y="2743200"/>
              <a:chExt cx="4663440" cy="274320"/>
            </a:xfrm>
          </p:grpSpPr>
          <p:grpSp>
            <p:nvGrpSpPr>
              <p:cNvPr id="273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206" name="Rectangle 6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8" name="Cross 7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5" name="Rectangle 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Other Distinguishing Characteristics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4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81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83" name="Rectangle 8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9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86" name="Rectangle 85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88" name="Rectangle 87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2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94" name="Rectangle 93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5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6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4" name="Rectangle 153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5" name="Rectangle 154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6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5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66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50" name="Rectangle 149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Rectangle 150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8" name="Rectangle 147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68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69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9" name="Rectangle 168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71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7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5" name="Rectangle 164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Rectangle 165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75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72" name="Rectangle 171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43" name="Rectangle 14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7" name="Rectangle 156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6" name="Rectangle 145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5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286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287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34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37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39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42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4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5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53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54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5" name="Group 17"/>
          <p:cNvGrpSpPr/>
          <p:nvPr/>
        </p:nvGrpSpPr>
        <p:grpSpPr>
          <a:xfrm>
            <a:off x="365760" y="3154680"/>
            <a:ext cx="3063240" cy="274320"/>
            <a:chOff x="274320" y="3657600"/>
            <a:chExt cx="3063240" cy="274320"/>
          </a:xfrm>
        </p:grpSpPr>
        <p:grpSp>
          <p:nvGrpSpPr>
            <p:cNvPr id="56" name="Group 77"/>
            <p:cNvGrpSpPr/>
            <p:nvPr/>
          </p:nvGrpSpPr>
          <p:grpSpPr>
            <a:xfrm>
              <a:off x="2743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57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" name="Cross 20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Rectangle 20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genreFormStyle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58" name="Group 82"/>
            <p:cNvGrpSpPr/>
            <p:nvPr/>
          </p:nvGrpSpPr>
          <p:grpSpPr>
            <a:xfrm>
              <a:off x="18745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5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Cross 19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Rectangle 192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languageOfExpression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1" name="Group 26"/>
          <p:cNvGrpSpPr/>
          <p:nvPr/>
        </p:nvGrpSpPr>
        <p:grpSpPr>
          <a:xfrm>
            <a:off x="365760" y="3474720"/>
            <a:ext cx="1463040" cy="274320"/>
            <a:chOff x="274320" y="2743200"/>
            <a:chExt cx="1463040" cy="274320"/>
          </a:xfrm>
        </p:grpSpPr>
        <p:grpSp>
          <p:nvGrpSpPr>
            <p:cNvPr id="6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Cross 224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Rectangle 222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r>
                <a:rPr lang="en-US" sz="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formOfexpression</a:t>
              </a:r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1" name="Group 225"/>
          <p:cNvGrpSpPr/>
          <p:nvPr/>
        </p:nvGrpSpPr>
        <p:grpSpPr>
          <a:xfrm>
            <a:off x="365760" y="3794760"/>
            <a:ext cx="4663440" cy="274320"/>
            <a:chOff x="274320" y="1737360"/>
            <a:chExt cx="4663440" cy="274320"/>
          </a:xfrm>
        </p:grpSpPr>
        <p:grpSp>
          <p:nvGrpSpPr>
            <p:cNvPr id="302" name="Group 61"/>
            <p:cNvGrpSpPr/>
            <p:nvPr/>
          </p:nvGrpSpPr>
          <p:grpSpPr>
            <a:xfrm>
              <a:off x="3474720" y="1737360"/>
              <a:ext cx="1463040" cy="274320"/>
              <a:chOff x="274320" y="2743200"/>
              <a:chExt cx="1463040" cy="274320"/>
            </a:xfrm>
          </p:grpSpPr>
          <p:grpSp>
            <p:nvGrpSpPr>
              <p:cNvPr id="30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2" name="Cross 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 of Expression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4" name="Group 72"/>
            <p:cNvGrpSpPr/>
            <p:nvPr/>
          </p:nvGrpSpPr>
          <p:grpSpPr>
            <a:xfrm>
              <a:off x="274320" y="1737360"/>
              <a:ext cx="2880360" cy="274320"/>
              <a:chOff x="274320" y="1737360"/>
              <a:chExt cx="2880360" cy="274320"/>
            </a:xfrm>
          </p:grpSpPr>
          <p:grpSp>
            <p:nvGrpSpPr>
              <p:cNvPr id="305" name="Group 56"/>
              <p:cNvGrpSpPr/>
              <p:nvPr/>
            </p:nvGrpSpPr>
            <p:grpSpPr>
              <a:xfrm>
                <a:off x="27432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6" name="Group 111"/>
              <p:cNvGrpSpPr/>
              <p:nvPr/>
            </p:nvGrpSpPr>
            <p:grpSpPr>
              <a:xfrm>
                <a:off x="169164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(Type)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307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3" name="Cross 232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0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35" name="Rectangle 234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Single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36" name="Isosceles Triangle 23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309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310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11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312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1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1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20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22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0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82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96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8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8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8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00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20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2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05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08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09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34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6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59" name="Rectangle 25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2" name="Rectangle 171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7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"/>
          <p:cNvGrpSpPr/>
          <p:nvPr/>
        </p:nvGrpSpPr>
        <p:grpSpPr>
          <a:xfrm>
            <a:off x="365760" y="3154680"/>
            <a:ext cx="3063240" cy="274320"/>
            <a:chOff x="274320" y="3657600"/>
            <a:chExt cx="3063240" cy="274320"/>
          </a:xfrm>
        </p:grpSpPr>
        <p:grpSp>
          <p:nvGrpSpPr>
            <p:cNvPr id="31" name="Group 77"/>
            <p:cNvGrpSpPr/>
            <p:nvPr/>
          </p:nvGrpSpPr>
          <p:grpSpPr>
            <a:xfrm>
              <a:off x="2743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2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" name="Cross 20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Rectangle 20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genreFormStyle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4" name="Group 82"/>
            <p:cNvGrpSpPr/>
            <p:nvPr/>
          </p:nvGrpSpPr>
          <p:grpSpPr>
            <a:xfrm>
              <a:off x="18745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4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Cross 19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Rectangle 192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languageOfExpression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8" name="Group 26"/>
          <p:cNvGrpSpPr/>
          <p:nvPr/>
        </p:nvGrpSpPr>
        <p:grpSpPr>
          <a:xfrm>
            <a:off x="365760" y="3474720"/>
            <a:ext cx="1463040" cy="274320"/>
            <a:chOff x="274320" y="2743200"/>
            <a:chExt cx="1463040" cy="274320"/>
          </a:xfrm>
        </p:grpSpPr>
        <p:grpSp>
          <p:nvGrpSpPr>
            <p:cNvPr id="259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Cross 224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Rectangle 222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r>
                <a:rPr lang="en-US" sz="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formOfexpression</a:t>
              </a:r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0" name="Group 225"/>
          <p:cNvGrpSpPr/>
          <p:nvPr/>
        </p:nvGrpSpPr>
        <p:grpSpPr>
          <a:xfrm>
            <a:off x="365760" y="3794760"/>
            <a:ext cx="4663440" cy="274320"/>
            <a:chOff x="274320" y="1737360"/>
            <a:chExt cx="4663440" cy="274320"/>
          </a:xfrm>
        </p:grpSpPr>
        <p:grpSp>
          <p:nvGrpSpPr>
            <p:cNvPr id="268" name="Group 61"/>
            <p:cNvGrpSpPr/>
            <p:nvPr/>
          </p:nvGrpSpPr>
          <p:grpSpPr>
            <a:xfrm>
              <a:off x="3474720" y="1737360"/>
              <a:ext cx="1463040" cy="274320"/>
              <a:chOff x="274320" y="2743200"/>
              <a:chExt cx="1463040" cy="274320"/>
            </a:xfrm>
          </p:grpSpPr>
          <p:grpSp>
            <p:nvGrpSpPr>
              <p:cNvPr id="271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2" name="Cross 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 of Expression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72"/>
            <p:cNvGrpSpPr/>
            <p:nvPr/>
          </p:nvGrpSpPr>
          <p:grpSpPr>
            <a:xfrm>
              <a:off x="274320" y="1737360"/>
              <a:ext cx="2880360" cy="274320"/>
              <a:chOff x="274320" y="1737360"/>
              <a:chExt cx="2880360" cy="274320"/>
            </a:xfrm>
          </p:grpSpPr>
          <p:grpSp>
            <p:nvGrpSpPr>
              <p:cNvPr id="274" name="Group 56"/>
              <p:cNvGrpSpPr/>
              <p:nvPr/>
            </p:nvGrpSpPr>
            <p:grpSpPr>
              <a:xfrm>
                <a:off x="27432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5" name="Group 111"/>
              <p:cNvGrpSpPr/>
              <p:nvPr/>
            </p:nvGrpSpPr>
            <p:grpSpPr>
              <a:xfrm>
                <a:off x="169164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(Type)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79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3" name="Cross 232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35" name="Rectangle 234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Single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36" name="Isosceles Triangle 23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282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283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5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86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87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9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0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0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5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1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2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6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68" name="Rectangle 16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0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71" name="Rectangle 170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3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4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17"/>
          <p:cNvGrpSpPr/>
          <p:nvPr/>
        </p:nvGrpSpPr>
        <p:grpSpPr>
          <a:xfrm>
            <a:off x="365760" y="3291840"/>
            <a:ext cx="3063240" cy="274320"/>
            <a:chOff x="274320" y="3657600"/>
            <a:chExt cx="3063240" cy="274320"/>
          </a:xfrm>
        </p:grpSpPr>
        <p:grpSp>
          <p:nvGrpSpPr>
            <p:cNvPr id="229" name="Group 77"/>
            <p:cNvGrpSpPr/>
            <p:nvPr/>
          </p:nvGrpSpPr>
          <p:grpSpPr>
            <a:xfrm>
              <a:off x="2743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34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" name="Cross 20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Rectangle 20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genreFormStyle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46" name="Group 82"/>
            <p:cNvGrpSpPr/>
            <p:nvPr/>
          </p:nvGrpSpPr>
          <p:grpSpPr>
            <a:xfrm>
              <a:off x="18745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58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Cross 19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Rectangle 192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languageOfExpression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0" name="Group 26"/>
          <p:cNvGrpSpPr/>
          <p:nvPr/>
        </p:nvGrpSpPr>
        <p:grpSpPr>
          <a:xfrm>
            <a:off x="365760" y="3611880"/>
            <a:ext cx="1463040" cy="274320"/>
            <a:chOff x="274320" y="2743200"/>
            <a:chExt cx="1463040" cy="274320"/>
          </a:xfrm>
        </p:grpSpPr>
        <p:grpSp>
          <p:nvGrpSpPr>
            <p:cNvPr id="268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Cross 224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Rectangle 222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r>
                <a:rPr lang="en-US" sz="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formOfexpression</a:t>
              </a:r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0" name="Group 225"/>
          <p:cNvGrpSpPr/>
          <p:nvPr/>
        </p:nvGrpSpPr>
        <p:grpSpPr>
          <a:xfrm>
            <a:off x="365760" y="3931920"/>
            <a:ext cx="4663440" cy="274320"/>
            <a:chOff x="274320" y="1737360"/>
            <a:chExt cx="4663440" cy="274320"/>
          </a:xfrm>
        </p:grpSpPr>
        <p:grpSp>
          <p:nvGrpSpPr>
            <p:cNvPr id="282" name="Group 61"/>
            <p:cNvGrpSpPr/>
            <p:nvPr/>
          </p:nvGrpSpPr>
          <p:grpSpPr>
            <a:xfrm>
              <a:off x="3474720" y="1737360"/>
              <a:ext cx="1463040" cy="274320"/>
              <a:chOff x="274320" y="2743200"/>
              <a:chExt cx="1463040" cy="274320"/>
            </a:xfrm>
          </p:grpSpPr>
          <p:grpSp>
            <p:nvGrpSpPr>
              <p:cNvPr id="283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2" name="Cross 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 of Expression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5" name="Group 72"/>
            <p:cNvGrpSpPr/>
            <p:nvPr/>
          </p:nvGrpSpPr>
          <p:grpSpPr>
            <a:xfrm>
              <a:off x="274320" y="1737360"/>
              <a:ext cx="2880360" cy="274320"/>
              <a:chOff x="274320" y="1737360"/>
              <a:chExt cx="2880360" cy="274320"/>
            </a:xfrm>
          </p:grpSpPr>
          <p:grpSp>
            <p:nvGrpSpPr>
              <p:cNvPr id="286" name="Group 56"/>
              <p:cNvGrpSpPr/>
              <p:nvPr/>
            </p:nvGrpSpPr>
            <p:grpSpPr>
              <a:xfrm>
                <a:off x="27432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7" name="Group 111"/>
              <p:cNvGrpSpPr/>
              <p:nvPr/>
            </p:nvGrpSpPr>
            <p:grpSpPr>
              <a:xfrm>
                <a:off x="169164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(Type)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97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3" name="Cross 232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35" name="Rectangle 234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Single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36" name="Isosceles Triangle 23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299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300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1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302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0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0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06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9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10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22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2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3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2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204" name="Rectangle 203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7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Cross 199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09" name="Rectangle 2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8" name="Rectangle 177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2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"/>
          <p:cNvGrpSpPr/>
          <p:nvPr/>
        </p:nvGrpSpPr>
        <p:grpSpPr>
          <a:xfrm>
            <a:off x="365760" y="3291840"/>
            <a:ext cx="3063240" cy="274320"/>
            <a:chOff x="274320" y="3657600"/>
            <a:chExt cx="3063240" cy="274320"/>
          </a:xfrm>
        </p:grpSpPr>
        <p:grpSp>
          <p:nvGrpSpPr>
            <p:cNvPr id="31" name="Group 77"/>
            <p:cNvGrpSpPr/>
            <p:nvPr/>
          </p:nvGrpSpPr>
          <p:grpSpPr>
            <a:xfrm>
              <a:off x="2743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2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" name="Cross 20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Rectangle 20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genreFormStyle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4" name="Group 82"/>
            <p:cNvGrpSpPr/>
            <p:nvPr/>
          </p:nvGrpSpPr>
          <p:grpSpPr>
            <a:xfrm>
              <a:off x="18745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4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Cross 19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Rectangle 192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languageOfExpression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8" name="Group 26"/>
          <p:cNvGrpSpPr/>
          <p:nvPr/>
        </p:nvGrpSpPr>
        <p:grpSpPr>
          <a:xfrm>
            <a:off x="365760" y="3611880"/>
            <a:ext cx="1463040" cy="274320"/>
            <a:chOff x="274320" y="2743200"/>
            <a:chExt cx="1463040" cy="274320"/>
          </a:xfrm>
        </p:grpSpPr>
        <p:grpSp>
          <p:nvGrpSpPr>
            <p:cNvPr id="259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Cross 224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Rectangle 222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r>
                <a:rPr lang="en-US" sz="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formOfexpression</a:t>
              </a:r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0" name="Group 225"/>
          <p:cNvGrpSpPr/>
          <p:nvPr/>
        </p:nvGrpSpPr>
        <p:grpSpPr>
          <a:xfrm>
            <a:off x="365760" y="3931920"/>
            <a:ext cx="4663440" cy="274320"/>
            <a:chOff x="274320" y="1737360"/>
            <a:chExt cx="4663440" cy="274320"/>
          </a:xfrm>
        </p:grpSpPr>
        <p:grpSp>
          <p:nvGrpSpPr>
            <p:cNvPr id="268" name="Group 61"/>
            <p:cNvGrpSpPr/>
            <p:nvPr/>
          </p:nvGrpSpPr>
          <p:grpSpPr>
            <a:xfrm>
              <a:off x="3474720" y="1737360"/>
              <a:ext cx="1463040" cy="274320"/>
              <a:chOff x="274320" y="2743200"/>
              <a:chExt cx="1463040" cy="274320"/>
            </a:xfrm>
          </p:grpSpPr>
          <p:grpSp>
            <p:nvGrpSpPr>
              <p:cNvPr id="271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2" name="Cross 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 of Expression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72"/>
            <p:cNvGrpSpPr/>
            <p:nvPr/>
          </p:nvGrpSpPr>
          <p:grpSpPr>
            <a:xfrm>
              <a:off x="274320" y="1737360"/>
              <a:ext cx="2880360" cy="274320"/>
              <a:chOff x="274320" y="1737360"/>
              <a:chExt cx="2880360" cy="274320"/>
            </a:xfrm>
          </p:grpSpPr>
          <p:grpSp>
            <p:nvGrpSpPr>
              <p:cNvPr id="274" name="Group 56"/>
              <p:cNvGrpSpPr/>
              <p:nvPr/>
            </p:nvGrpSpPr>
            <p:grpSpPr>
              <a:xfrm>
                <a:off x="27432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5" name="Group 111"/>
              <p:cNvGrpSpPr/>
              <p:nvPr/>
            </p:nvGrpSpPr>
            <p:grpSpPr>
              <a:xfrm>
                <a:off x="169164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(Type)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79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3" name="Cross 232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35" name="Rectangle 234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Single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36" name="Isosceles Triangle 23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282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283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85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86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48" name="Rectangle 24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7" name="Rectangle 24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87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9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0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0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5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1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2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8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204" name="Rectangle 203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29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Cross 199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3" name="Rectangle 17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2" name="Rectangle 181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75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77" name="Rectangle 176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"/>
          <p:cNvGrpSpPr/>
          <p:nvPr/>
        </p:nvGrpSpPr>
        <p:grpSpPr>
          <a:xfrm>
            <a:off x="365760" y="3291840"/>
            <a:ext cx="3063240" cy="274320"/>
            <a:chOff x="274320" y="3657600"/>
            <a:chExt cx="3063240" cy="274320"/>
          </a:xfrm>
        </p:grpSpPr>
        <p:grpSp>
          <p:nvGrpSpPr>
            <p:cNvPr id="31" name="Group 77"/>
            <p:cNvGrpSpPr/>
            <p:nvPr/>
          </p:nvGrpSpPr>
          <p:grpSpPr>
            <a:xfrm>
              <a:off x="2743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29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" name="Cross 202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1" name="Rectangle 200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genreFormStyle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4" name="Group 82"/>
            <p:cNvGrpSpPr/>
            <p:nvPr/>
          </p:nvGrpSpPr>
          <p:grpSpPr>
            <a:xfrm>
              <a:off x="1874520" y="3657600"/>
              <a:ext cx="1463040" cy="274320"/>
              <a:chOff x="274320" y="2743200"/>
              <a:chExt cx="1463040" cy="274320"/>
            </a:xfrm>
          </p:grpSpPr>
          <p:grpSp>
            <p:nvGrpSpPr>
              <p:cNvPr id="246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" name="Cross 198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Rectangle 192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r>
                  <a:rPr lang="en-US" sz="6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languageOfExpression</a:t>
                </a:r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//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58" name="Group 26"/>
          <p:cNvGrpSpPr/>
          <p:nvPr/>
        </p:nvGrpSpPr>
        <p:grpSpPr>
          <a:xfrm>
            <a:off x="365760" y="3611880"/>
            <a:ext cx="1463040" cy="274320"/>
            <a:chOff x="274320" y="2743200"/>
            <a:chExt cx="1463040" cy="274320"/>
          </a:xfrm>
        </p:grpSpPr>
        <p:grpSp>
          <p:nvGrpSpPr>
            <p:cNvPr id="259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Musical sound</a:t>
                </a:r>
              </a:p>
            </p:txBody>
          </p:sp>
          <p:sp>
            <p:nvSpPr>
              <p:cNvPr id="225" name="Cross 224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3" name="Rectangle 222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r>
                <a:rPr lang="en-US" sz="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formOfexpression</a:t>
              </a:r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//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0" name="Group 225"/>
          <p:cNvGrpSpPr/>
          <p:nvPr/>
        </p:nvGrpSpPr>
        <p:grpSpPr>
          <a:xfrm>
            <a:off x="365760" y="3931920"/>
            <a:ext cx="4663440" cy="274320"/>
            <a:chOff x="274320" y="1737360"/>
            <a:chExt cx="4663440" cy="274320"/>
          </a:xfrm>
        </p:grpSpPr>
        <p:grpSp>
          <p:nvGrpSpPr>
            <p:cNvPr id="268" name="Group 61"/>
            <p:cNvGrpSpPr/>
            <p:nvPr/>
          </p:nvGrpSpPr>
          <p:grpSpPr>
            <a:xfrm>
              <a:off x="3474720" y="1737360"/>
              <a:ext cx="1463040" cy="274320"/>
              <a:chOff x="274320" y="2743200"/>
              <a:chExt cx="1463040" cy="274320"/>
            </a:xfrm>
          </p:grpSpPr>
          <p:grpSp>
            <p:nvGrpSpPr>
              <p:cNvPr id="271" name="Group 17"/>
              <p:cNvGrpSpPr/>
              <p:nvPr/>
            </p:nvGrpSpPr>
            <p:grpSpPr>
              <a:xfrm>
                <a:off x="274320" y="2880360"/>
                <a:ext cx="1463040" cy="137160"/>
                <a:chOff x="411480" y="2880360"/>
                <a:chExt cx="1463040" cy="137160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41148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2" name="Cross 35"/>
                <p:cNvSpPr/>
                <p:nvPr/>
              </p:nvSpPr>
              <p:spPr>
                <a:xfrm>
                  <a:off x="17830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0" name="Rectangle 239"/>
              <p:cNvSpPr/>
              <p:nvPr/>
            </p:nvSpPr>
            <p:spPr>
              <a:xfrm>
                <a:off x="274320" y="2743200"/>
                <a:ext cx="14630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Extent of Expression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73" name="Group 72"/>
            <p:cNvGrpSpPr/>
            <p:nvPr/>
          </p:nvGrpSpPr>
          <p:grpSpPr>
            <a:xfrm>
              <a:off x="274320" y="1737360"/>
              <a:ext cx="2880360" cy="274320"/>
              <a:chOff x="274320" y="1737360"/>
              <a:chExt cx="2880360" cy="274320"/>
            </a:xfrm>
          </p:grpSpPr>
          <p:grpSp>
            <p:nvGrpSpPr>
              <p:cNvPr id="274" name="Group 56"/>
              <p:cNvGrpSpPr/>
              <p:nvPr/>
            </p:nvGrpSpPr>
            <p:grpSpPr>
              <a:xfrm>
                <a:off x="27432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7" name="Rectangle 236"/>
                <p:cNvSpPr/>
                <p:nvPr/>
              </p:nvSpPr>
              <p:spPr>
                <a:xfrm>
                  <a:off x="274320" y="2880360"/>
                  <a:ext cx="13258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8" name="Rectangle 237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Date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5" name="Group 111"/>
              <p:cNvGrpSpPr/>
              <p:nvPr/>
            </p:nvGrpSpPr>
            <p:grpSpPr>
              <a:xfrm>
                <a:off x="1691640" y="1737360"/>
                <a:ext cx="1463040" cy="274320"/>
                <a:chOff x="274320" y="2743200"/>
                <a:chExt cx="1463040" cy="274320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(Type)</a:t>
                  </a:r>
                  <a:endParaRPr lang="en-US" sz="600" i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79" name="Group 75"/>
                <p:cNvGrpSpPr/>
                <p:nvPr/>
              </p:nvGrpSpPr>
              <p:grpSpPr>
                <a:xfrm>
                  <a:off x="274320" y="2880360"/>
                  <a:ext cx="1463040" cy="137160"/>
                  <a:chOff x="274320" y="2880360"/>
                  <a:chExt cx="1463040" cy="137160"/>
                </a:xfrm>
              </p:grpSpPr>
              <p:sp>
                <p:nvSpPr>
                  <p:cNvPr id="233" name="Cross 232"/>
                  <p:cNvSpPr/>
                  <p:nvPr/>
                </p:nvSpPr>
                <p:spPr>
                  <a:xfrm>
                    <a:off x="164592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0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35" name="Rectangle 234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Single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36" name="Isosceles Triangle 235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grpSp>
        <p:nvGrpSpPr>
          <p:cNvPr id="287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9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0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0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5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1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2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2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173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4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175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Cross 178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7" name="Rectangle 176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84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186" name="Rectangle 185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187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Cross 204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209" name="Rectangle 20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2" name="Rectangle 211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13" name="Rectangle 212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endParaRPr lang="en-US" sz="7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9"/>
          <p:cNvGrpSpPr/>
          <p:nvPr/>
        </p:nvGrpSpPr>
        <p:grpSpPr>
          <a:xfrm>
            <a:off x="365760" y="3291840"/>
            <a:ext cx="4663440" cy="914400"/>
            <a:chOff x="365760" y="3154680"/>
            <a:chExt cx="4663440" cy="914400"/>
          </a:xfrm>
        </p:grpSpPr>
        <p:grpSp>
          <p:nvGrpSpPr>
            <p:cNvPr id="31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229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6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9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60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6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1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73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4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75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9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80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82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5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86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87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97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30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0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06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9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10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22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2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3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6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187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8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05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Cross 212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39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340" name="Rectangle 339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41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42" name="Rectangle 34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Cross 34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45" name="Rectangle 3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7" name="Rectangle 246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9"/>
          <p:cNvGrpSpPr/>
          <p:nvPr/>
        </p:nvGrpSpPr>
        <p:grpSpPr>
          <a:xfrm>
            <a:off x="365760" y="3291840"/>
            <a:ext cx="4663440" cy="914400"/>
            <a:chOff x="365760" y="3154680"/>
            <a:chExt cx="4663440" cy="914400"/>
          </a:xfrm>
        </p:grpSpPr>
        <p:grpSp>
          <p:nvGrpSpPr>
            <p:cNvPr id="31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229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6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47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8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49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0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1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58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9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71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73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7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5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79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80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82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3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85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6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7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97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8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0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01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2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3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4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6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7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8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0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15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8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0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322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8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329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Cross 212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30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340" name="Rectangle 339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31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42" name="Rectangle 34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Cross 34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6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87" name="Rectangle 186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11" name="Rectangle 210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3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79"/>
          <p:cNvGrpSpPr/>
          <p:nvPr/>
        </p:nvGrpSpPr>
        <p:grpSpPr>
          <a:xfrm>
            <a:off x="365760" y="3291840"/>
            <a:ext cx="4663440" cy="914400"/>
            <a:chOff x="365760" y="3154680"/>
            <a:chExt cx="4663440" cy="914400"/>
          </a:xfrm>
        </p:grpSpPr>
        <p:grpSp>
          <p:nvGrpSpPr>
            <p:cNvPr id="31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229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34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46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5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59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60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68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1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73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4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75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9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80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82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8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5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86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2007-05-01/2007-05-02</a:t>
                    </a: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87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97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30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305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306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9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310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12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1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5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20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22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28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2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30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31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33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4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6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187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8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205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Cross 212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39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340" name="Rectangle 339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41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42" name="Rectangle 34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Cross 34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4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45" name="Rectangle 3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7" name="Rectangle 246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6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179"/>
          <p:cNvGrpSpPr/>
          <p:nvPr/>
        </p:nvGrpSpPr>
        <p:grpSpPr>
          <a:xfrm>
            <a:off x="365760" y="3291840"/>
            <a:ext cx="4663440" cy="914400"/>
            <a:chOff x="365760" y="3154680"/>
            <a:chExt cx="4663440" cy="914400"/>
          </a:xfrm>
        </p:grpSpPr>
        <p:grpSp>
          <p:nvGrpSpPr>
            <p:cNvPr id="24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31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4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7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48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4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51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8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0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68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71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7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4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75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2007-05-01/2007-05-02</a:t>
                    </a: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9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8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2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Single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8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6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7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8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99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1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5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6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8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12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3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5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318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0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322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Cross 212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28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340" name="Rectangle 339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29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42" name="Rectangle 34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Cross 34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45" name="Rectangle 3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7" name="Rectangle 186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3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6" name="Rectangle 185"/>
          <p:cNvSpPr/>
          <p:nvPr/>
        </p:nvSpPr>
        <p:spPr>
          <a:xfrm>
            <a:off x="1783080" y="4206240"/>
            <a:ext cx="1325880" cy="30777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Single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Range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7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8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0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1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54864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2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3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4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6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1" name="Group 77"/>
          <p:cNvGrpSpPr/>
          <p:nvPr/>
        </p:nvGrpSpPr>
        <p:grpSpPr>
          <a:xfrm>
            <a:off x="365760" y="2331720"/>
            <a:ext cx="1463040" cy="274320"/>
            <a:chOff x="274320" y="2743200"/>
            <a:chExt cx="1463040" cy="274320"/>
          </a:xfrm>
        </p:grpSpPr>
        <p:grpSp>
          <p:nvGrpSpPr>
            <p:cNvPr id="22" name="Group 17"/>
            <p:cNvGrpSpPr/>
            <p:nvPr/>
          </p:nvGrpSpPr>
          <p:grpSpPr>
            <a:xfrm>
              <a:off x="274320" y="2880360"/>
              <a:ext cx="1463040" cy="137160"/>
              <a:chOff x="411480" y="2880360"/>
              <a:chExt cx="1463040" cy="137160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411480" y="2880360"/>
                <a:ext cx="13258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Field Data</a:t>
                </a:r>
                <a:endParaRPr lang="en-US" sz="6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178308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6" name="Rectangle 175"/>
            <p:cNvSpPr/>
            <p:nvPr/>
          </p:nvSpPr>
          <p:spPr>
            <a:xfrm>
              <a:off x="274320" y="2743200"/>
              <a:ext cx="1463040" cy="137160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tIns="0" rIns="45720" bIns="18288" rtlCol="0" anchor="b" anchorCtr="0"/>
            <a:lstStyle/>
            <a:p>
              <a:r>
                <a:rPr lang="en-US" sz="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Key</a:t>
              </a:r>
              <a:endParaRPr lang="en-US" sz="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" name="Group 179"/>
          <p:cNvGrpSpPr/>
          <p:nvPr/>
        </p:nvGrpSpPr>
        <p:grpSpPr>
          <a:xfrm>
            <a:off x="365760" y="3291840"/>
            <a:ext cx="4663440" cy="914400"/>
            <a:chOff x="365760" y="3154680"/>
            <a:chExt cx="4663440" cy="914400"/>
          </a:xfrm>
        </p:grpSpPr>
        <p:grpSp>
          <p:nvGrpSpPr>
            <p:cNvPr id="24" name="Group 17"/>
            <p:cNvGrpSpPr/>
            <p:nvPr/>
          </p:nvGrpSpPr>
          <p:grpSpPr>
            <a:xfrm>
              <a:off x="365760" y="3154680"/>
              <a:ext cx="3063240" cy="274320"/>
              <a:chOff x="274320" y="3657600"/>
              <a:chExt cx="3063240" cy="274320"/>
            </a:xfrm>
          </p:grpSpPr>
          <p:grpSp>
            <p:nvGrpSpPr>
              <p:cNvPr id="31" name="Group 77"/>
              <p:cNvGrpSpPr/>
              <p:nvPr/>
            </p:nvGrpSpPr>
            <p:grpSpPr>
              <a:xfrm>
                <a:off x="2743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2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02" name="Rectangle 201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202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200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genreFormStyle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4" name="Group 82"/>
              <p:cNvGrpSpPr/>
              <p:nvPr/>
            </p:nvGrpSpPr>
            <p:grpSpPr>
              <a:xfrm>
                <a:off x="1874520" y="3657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46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languageOfExpression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247" name="Group 203"/>
            <p:cNvGrpSpPr/>
            <p:nvPr/>
          </p:nvGrpSpPr>
          <p:grpSpPr>
            <a:xfrm>
              <a:off x="365760" y="3474720"/>
              <a:ext cx="4663440" cy="274320"/>
              <a:chOff x="274320" y="1371600"/>
              <a:chExt cx="4663440" cy="274320"/>
            </a:xfrm>
          </p:grpSpPr>
          <p:grpSp>
            <p:nvGrpSpPr>
              <p:cNvPr id="248" name="Group 26"/>
              <p:cNvGrpSpPr/>
              <p:nvPr/>
            </p:nvGrpSpPr>
            <p:grpSpPr>
              <a:xfrm>
                <a:off x="274320" y="137160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49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Musical sound</a:t>
                    </a:r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3" name="Rectangle 222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r>
                    <a:rPr lang="en-US" sz="6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formOfexpression</a:t>
                  </a:r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//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" name="Group 73"/>
              <p:cNvGrpSpPr/>
              <p:nvPr/>
            </p:nvGrpSpPr>
            <p:grpSpPr>
              <a:xfrm>
                <a:off x="2057400" y="1371600"/>
                <a:ext cx="2880360" cy="274320"/>
                <a:chOff x="2057400" y="1371600"/>
                <a:chExt cx="2880360" cy="274320"/>
              </a:xfrm>
            </p:grpSpPr>
            <p:grpSp>
              <p:nvGrpSpPr>
                <p:cNvPr id="251" name="Group 56"/>
                <p:cNvGrpSpPr/>
                <p:nvPr/>
              </p:nvGrpSpPr>
              <p:grpSpPr>
                <a:xfrm>
                  <a:off x="205740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London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Rectangle 22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Place of Performance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8" name="Group 111"/>
                <p:cNvGrpSpPr/>
                <p:nvPr/>
              </p:nvGrpSpPr>
              <p:grpSpPr>
                <a:xfrm>
                  <a:off x="3474720" y="137160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12" name="Rectangle 211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(Jurisdiction)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9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14" name="Cross 213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0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16" name="Rectangle 215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City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18" name="Isosceles Triangle 217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grpSp>
          <p:nvGrpSpPr>
            <p:cNvPr id="268" name="Group 225"/>
            <p:cNvGrpSpPr/>
            <p:nvPr/>
          </p:nvGrpSpPr>
          <p:grpSpPr>
            <a:xfrm>
              <a:off x="365760" y="3794760"/>
              <a:ext cx="4663440" cy="274320"/>
              <a:chOff x="274320" y="1737360"/>
              <a:chExt cx="4663440" cy="274320"/>
            </a:xfrm>
          </p:grpSpPr>
          <p:grpSp>
            <p:nvGrpSpPr>
              <p:cNvPr id="271" name="Group 61"/>
              <p:cNvGrpSpPr/>
              <p:nvPr/>
            </p:nvGrpSpPr>
            <p:grpSpPr>
              <a:xfrm>
                <a:off x="3474720" y="1737360"/>
                <a:ext cx="1463040" cy="274320"/>
                <a:chOff x="274320" y="2743200"/>
                <a:chExt cx="1463040" cy="274320"/>
              </a:xfrm>
            </p:grpSpPr>
            <p:grpSp>
              <p:nvGrpSpPr>
                <p:cNvPr id="273" name="Group 17"/>
                <p:cNvGrpSpPr/>
                <p:nvPr/>
              </p:nvGrpSpPr>
              <p:grpSpPr>
                <a:xfrm>
                  <a:off x="274320" y="2880360"/>
                  <a:ext cx="1463040" cy="137160"/>
                  <a:chOff x="411480" y="2880360"/>
                  <a:chExt cx="1463040" cy="137160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41148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Cross 35"/>
                  <p:cNvSpPr/>
                  <p:nvPr/>
                </p:nvSpPr>
                <p:spPr>
                  <a:xfrm>
                    <a:off x="178308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" name="Rectangle 239"/>
                <p:cNvSpPr/>
                <p:nvPr/>
              </p:nvSpPr>
              <p:spPr>
                <a:xfrm>
                  <a:off x="274320" y="2743200"/>
                  <a:ext cx="146304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Extent of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74" name="Group 72"/>
              <p:cNvGrpSpPr/>
              <p:nvPr/>
            </p:nvGrpSpPr>
            <p:grpSpPr>
              <a:xfrm>
                <a:off x="274320" y="1737360"/>
                <a:ext cx="2880360" cy="274320"/>
                <a:chOff x="274320" y="1737360"/>
                <a:chExt cx="2880360" cy="274320"/>
              </a:xfrm>
            </p:grpSpPr>
            <p:grpSp>
              <p:nvGrpSpPr>
                <p:cNvPr id="275" name="Group 56"/>
                <p:cNvGrpSpPr/>
                <p:nvPr/>
              </p:nvGrpSpPr>
              <p:grpSpPr>
                <a:xfrm>
                  <a:off x="27432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7" name="Rectangle 236"/>
                  <p:cNvSpPr/>
                  <p:nvPr/>
                </p:nvSpPr>
                <p:spPr>
                  <a:xfrm>
                    <a:off x="274320" y="2880360"/>
                    <a:ext cx="132588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2007-05-01/2007-05-02</a:t>
                    </a:r>
                  </a:p>
                </p:txBody>
              </p:sp>
              <p:sp>
                <p:nvSpPr>
                  <p:cNvPr id="238" name="Rectangle 23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Date of Expression</a:t>
                    </a:r>
                    <a:endParaRPr lang="en-US" sz="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9" name="Group 111"/>
                <p:cNvGrpSpPr/>
                <p:nvPr/>
              </p:nvGrpSpPr>
              <p:grpSpPr>
                <a:xfrm>
                  <a:off x="1691640" y="173736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31" name="Rectangle 23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(Type)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8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233" name="Cross 232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2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235" name="Rectangle 234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Range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36" name="Isosceles Triangle 235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283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31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316" name="Rectangle 315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86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319" name="Rectangle 31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7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325" name="Rectangle 324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321" name="Rectangle 320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97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323" name="Rectangle 322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327" name="Rectangle 326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8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99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97" name="Rectangle 196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1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Rectangle 19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89" name="Rectangle 18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5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6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7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230" name="Rectangle 22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32" name="Rectangle 2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8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9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10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226" name="Rectangle 22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1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215" name="Rectangle 21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12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239" name="Rectangle 23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3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252" name="Rectangle 251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5" name="Group 66"/>
          <p:cNvGrpSpPr/>
          <p:nvPr/>
        </p:nvGrpSpPr>
        <p:grpSpPr>
          <a:xfrm>
            <a:off x="365760" y="2743200"/>
            <a:ext cx="4663440" cy="274320"/>
            <a:chOff x="274320" y="274320"/>
            <a:chExt cx="4663440" cy="274320"/>
          </a:xfrm>
        </p:grpSpPr>
        <p:grpSp>
          <p:nvGrpSpPr>
            <p:cNvPr id="318" name="Group 88"/>
            <p:cNvGrpSpPr/>
            <p:nvPr/>
          </p:nvGrpSpPr>
          <p:grpSpPr>
            <a:xfrm>
              <a:off x="274320" y="274320"/>
              <a:ext cx="3840480" cy="274320"/>
              <a:chOff x="274320" y="2743200"/>
              <a:chExt cx="3840480" cy="274320"/>
            </a:xfrm>
          </p:grpSpPr>
          <p:sp>
            <p:nvSpPr>
              <p:cNvPr id="337" name="Rectangle 336"/>
              <p:cNvSpPr/>
              <p:nvPr/>
            </p:nvSpPr>
            <p:spPr>
              <a:xfrm>
                <a:off x="274320" y="288036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Violin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274320" y="2743200"/>
                <a:ext cx="384048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Instrumentation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20" name="Group 87"/>
            <p:cNvGrpSpPr/>
            <p:nvPr/>
          </p:nvGrpSpPr>
          <p:grpSpPr>
            <a:xfrm>
              <a:off x="4206240" y="274320"/>
              <a:ext cx="731520" cy="274320"/>
              <a:chOff x="274320" y="2743200"/>
              <a:chExt cx="731520" cy="274320"/>
            </a:xfrm>
          </p:grpSpPr>
          <p:grpSp>
            <p:nvGrpSpPr>
              <p:cNvPr id="322" name="Group 17"/>
              <p:cNvGrpSpPr/>
              <p:nvPr/>
            </p:nvGrpSpPr>
            <p:grpSpPr>
              <a:xfrm>
                <a:off x="274320" y="2880360"/>
                <a:ext cx="731520" cy="137160"/>
                <a:chOff x="411480" y="2880360"/>
                <a:chExt cx="731520" cy="137160"/>
              </a:xfrm>
            </p:grpSpPr>
            <p:sp>
              <p:nvSpPr>
                <p:cNvPr id="209" name="Rectangle 208"/>
                <p:cNvSpPr/>
                <p:nvPr/>
              </p:nvSpPr>
              <p:spPr>
                <a:xfrm>
                  <a:off x="411480" y="2880360"/>
                  <a:ext cx="59436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1</a:t>
                  </a:r>
                  <a:endParaRPr lang="en-US" sz="6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Cross 212"/>
                <p:cNvSpPr/>
                <p:nvPr/>
              </p:nvSpPr>
              <p:spPr>
                <a:xfrm>
                  <a:off x="105156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Rectangle 207"/>
              <p:cNvSpPr/>
              <p:nvPr/>
            </p:nvSpPr>
            <p:spPr>
              <a:xfrm>
                <a:off x="274320" y="2743200"/>
                <a:ext cx="73152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i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Quantity</a:t>
                </a:r>
                <a:endParaRPr lang="en-US" sz="600" i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28" name="Group 66"/>
          <p:cNvGrpSpPr/>
          <p:nvPr/>
        </p:nvGrpSpPr>
        <p:grpSpPr>
          <a:xfrm>
            <a:off x="365760" y="3063240"/>
            <a:ext cx="4663440" cy="137160"/>
            <a:chOff x="274320" y="411480"/>
            <a:chExt cx="4663440" cy="137160"/>
          </a:xfrm>
        </p:grpSpPr>
        <p:sp>
          <p:nvSpPr>
            <p:cNvPr id="340" name="Rectangle 339"/>
            <p:cNvSpPr/>
            <p:nvPr/>
          </p:nvSpPr>
          <p:spPr>
            <a:xfrm>
              <a:off x="274320" y="411480"/>
              <a:ext cx="38404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Basso continuo</a:t>
              </a:r>
            </a:p>
          </p:txBody>
        </p:sp>
        <p:grpSp>
          <p:nvGrpSpPr>
            <p:cNvPr id="329" name="Group 17"/>
            <p:cNvGrpSpPr/>
            <p:nvPr/>
          </p:nvGrpSpPr>
          <p:grpSpPr>
            <a:xfrm>
              <a:off x="4206240" y="411480"/>
              <a:ext cx="731520" cy="137160"/>
              <a:chOff x="411480" y="2880360"/>
              <a:chExt cx="731520" cy="137160"/>
            </a:xfrm>
          </p:grpSpPr>
          <p:sp>
            <p:nvSpPr>
              <p:cNvPr id="342" name="Rectangle 341"/>
              <p:cNvSpPr/>
              <p:nvPr/>
            </p:nvSpPr>
            <p:spPr>
              <a:xfrm>
                <a:off x="411480" y="2880360"/>
                <a:ext cx="59436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1</a:t>
                </a:r>
                <a:endParaRPr lang="en-US" sz="6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Cross 342"/>
              <p:cNvSpPr/>
              <p:nvPr/>
            </p:nvSpPr>
            <p:spPr>
              <a:xfrm>
                <a:off x="1051560" y="2903220"/>
                <a:ext cx="91440" cy="91440"/>
              </a:xfrm>
              <a:prstGeom prst="plus">
                <a:avLst>
                  <a:gd name="adj" fmla="val 34186"/>
                </a:avLst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345" name="Rectangle 344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6" name="Rectangle 345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6" name="Rectangle 185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3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200" name="Rectangle 199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5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5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56692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60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61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62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9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1" name="Group 203"/>
          <p:cNvGrpSpPr/>
          <p:nvPr/>
        </p:nvGrpSpPr>
        <p:grpSpPr>
          <a:xfrm>
            <a:off x="365760" y="2514600"/>
            <a:ext cx="4663440" cy="640080"/>
            <a:chOff x="274320" y="274320"/>
            <a:chExt cx="4663440" cy="640080"/>
          </a:xfrm>
        </p:grpSpPr>
        <p:grpSp>
          <p:nvGrpSpPr>
            <p:cNvPr id="302" name="Group 173"/>
            <p:cNvGrpSpPr/>
            <p:nvPr/>
          </p:nvGrpSpPr>
          <p:grpSpPr>
            <a:xfrm>
              <a:off x="274320" y="640080"/>
              <a:ext cx="4663440" cy="274320"/>
              <a:chOff x="274320" y="2743200"/>
              <a:chExt cx="4663440" cy="274320"/>
            </a:xfrm>
          </p:grpSpPr>
          <p:grpSp>
            <p:nvGrpSpPr>
              <p:cNvPr id="303" name="Group 17"/>
              <p:cNvGrpSpPr/>
              <p:nvPr/>
            </p:nvGrpSpPr>
            <p:grpSpPr>
              <a:xfrm>
                <a:off x="274320" y="2880360"/>
                <a:ext cx="4663440" cy="137160"/>
                <a:chOff x="411480" y="2880360"/>
                <a:chExt cx="4663440" cy="13716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411480" y="2880360"/>
                  <a:ext cx="452628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rIns="45720" rtlCol="0" anchor="ctr" anchorCtr="0"/>
                <a:lstStyle/>
                <a:p>
                  <a:r>
                    <a:rPr lang="en-US" sz="600" dirty="0" smtClean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rPr>
                    <a:t>Field Data</a:t>
                  </a:r>
                  <a:endParaRPr lang="en-US" sz="600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3" name="Cross 182"/>
                <p:cNvSpPr/>
                <p:nvPr/>
              </p:nvSpPr>
              <p:spPr>
                <a:xfrm>
                  <a:off x="4983480" y="2903220"/>
                  <a:ext cx="91440" cy="91440"/>
                </a:xfrm>
                <a:prstGeom prst="plus">
                  <a:avLst>
                    <a:gd name="adj" fmla="val 34186"/>
                  </a:avLst>
                </a:prstGeom>
                <a:solidFill>
                  <a:schemeClr val="bg1">
                    <a:lumMod val="75000"/>
                  </a:schemeClr>
                </a:solidFill>
                <a:ln w="63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6" name="Rectangle 175"/>
              <p:cNvSpPr/>
              <p:nvPr/>
            </p:nvSpPr>
            <p:spPr>
              <a:xfrm>
                <a:off x="274320" y="2743200"/>
                <a:ext cx="4663440" cy="137160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tIns="0" rIns="45720" bIns="18288" rtlCol="0" anchor="b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Critical Responses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04" name="Group 183"/>
            <p:cNvGrpSpPr/>
            <p:nvPr/>
          </p:nvGrpSpPr>
          <p:grpSpPr>
            <a:xfrm>
              <a:off x="274320" y="274320"/>
              <a:ext cx="4663440" cy="274320"/>
              <a:chOff x="274320" y="594360"/>
              <a:chExt cx="4663440" cy="274320"/>
            </a:xfrm>
          </p:grpSpPr>
          <p:grpSp>
            <p:nvGrpSpPr>
              <p:cNvPr id="305" name="Group 6"/>
              <p:cNvGrpSpPr/>
              <p:nvPr/>
            </p:nvGrpSpPr>
            <p:grpSpPr>
              <a:xfrm>
                <a:off x="27432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306" name="Group 199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202" name="Rectangle 9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Cross 10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1" name="Rectangle 8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Summarization of Content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7" name="Group 11"/>
              <p:cNvGrpSpPr/>
              <p:nvPr/>
            </p:nvGrpSpPr>
            <p:grpSpPr>
              <a:xfrm>
                <a:off x="2651760" y="594360"/>
                <a:ext cx="2286000" cy="274320"/>
                <a:chOff x="274320" y="2743200"/>
                <a:chExt cx="2286000" cy="274320"/>
              </a:xfrm>
            </p:grpSpPr>
            <p:grpSp>
              <p:nvGrpSpPr>
                <p:cNvPr id="308" name="Group 17"/>
                <p:cNvGrpSpPr/>
                <p:nvPr/>
              </p:nvGrpSpPr>
              <p:grpSpPr>
                <a:xfrm>
                  <a:off x="274320" y="2880360"/>
                  <a:ext cx="2286000" cy="137160"/>
                  <a:chOff x="411480" y="2880360"/>
                  <a:chExt cx="2286000" cy="137160"/>
                </a:xfrm>
              </p:grpSpPr>
              <p:sp>
                <p:nvSpPr>
                  <p:cNvPr id="194" name="Rectangle 193"/>
                  <p:cNvSpPr/>
                  <p:nvPr/>
                </p:nvSpPr>
                <p:spPr>
                  <a:xfrm>
                    <a:off x="411480" y="2880360"/>
                    <a:ext cx="21488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 anchorCtr="0"/>
                  <a:lstStyle/>
                  <a:p>
                    <a:r>
                      <a:rPr lang="en-US" sz="600" dirty="0" smtClean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rPr>
                      <a:t>Field Data</a:t>
                    </a:r>
                    <a:endParaRPr lang="en-US" sz="6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Cross 198"/>
                  <p:cNvSpPr/>
                  <p:nvPr/>
                </p:nvSpPr>
                <p:spPr>
                  <a:xfrm>
                    <a:off x="2606040" y="2903220"/>
                    <a:ext cx="91440" cy="91440"/>
                  </a:xfrm>
                  <a:prstGeom prst="plus">
                    <a:avLst>
                      <a:gd name="adj" fmla="val 34186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 w="63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" name="Rectangle 192"/>
                <p:cNvSpPr/>
                <p:nvPr/>
              </p:nvSpPr>
              <p:spPr>
                <a:xfrm>
                  <a:off x="274320" y="2743200"/>
                  <a:ext cx="2286000" cy="1371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45720" tIns="0" rIns="45720" bIns="18288" rtlCol="0" anchor="b" anchorCtr="0"/>
                <a:lstStyle/>
                <a:p>
                  <a:r>
                    <a:rPr lang="en-US" sz="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Context for Expression</a:t>
                  </a:r>
                  <a:endParaRPr 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92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200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4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0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4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7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38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52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53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5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67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2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9" name="Rectangle 17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8" name="Rectangle 187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2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84" name="Rectangle 183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4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55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6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58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59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60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61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62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3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97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98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99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0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301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Field Data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2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303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304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05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6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307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92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02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08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4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7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38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9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52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53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6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54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5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5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67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2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79" name="Rectangle 17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7" name="Rectangle 186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8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82" name="Rectangle 181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rgbClr val="000000"/>
                  </a:solidFill>
                  <a:latin typeface="Arial"/>
                </a:rPr>
                <a:t>Recorded May 1-2, 2007 at Air Studios, Lyndhurst, London</a:t>
              </a:r>
            </a:p>
          </p:txBody>
        </p:sp>
        <p:grpSp>
          <p:nvGrpSpPr>
            <p:cNvPr id="23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31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9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1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4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5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9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6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7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7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8" name="Rectangle 137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3" name="Rectangle 152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2" name="Rectangle 141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rgbClr val="000000"/>
                  </a:solidFill>
                  <a:latin typeface="Arial"/>
                </a:rPr>
                <a:t>Recorded May 1-2, 2007 at Air Studios, Lyndhurst, London</a:t>
              </a:r>
            </a:p>
          </p:txBody>
        </p:sp>
        <p:grpSp>
          <p:nvGrpSpPr>
            <p:cNvPr id="23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31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Biographical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9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1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4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5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9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6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7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7" name="Rectangle 136"/>
          <p:cNvSpPr/>
          <p:nvPr/>
        </p:nvSpPr>
        <p:spPr>
          <a:xfrm>
            <a:off x="2148840" y="2971800"/>
            <a:ext cx="1325880" cy="30777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spAutoFit/>
          </a:bodyPr>
          <a:lstStyle/>
          <a:p>
            <a:r>
              <a:rPr lang="en-US" sz="7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Biographical</a:t>
            </a:r>
          </a:p>
          <a:p>
            <a:r>
              <a:rPr lang="en-US" sz="700" b="1" dirty="0" smtClean="0">
                <a:solidFill>
                  <a:schemeClr val="accent6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Performance</a:t>
            </a:r>
          </a:p>
        </p:txBody>
      </p:sp>
      <p:grpSp>
        <p:nvGrpSpPr>
          <p:cNvPr id="13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2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3" name="Rectangle 142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8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9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11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12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Information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589788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20040" y="228600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Other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320040" y="246888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Notes</a:t>
            </a:r>
            <a:endParaRPr lang="en-US" sz="600" i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13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sp>
        <p:nvSpPr>
          <p:cNvPr id="278" name="Rectangle 277"/>
          <p:cNvSpPr/>
          <p:nvPr/>
        </p:nvSpPr>
        <p:spPr>
          <a:xfrm>
            <a:off x="320040" y="2103120"/>
            <a:ext cx="4754880" cy="13716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Performance/Edition Information</a:t>
            </a:r>
          </a:p>
        </p:txBody>
      </p:sp>
      <p:grpSp>
        <p:nvGrpSpPr>
          <p:cNvPr id="14" name="Group 278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16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9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81" name="TextBox 280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7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9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8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284" name="TextBox 283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20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90" name="TextBox 289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TextBox 290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1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88" name="TextBox 287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22" name="Group 173"/>
          <p:cNvGrpSpPr/>
          <p:nvPr/>
        </p:nvGrpSpPr>
        <p:grpSpPr>
          <a:xfrm>
            <a:off x="365760" y="2697480"/>
            <a:ext cx="4663440" cy="457200"/>
            <a:chOff x="274320" y="274320"/>
            <a:chExt cx="4663440" cy="457200"/>
          </a:xfrm>
        </p:grpSpPr>
        <p:sp>
          <p:nvSpPr>
            <p:cNvPr id="175" name="Rectangle 174"/>
            <p:cNvSpPr/>
            <p:nvPr/>
          </p:nvSpPr>
          <p:spPr>
            <a:xfrm>
              <a:off x="274320" y="594360"/>
              <a:ext cx="4526280" cy="13716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45720" rIns="45720" rtlCol="0" anchor="ctr" anchorCtr="0"/>
            <a:lstStyle/>
            <a:p>
              <a:r>
                <a:rPr lang="en-US" sz="600" dirty="0" smtClean="0">
                  <a:solidFill>
                    <a:srgbClr val="000000"/>
                  </a:solidFill>
                  <a:latin typeface="Arial"/>
                </a:rPr>
                <a:t>Recorded May 1-2, 2007 at Air Studios, Lyndhurst, London</a:t>
              </a:r>
            </a:p>
          </p:txBody>
        </p:sp>
        <p:grpSp>
          <p:nvGrpSpPr>
            <p:cNvPr id="23" name="Group 18"/>
            <p:cNvGrpSpPr/>
            <p:nvPr/>
          </p:nvGrpSpPr>
          <p:grpSpPr>
            <a:xfrm>
              <a:off x="274320" y="274320"/>
              <a:ext cx="4663440" cy="274320"/>
              <a:chOff x="274320" y="274320"/>
              <a:chExt cx="4663440" cy="274320"/>
            </a:xfrm>
          </p:grpSpPr>
          <p:grpSp>
            <p:nvGrpSpPr>
              <p:cNvPr id="24" name="Group 17"/>
              <p:cNvGrpSpPr/>
              <p:nvPr/>
            </p:nvGrpSpPr>
            <p:grpSpPr>
              <a:xfrm>
                <a:off x="2057400" y="274320"/>
                <a:ext cx="2880360" cy="274320"/>
                <a:chOff x="2057400" y="274320"/>
                <a:chExt cx="2880360" cy="274320"/>
              </a:xfrm>
            </p:grpSpPr>
            <p:grpSp>
              <p:nvGrpSpPr>
                <p:cNvPr id="31" name="Group 76"/>
                <p:cNvGrpSpPr/>
                <p:nvPr/>
              </p:nvGrpSpPr>
              <p:grpSpPr>
                <a:xfrm>
                  <a:off x="205740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Type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8" name="Group 74"/>
                  <p:cNvGrpSpPr/>
                  <p:nvPr/>
                </p:nvGrpSpPr>
                <p:grpSpPr>
                  <a:xfrm>
                    <a:off x="274320" y="2880360"/>
                    <a:ext cx="1325880" cy="137160"/>
                    <a:chOff x="274320" y="2880360"/>
                    <a:chExt cx="1325880" cy="137160"/>
                  </a:xfrm>
                </p:grpSpPr>
                <p:sp>
                  <p:nvSpPr>
                    <p:cNvPr id="203" name="Rectangle 15"/>
                    <p:cNvSpPr/>
                    <p:nvPr/>
                  </p:nvSpPr>
                  <p:spPr>
                    <a:xfrm>
                      <a:off x="274320" y="2880360"/>
                      <a:ext cx="1325880" cy="1371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lIns="45720" rIns="45720" rtlCol="0" anchor="ctr" anchorCtr="0"/>
                    <a:lstStyle/>
                    <a:p>
                      <a:r>
                        <a:rPr lang="en-US" sz="6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Performance</a:t>
                      </a:r>
                      <a:endParaRPr lang="en-US" sz="6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204" name="Isosceles Triangle 203"/>
                    <p:cNvSpPr/>
                    <p:nvPr/>
                  </p:nvSpPr>
                  <p:spPr>
                    <a:xfrm rot="10800000">
                      <a:off x="1463040" y="2912364"/>
                      <a:ext cx="91440" cy="73152"/>
                    </a:xfrm>
                    <a:prstGeom prst="triangl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9" name="Group 76"/>
                <p:cNvGrpSpPr/>
                <p:nvPr/>
              </p:nvGrpSpPr>
              <p:grpSpPr>
                <a:xfrm>
                  <a:off x="3474720" y="274320"/>
                  <a:ext cx="1463040" cy="274320"/>
                  <a:chOff x="274320" y="2743200"/>
                  <a:chExt cx="1463040" cy="274320"/>
                </a:xfrm>
              </p:grpSpPr>
              <p:sp>
                <p:nvSpPr>
                  <p:cNvPr id="190" name="Rectangle 7"/>
                  <p:cNvSpPr/>
                  <p:nvPr/>
                </p:nvSpPr>
                <p:spPr>
                  <a:xfrm>
                    <a:off x="274320" y="2743200"/>
                    <a:ext cx="14630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tIns="0" rIns="45720" bIns="18288" rtlCol="0" anchor="b" anchorCtr="0"/>
                  <a:lstStyle/>
                  <a:p>
                    <a:r>
                      <a:rPr lang="en-US" sz="600" i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rPr>
                      <a:t>Availability</a:t>
                    </a:r>
                    <a:endParaRPr lang="en-US" sz="600" i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60" name="Group 75"/>
                  <p:cNvGrpSpPr/>
                  <p:nvPr/>
                </p:nvGrpSpPr>
                <p:grpSpPr>
                  <a:xfrm>
                    <a:off x="274320" y="2880360"/>
                    <a:ext cx="1463040" cy="137160"/>
                    <a:chOff x="274320" y="2880360"/>
                    <a:chExt cx="1463040" cy="137160"/>
                  </a:xfrm>
                </p:grpSpPr>
                <p:sp>
                  <p:nvSpPr>
                    <p:cNvPr id="193" name="Cross 9"/>
                    <p:cNvSpPr/>
                    <p:nvPr/>
                  </p:nvSpPr>
                  <p:spPr>
                    <a:xfrm>
                      <a:off x="1645920" y="2903220"/>
                      <a:ext cx="91440" cy="91440"/>
                    </a:xfrm>
                    <a:prstGeom prst="plus">
                      <a:avLst>
                        <a:gd name="adj" fmla="val 34186"/>
                      </a:avLst>
                    </a:prstGeom>
                    <a:solidFill>
                      <a:schemeClr val="bg1">
                        <a:lumMod val="75000"/>
                      </a:schemeClr>
                    </a:solidFill>
                    <a:ln w="63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74"/>
                    <p:cNvGrpSpPr/>
                    <p:nvPr/>
                  </p:nvGrpSpPr>
                  <p:grpSpPr>
                    <a:xfrm>
                      <a:off x="274320" y="2880360"/>
                      <a:ext cx="1325880" cy="137160"/>
                      <a:chOff x="274320" y="2880360"/>
                      <a:chExt cx="1325880" cy="137160"/>
                    </a:xfrm>
                  </p:grpSpPr>
                  <p:sp>
                    <p:nvSpPr>
                      <p:cNvPr id="199" name="Rectangle 11"/>
                      <p:cNvSpPr/>
                      <p:nvPr/>
                    </p:nvSpPr>
                    <p:spPr>
                      <a:xfrm>
                        <a:off x="274320" y="2880360"/>
                        <a:ext cx="1325880" cy="13716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lIns="45720" rIns="45720" rtlCol="0" anchor="ctr" anchorCtr="0"/>
                      <a:lstStyle/>
                      <a:p>
                        <a:r>
                          <a:rPr lang="en-US" sz="600" dirty="0" smtClean="0">
                            <a:solidFill>
                              <a:schemeClr val="tx1"/>
                            </a:solidFill>
                            <a:latin typeface="Arial" pitchFamily="34" charset="0"/>
                            <a:cs typeface="Arial" pitchFamily="34" charset="0"/>
                          </a:rPr>
                          <a:t>Public</a:t>
                        </a:r>
                        <a:endParaRPr lang="en-US" sz="6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endParaRPr>
                      </a:p>
                    </p:txBody>
                  </p:sp>
                  <p:sp>
                    <p:nvSpPr>
                      <p:cNvPr id="200" name="Isosceles Triangle 199"/>
                      <p:cNvSpPr/>
                      <p:nvPr/>
                    </p:nvSpPr>
                    <p:spPr>
                      <a:xfrm rot="10800000">
                        <a:off x="1463040" y="2912364"/>
                        <a:ext cx="91440" cy="73152"/>
                      </a:xfrm>
                      <a:prstGeom prst="triangle">
                        <a:avLst/>
                      </a:prstGeom>
                      <a:solidFill>
                        <a:schemeClr val="tx1"/>
                      </a:solidFill>
                      <a:ln w="63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sp>
            <p:nvSpPr>
              <p:cNvPr id="183" name="Rectangle 4"/>
              <p:cNvSpPr/>
              <p:nvPr/>
            </p:nvSpPr>
            <p:spPr>
              <a:xfrm>
                <a:off x="274320" y="411480"/>
                <a:ext cx="1691640" cy="137160"/>
              </a:xfrm>
              <a:prstGeom prst="rect">
                <a:avLst/>
              </a:prstGeom>
              <a:solidFill>
                <a:srgbClr val="F0F0B6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 anchorCtr="0"/>
              <a:lstStyle/>
              <a:p>
                <a:r>
                  <a:rPr lang="en-US" sz="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Note</a:t>
                </a:r>
                <a:endParaRPr lang="en-US" sz="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71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94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3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74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9" name="Rectangle 208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75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3" name="Rectangle 212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9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1" name="Rectangle 220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8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28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286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8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29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299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300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1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302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303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304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Rectangle 16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59" name="Rectangle 15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306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68" name="Rectangle 167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7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73" name="Rectangle 172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3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39" name="Rectangle 13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3" name="Rectangle 152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7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42" name="Rectangle 141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8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5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5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4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57" name="Group 184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5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12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3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4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2" name="TextBox 191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8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9"/>
            <p:cNvGrpSpPr/>
            <p:nvPr/>
          </p:nvGrpSpPr>
          <p:grpSpPr>
            <a:xfrm>
              <a:off x="2880360" y="502920"/>
              <a:ext cx="3383280" cy="320040"/>
              <a:chOff x="2743200" y="2841307"/>
              <a:chExt cx="3383280" cy="320040"/>
            </a:xfrm>
          </p:grpSpPr>
          <p:sp>
            <p:nvSpPr>
              <p:cNvPr id="199" name="TextBox 198"/>
              <p:cNvSpPr txBox="1"/>
              <p:nvPr/>
            </p:nvSpPr>
            <p:spPr bwMode="auto">
              <a:xfrm>
                <a:off x="5486400" y="2841307"/>
                <a:ext cx="548640" cy="32004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61" name="Group 18"/>
              <p:cNvGrpSpPr/>
              <p:nvPr/>
            </p:nvGrpSpPr>
            <p:grpSpPr>
              <a:xfrm>
                <a:off x="2743200" y="2841307"/>
                <a:ext cx="3383280" cy="320040"/>
                <a:chOff x="2880360" y="2834640"/>
                <a:chExt cx="3383280" cy="320040"/>
              </a:xfrm>
            </p:grpSpPr>
            <p:grpSp>
              <p:nvGrpSpPr>
                <p:cNvPr id="62" name="Group 14"/>
                <p:cNvGrpSpPr/>
                <p:nvPr/>
              </p:nvGrpSpPr>
              <p:grpSpPr>
                <a:xfrm>
                  <a:off x="2880360" y="283464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5" name="TextBox 204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Title: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TextBox 205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Four Seasons</a:t>
                    </a:r>
                    <a:endParaRPr lang="en-US" sz="6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63" name="Group 15"/>
                <p:cNvGrpSpPr/>
                <p:nvPr/>
              </p:nvGrpSpPr>
              <p:grpSpPr>
                <a:xfrm>
                  <a:off x="2880360" y="3017520"/>
                  <a:ext cx="3383280" cy="137160"/>
                  <a:chOff x="3154680" y="2834640"/>
                  <a:chExt cx="3383280" cy="137160"/>
                </a:xfrm>
              </p:grpSpPr>
              <p:sp>
                <p:nvSpPr>
                  <p:cNvPr id="203" name="TextBox 202"/>
                  <p:cNvSpPr txBox="1"/>
                  <p:nvPr/>
                </p:nvSpPr>
                <p:spPr bwMode="auto">
                  <a:xfrm>
                    <a:off x="3154680" y="2834640"/>
                    <a:ext cx="3383280" cy="137160"/>
                  </a:xfrm>
                  <a:prstGeom prst="rect">
                    <a:avLst/>
                  </a:prstGeom>
                  <a:noFill/>
                  <a:ln w="3175">
                    <a:noFill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rIns="3108960" bIns="0" rtlCol="0" anchor="ctr" anchorCtr="0">
                    <a:noAutofit/>
                  </a:bodyPr>
                  <a:lstStyle/>
                  <a:p>
                    <a:pPr algn="r"/>
                    <a:r>
                      <a:rPr lang="en-US" sz="600" i="1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Name:</a:t>
                    </a:r>
                    <a:endParaRPr lang="en-US" sz="600" i="1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TextBox 203"/>
                  <p:cNvSpPr txBox="1"/>
                  <p:nvPr/>
                </p:nvSpPr>
                <p:spPr bwMode="auto">
                  <a:xfrm>
                    <a:off x="3474720" y="2834640"/>
                    <a:ext cx="2377440" cy="137160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wrap="none" tIns="0" bIns="0" rtlCol="0" anchor="ctr" anchorCtr="0">
                    <a:noAutofit/>
                  </a:bodyPr>
                  <a:lstStyle/>
                  <a:p>
                    <a:r>
                      <a:rPr lang="en-US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Vivaldi</a:t>
                    </a:r>
                    <a:endParaRPr lang="en-US" sz="600" i="1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176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85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0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200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1" name="Rectangle 200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2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5" name="Rectangle 214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6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23" name="Rectangle 222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2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23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4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4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6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7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Rectangle 131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9" name="Rectangle 128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37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38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9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1" name="Rectangle 150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9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1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42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6" name="Rectangle 145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Rectangle 146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52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53" name="Rectangle 152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7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58" name="Rectangle 157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62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63" name="Rectangle 162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0" name="Rectangle 179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5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66" name="Rectangle 165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71" name="Rectangle 170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2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73" name="Rectangle 172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74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7" name="Rectangle 176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/>
          <p:nvPr/>
        </p:nvGrpSpPr>
        <p:grpSpPr>
          <a:xfrm>
            <a:off x="274320" y="182880"/>
            <a:ext cx="8595360" cy="548640"/>
            <a:chOff x="274320" y="731520"/>
            <a:chExt cx="8595360" cy="548640"/>
          </a:xfrm>
        </p:grpSpPr>
        <p:grpSp>
          <p:nvGrpSpPr>
            <p:cNvPr id="3" name="Group 4"/>
            <p:cNvGrpSpPr/>
            <p:nvPr/>
          </p:nvGrpSpPr>
          <p:grpSpPr>
            <a:xfrm>
              <a:off x="274320" y="914400"/>
              <a:ext cx="8595360" cy="320040"/>
              <a:chOff x="274320" y="411480"/>
              <a:chExt cx="8595360" cy="320040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286000" y="502920"/>
                <a:ext cx="6583680" cy="137160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"/>
              <p:cNvSpPr/>
              <p:nvPr/>
            </p:nvSpPr>
            <p:spPr>
              <a:xfrm>
                <a:off x="2286000" y="685800"/>
                <a:ext cx="6583680" cy="45720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"/>
              <p:cNvSpPr/>
              <p:nvPr/>
            </p:nvSpPr>
            <p:spPr>
              <a:xfrm>
                <a:off x="274320" y="411480"/>
                <a:ext cx="8595360" cy="457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TextBox 24"/>
            <p:cNvSpPr txBox="1"/>
            <p:nvPr/>
          </p:nvSpPr>
          <p:spPr bwMode="auto">
            <a:xfrm>
              <a:off x="274320" y="73152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t" anchorCtr="0">
              <a:noAutofit/>
            </a:bodyPr>
            <a:lstStyle/>
            <a:p>
              <a:pPr algn="r"/>
              <a:r>
                <a:rPr lang="en-US" sz="800" b="1" dirty="0" smtClean="0">
                  <a:solidFill>
                    <a:schemeClr val="tx1"/>
                  </a:solidFill>
                </a:rPr>
                <a:t>Indiana University</a:t>
              </a:r>
              <a:endParaRPr lang="en-US" sz="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274320" y="1005840"/>
              <a:ext cx="8595360" cy="274320"/>
            </a:xfrm>
            <a:prstGeom prst="rect">
              <a:avLst/>
            </a:prstGeom>
            <a:noFill/>
            <a:ln w="19050"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lIns="91440" tIns="45720" rIns="91440" bIns="45720" rtlCol="0" anchor="t" anchorCtr="0">
              <a:noAutofit/>
            </a:bodyPr>
            <a:lstStyle/>
            <a:p>
              <a:r>
                <a:rPr lang="en-US" sz="1600" b="1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Variations</a:t>
              </a:r>
              <a:r>
                <a:rPr lang="en-US" sz="16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dobe Garamond Pro" pitchFamily="18" charset="0"/>
                  <a:cs typeface="Aharoni" pitchFamily="2" charset="-79"/>
                </a:rPr>
                <a:t> | FRBR-CT</a:t>
              </a:r>
              <a:endPara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Adobe Garamond Pro" pitchFamily="18" charset="0"/>
                <a:cs typeface="Aharoni" pitchFamily="2" charset="-79"/>
              </a:endParaRPr>
            </a:p>
          </p:txBody>
        </p:sp>
      </p:grpSp>
      <p:grpSp>
        <p:nvGrpSpPr>
          <p:cNvPr id="5" name="Group 30"/>
          <p:cNvGrpSpPr/>
          <p:nvPr/>
        </p:nvGrpSpPr>
        <p:grpSpPr>
          <a:xfrm>
            <a:off x="274320" y="6400800"/>
            <a:ext cx="8595360" cy="274320"/>
            <a:chOff x="274320" y="6309360"/>
            <a:chExt cx="8595360" cy="274320"/>
          </a:xfrm>
        </p:grpSpPr>
        <p:sp>
          <p:nvSpPr>
            <p:cNvPr id="4" name="TextBox 3"/>
            <p:cNvSpPr txBox="1"/>
            <p:nvPr/>
          </p:nvSpPr>
          <p:spPr bwMode="auto">
            <a:xfrm>
              <a:off x="274320" y="6400800"/>
              <a:ext cx="8595360" cy="182880"/>
            </a:xfrm>
            <a:prstGeom prst="rect">
              <a:avLst/>
            </a:prstGeom>
            <a:solidFill>
              <a:schemeClr val="bg1"/>
            </a:solidFill>
            <a:ln w="12700"/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Copyright © 2009 The Trustees of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Indiana University </a:t>
              </a:r>
              <a:r>
                <a:rPr lang="en-US" sz="7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| </a:t>
              </a:r>
              <a:r>
                <a:rPr lang="en-US" sz="700" dirty="0" smtClean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diglib@indiana.edu</a:t>
              </a:r>
            </a:p>
          </p:txBody>
        </p:sp>
        <p:sp>
          <p:nvSpPr>
            <p:cNvPr id="30" name="Rectangle 2"/>
            <p:cNvSpPr/>
            <p:nvPr/>
          </p:nvSpPr>
          <p:spPr>
            <a:xfrm>
              <a:off x="274320" y="6309360"/>
              <a:ext cx="8595360" cy="4572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5212080" y="822960"/>
            <a:ext cx="3657600" cy="548640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74320" y="1188720"/>
            <a:ext cx="4846320" cy="5120640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8" name="Group 213"/>
          <p:cNvGrpSpPr/>
          <p:nvPr/>
        </p:nvGrpSpPr>
        <p:grpSpPr>
          <a:xfrm>
            <a:off x="274320" y="822960"/>
            <a:ext cx="4846320" cy="137160"/>
            <a:chOff x="2148840" y="1965960"/>
            <a:chExt cx="4846320" cy="137160"/>
          </a:xfrm>
        </p:grpSpPr>
        <p:grpSp>
          <p:nvGrpSpPr>
            <p:cNvPr id="49" name="Group 20"/>
            <p:cNvGrpSpPr/>
            <p:nvPr/>
          </p:nvGrpSpPr>
          <p:grpSpPr>
            <a:xfrm>
              <a:off x="2148840" y="1965960"/>
              <a:ext cx="4846320" cy="137160"/>
              <a:chOff x="2148840" y="1417320"/>
              <a:chExt cx="4846320" cy="137160"/>
            </a:xfrm>
          </p:grpSpPr>
          <p:sp>
            <p:nvSpPr>
              <p:cNvPr id="256" name="Rectangle 255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2">
                        <a:lumMod val="9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bg2">
                      <a:lumMod val="9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en-US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The four seasons [sound recording] : concertos for violin, strings and basso continuo, op. 8, nos. 1-4</a:t>
                </a:r>
              </a:p>
            </p:txBody>
          </p:sp>
        </p:grpSp>
        <p:grpSp>
          <p:nvGrpSpPr>
            <p:cNvPr id="50" name="Group 31"/>
            <p:cNvGrpSpPr/>
            <p:nvPr/>
          </p:nvGrpSpPr>
          <p:grpSpPr>
            <a:xfrm>
              <a:off x="2148840" y="1965960"/>
              <a:ext cx="4846320" cy="137160"/>
              <a:chOff x="2148840" y="1828800"/>
              <a:chExt cx="4846320" cy="137160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257"/>
          <p:cNvGrpSpPr/>
          <p:nvPr/>
        </p:nvGrpSpPr>
        <p:grpSpPr>
          <a:xfrm>
            <a:off x="274320" y="1005840"/>
            <a:ext cx="4846320" cy="137160"/>
            <a:chOff x="2148840" y="1051560"/>
            <a:chExt cx="4846320" cy="137160"/>
          </a:xfrm>
        </p:grpSpPr>
        <p:grpSp>
          <p:nvGrpSpPr>
            <p:cNvPr id="52" name="Group 20"/>
            <p:cNvGrpSpPr/>
            <p:nvPr/>
          </p:nvGrpSpPr>
          <p:grpSpPr>
            <a:xfrm>
              <a:off x="2148840" y="1051560"/>
              <a:ext cx="4846320" cy="137160"/>
              <a:chOff x="2148840" y="1417320"/>
              <a:chExt cx="4846320" cy="137160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148840" y="1417320"/>
                <a:ext cx="4846320" cy="13716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accent1">
                        <a:lumMod val="20000"/>
                        <a:lumOff val="8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[empty]</a:t>
                </a:r>
                <a:endParaRPr lang="en-US" sz="700" dirty="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Rectangle 3"/>
              <p:cNvSpPr/>
              <p:nvPr/>
            </p:nvSpPr>
            <p:spPr>
              <a:xfrm>
                <a:off x="2331720" y="1417320"/>
                <a:ext cx="4663440" cy="137160"/>
              </a:xfrm>
              <a:prstGeom prst="rect">
                <a:avLst/>
              </a:prstGeom>
              <a:no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r>
                  <a:rPr lang="it-IT" sz="5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 Vivaldi, Antonio (1678-1741)</a:t>
                </a:r>
              </a:p>
            </p:txBody>
          </p:sp>
        </p:grpSp>
        <p:grpSp>
          <p:nvGrpSpPr>
            <p:cNvPr id="53" name="Group 31"/>
            <p:cNvGrpSpPr/>
            <p:nvPr/>
          </p:nvGrpSpPr>
          <p:grpSpPr>
            <a:xfrm>
              <a:off x="2148840" y="1051560"/>
              <a:ext cx="4846320" cy="137160"/>
              <a:chOff x="2148840" y="1828800"/>
              <a:chExt cx="4846320" cy="13716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148840" y="1828800"/>
                <a:ext cx="484632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rtlCol="0" anchor="ctr"/>
              <a:lstStyle/>
              <a:p>
                <a:pPr algn="ctr"/>
                <a:endParaRPr lang="en-US" sz="700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194560" y="1860804"/>
                <a:ext cx="73152" cy="7315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320040" y="173736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Title &amp; Description</a:t>
            </a:r>
          </a:p>
        </p:txBody>
      </p:sp>
      <p:sp>
        <p:nvSpPr>
          <p:cNvPr id="267" name="Rectangle 266"/>
          <p:cNvSpPr/>
          <p:nvPr/>
        </p:nvSpPr>
        <p:spPr>
          <a:xfrm>
            <a:off x="320040" y="1920240"/>
            <a:ext cx="4754880" cy="13716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Contributions</a:t>
            </a:r>
            <a:endParaRPr lang="en-US" sz="6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20040" y="1554480"/>
            <a:ext cx="4754880" cy="137160"/>
          </a:xfrm>
          <a:prstGeom prst="rect">
            <a:avLst/>
          </a:prstGeom>
          <a:solidFill>
            <a:schemeClr val="bg2"/>
          </a:solidFill>
          <a:ln w="6350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bIns="45720" rtlCol="0" anchor="ctr" anchorCtr="0"/>
          <a:lstStyle/>
          <a:p>
            <a:pPr algn="ctr"/>
            <a:r>
              <a:rPr lang="en-US" sz="600" dirty="0" smtClean="0">
                <a:solidFill>
                  <a:schemeClr val="accent6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(Put helpful contextual prompts here?)</a:t>
            </a:r>
          </a:p>
        </p:txBody>
      </p:sp>
      <p:grpSp>
        <p:nvGrpSpPr>
          <p:cNvPr id="54" name="Group 15"/>
          <p:cNvGrpSpPr/>
          <p:nvPr/>
        </p:nvGrpSpPr>
        <p:grpSpPr>
          <a:xfrm>
            <a:off x="320040" y="1234440"/>
            <a:ext cx="4754880" cy="274320"/>
            <a:chOff x="1371600" y="2073592"/>
            <a:chExt cx="4860548" cy="274320"/>
          </a:xfrm>
        </p:grpSpPr>
        <p:sp>
          <p:nvSpPr>
            <p:cNvPr id="276" name="Rectangle 275"/>
            <p:cNvSpPr/>
            <p:nvPr/>
          </p:nvSpPr>
          <p:spPr>
            <a:xfrm>
              <a:off x="1371600" y="2073592"/>
              <a:ext cx="280416" cy="27432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6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EDIT</a:t>
              </a: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1698752" y="2073592"/>
              <a:ext cx="4533396" cy="27432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Cimento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dell'armonia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 </a:t>
              </a:r>
              <a:r>
                <a:rPr lang="en-US" sz="7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dell'inventione</a:t>
              </a:r>
              <a:r>
                <a:rPr lang="en-US" sz="7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N. 8.  </a:t>
              </a:r>
              <a:r>
                <a:rPr lang="en-US" sz="7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London, 2007.</a:t>
              </a:r>
            </a:p>
          </p:txBody>
        </p:sp>
      </p:grpSp>
      <p:grpSp>
        <p:nvGrpSpPr>
          <p:cNvPr id="57" name="Group 175"/>
          <p:cNvGrpSpPr/>
          <p:nvPr/>
        </p:nvGrpSpPr>
        <p:grpSpPr>
          <a:xfrm>
            <a:off x="5303520" y="914400"/>
            <a:ext cx="3474720" cy="777240"/>
            <a:chOff x="2834640" y="274320"/>
            <a:chExt cx="3474720" cy="777240"/>
          </a:xfrm>
        </p:grpSpPr>
        <p:grpSp>
          <p:nvGrpSpPr>
            <p:cNvPr id="58" name="Group 46"/>
            <p:cNvGrpSpPr/>
            <p:nvPr/>
          </p:nvGrpSpPr>
          <p:grpSpPr>
            <a:xfrm>
              <a:off x="3108960" y="274320"/>
              <a:ext cx="2926080" cy="137160"/>
              <a:chOff x="3108960" y="2743200"/>
              <a:chExt cx="2926080" cy="137160"/>
            </a:xfrm>
          </p:grpSpPr>
          <p:sp>
            <p:nvSpPr>
              <p:cNvPr id="204" name="TextBox 9"/>
              <p:cNvSpPr txBox="1"/>
              <p:nvPr/>
            </p:nvSpPr>
            <p:spPr bwMode="auto">
              <a:xfrm>
                <a:off x="3108960" y="2743200"/>
                <a:ext cx="914400" cy="13716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Work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5" name="TextBox 10"/>
              <p:cNvSpPr txBox="1"/>
              <p:nvPr/>
            </p:nvSpPr>
            <p:spPr bwMode="auto">
              <a:xfrm>
                <a:off x="5120640" y="2743200"/>
                <a:ext cx="914400" cy="137160"/>
              </a:xfrm>
              <a:prstGeom prst="rect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Contributor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6" name="TextBox 11"/>
              <p:cNvSpPr txBox="1"/>
              <p:nvPr/>
            </p:nvSpPr>
            <p:spPr bwMode="auto">
              <a:xfrm>
                <a:off x="4114800" y="2743200"/>
                <a:ext cx="914400" cy="137160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9050">
                <a:noFill/>
              </a:ln>
              <a:effec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rtlCol="0" anchor="ctr" anchorCtr="0">
                <a:noAutofit/>
              </a:bodyPr>
              <a:lstStyle/>
              <a:p>
                <a:pPr algn="ctr"/>
                <a:r>
                  <a:rPr lang="en-US" sz="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Manifestation</a:t>
                </a:r>
                <a:endParaRPr 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 bwMode="auto">
            <a:xfrm>
              <a:off x="2834640" y="411480"/>
              <a:ext cx="3474720" cy="64008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190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 anchorCtr="0">
              <a:noAutofit/>
            </a:bodyPr>
            <a:lstStyle/>
            <a:p>
              <a:endParaRPr lang="en-US" sz="1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9" name="Group 20"/>
            <p:cNvGrpSpPr/>
            <p:nvPr/>
          </p:nvGrpSpPr>
          <p:grpSpPr>
            <a:xfrm>
              <a:off x="2834640" y="868680"/>
              <a:ext cx="3474720" cy="137160"/>
              <a:chOff x="2560321" y="2472690"/>
              <a:chExt cx="4206240" cy="137160"/>
            </a:xfrm>
          </p:grpSpPr>
          <p:sp>
            <p:nvSpPr>
              <p:cNvPr id="202" name="TextBox 6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left…]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TextBox 8"/>
              <p:cNvSpPr txBox="1"/>
              <p:nvPr/>
            </p:nvSpPr>
            <p:spPr bwMode="auto">
              <a:xfrm>
                <a:off x="2560321" y="2472690"/>
                <a:ext cx="4206240" cy="137160"/>
              </a:xfrm>
              <a:prstGeom prst="rect">
                <a:avLst/>
              </a:prstGeom>
              <a:noFill/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[links right…]</a:t>
                </a:r>
                <a:endParaRPr lang="en-US" sz="600" dirty="0">
                  <a:solidFill>
                    <a:srgbClr val="003CB4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0" name="Group 19"/>
            <p:cNvGrpSpPr/>
            <p:nvPr/>
          </p:nvGrpSpPr>
          <p:grpSpPr>
            <a:xfrm>
              <a:off x="2880360" y="594360"/>
              <a:ext cx="3383280" cy="137160"/>
              <a:chOff x="2743200" y="2841307"/>
              <a:chExt cx="3383280" cy="137160"/>
            </a:xfrm>
          </p:grpSpPr>
          <p:sp>
            <p:nvSpPr>
              <p:cNvPr id="194" name="TextBox 193"/>
              <p:cNvSpPr txBox="1"/>
              <p:nvPr/>
            </p:nvSpPr>
            <p:spPr bwMode="auto">
              <a:xfrm>
                <a:off x="5486400" y="2841307"/>
                <a:ext cx="548640" cy="13716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>
                <a:solidFill>
                  <a:schemeClr val="accent4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none" tIns="0" bIns="0" rtlCol="0" anchor="ctr" anchorCtr="0">
                <a:noAutofit/>
              </a:bodyPr>
              <a:lstStyle/>
              <a:p>
                <a:pPr algn="ctr"/>
                <a:r>
                  <a:rPr lang="en-US" sz="800" b="1" i="1" dirty="0" smtClean="0">
                    <a:solidFill>
                      <a:schemeClr val="bg1"/>
                    </a:solidFill>
                  </a:rPr>
                  <a:t>search</a:t>
                </a:r>
                <a:endParaRPr lang="en-US" sz="800" b="1" i="1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61" name="Group 14"/>
              <p:cNvGrpSpPr/>
              <p:nvPr/>
            </p:nvGrpSpPr>
            <p:grpSpPr>
              <a:xfrm>
                <a:off x="2743200" y="2841307"/>
                <a:ext cx="3383280" cy="137160"/>
                <a:chOff x="3154680" y="2834640"/>
                <a:chExt cx="3383280" cy="137160"/>
              </a:xfrm>
            </p:grpSpPr>
            <p:sp>
              <p:nvSpPr>
                <p:cNvPr id="200" name="TextBox 199"/>
                <p:cNvSpPr txBox="1"/>
                <p:nvPr/>
              </p:nvSpPr>
              <p:spPr bwMode="auto">
                <a:xfrm>
                  <a:off x="3154680" y="2834640"/>
                  <a:ext cx="3383280" cy="13716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rIns="3108960" bIns="0" rtlCol="0" anchor="ctr" anchorCtr="0">
                  <a:noAutofit/>
                </a:bodyPr>
                <a:lstStyle/>
                <a:p>
                  <a:pPr algn="r"/>
                  <a:r>
                    <a:rPr lang="en-US" sz="600" i="1" dirty="0" smtClean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rPr>
                    <a:t>Name:</a:t>
                  </a:r>
                  <a:endParaRPr lang="en-US" sz="600" i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 bwMode="auto">
                <a:xfrm>
                  <a:off x="3474720" y="2834640"/>
                  <a:ext cx="2377440" cy="13716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wrap="none" tIns="0" bIns="0" rtlCol="0" anchor="ctr" anchorCtr="0">
                  <a:noAutofit/>
                </a:bodyPr>
                <a:lstStyle/>
                <a:p>
                  <a:r>
                    <a:rPr lang="en-US" sz="600" i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Contributor Name</a:t>
                  </a:r>
                  <a:endParaRPr lang="en-US" sz="600" i="1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174" name="Group 31"/>
          <p:cNvGrpSpPr/>
          <p:nvPr/>
        </p:nvGrpSpPr>
        <p:grpSpPr>
          <a:xfrm>
            <a:off x="5303520" y="1828800"/>
            <a:ext cx="3474720" cy="3337560"/>
            <a:chOff x="2743200" y="274320"/>
            <a:chExt cx="3474720" cy="3337560"/>
          </a:xfrm>
        </p:grpSpPr>
        <p:sp>
          <p:nvSpPr>
            <p:cNvPr id="176" name="Rectangle 13"/>
            <p:cNvSpPr/>
            <p:nvPr/>
          </p:nvSpPr>
          <p:spPr>
            <a:xfrm>
              <a:off x="2743200" y="274320"/>
              <a:ext cx="3474720" cy="33375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 anchorCtr="0"/>
            <a:lstStyle/>
            <a:p>
              <a:endParaRPr lang="en-US" sz="800" b="1" dirty="0" smtClean="0">
                <a:solidFill>
                  <a:schemeClr val="accent2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5" name="Group 15"/>
            <p:cNvGrpSpPr/>
            <p:nvPr/>
          </p:nvGrpSpPr>
          <p:grpSpPr>
            <a:xfrm>
              <a:off x="2788920" y="320040"/>
              <a:ext cx="3383280" cy="184785"/>
              <a:chOff x="2560320" y="960120"/>
              <a:chExt cx="5160937" cy="184785"/>
            </a:xfrm>
          </p:grpSpPr>
          <p:sp>
            <p:nvSpPr>
              <p:cNvPr id="192" name="Rectangle 191"/>
              <p:cNvSpPr/>
              <p:nvPr/>
            </p:nvSpPr>
            <p:spPr>
              <a:xfrm>
                <a:off x="2560320" y="962025"/>
                <a:ext cx="5160937" cy="18288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r>
                  <a:rPr lang="en-US" sz="700" b="1" dirty="0" smtClean="0">
                    <a:solidFill>
                      <a:schemeClr val="accent2">
                        <a:lumMod val="7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Variations</a:t>
                </a:r>
                <a:r>
                  <a:rPr lang="en-US" sz="700" b="1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(1)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2560320" y="960120"/>
                <a:ext cx="5160937" cy="18288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pPr algn="r"/>
                <a:r>
                  <a:rPr lang="en-US" sz="6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[hide] [expand]</a:t>
                </a:r>
              </a:p>
            </p:txBody>
          </p:sp>
        </p:grpSp>
      </p:grpSp>
      <p:grpSp>
        <p:nvGrpSpPr>
          <p:cNvPr id="199" name="Group 193"/>
          <p:cNvGrpSpPr/>
          <p:nvPr/>
        </p:nvGrpSpPr>
        <p:grpSpPr>
          <a:xfrm>
            <a:off x="5394960" y="2103120"/>
            <a:ext cx="3291840" cy="3017520"/>
            <a:chOff x="4572000" y="1828800"/>
            <a:chExt cx="3291840" cy="3017520"/>
          </a:xfrm>
        </p:grpSpPr>
        <p:sp>
          <p:nvSpPr>
            <p:cNvPr id="208" name="Rectangle 207"/>
            <p:cNvSpPr/>
            <p:nvPr/>
          </p:nvSpPr>
          <p:spPr>
            <a:xfrm>
              <a:off x="4572000" y="1828800"/>
              <a:ext cx="3291840" cy="30175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9" name="Group 53"/>
            <p:cNvGrpSpPr/>
            <p:nvPr/>
          </p:nvGrpSpPr>
          <p:grpSpPr>
            <a:xfrm>
              <a:off x="4617720" y="1874520"/>
              <a:ext cx="3200400" cy="274320"/>
              <a:chOff x="1828800" y="1828800"/>
              <a:chExt cx="3200400" cy="27432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828800" y="1828800"/>
                <a:ext cx="274320" cy="2743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700" b="1" dirty="0" smtClean="0">
                  <a:solidFill>
                    <a:schemeClr val="accent6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2148840" y="1828800"/>
                <a:ext cx="2880360" cy="274320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Cimento dell'armonia e dell'inventione. N. 8.</a:t>
                </a:r>
                <a:br>
                  <a:rPr lang="it-IT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it-IT" sz="700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Vivaldi, Antonio (1678-1741)</a:t>
                </a:r>
              </a:p>
            </p:txBody>
          </p:sp>
        </p:grpSp>
        <p:sp>
          <p:nvSpPr>
            <p:cNvPr id="212" name="Rectangle 211"/>
            <p:cNvSpPr/>
            <p:nvPr/>
          </p:nvSpPr>
          <p:spPr>
            <a:xfrm>
              <a:off x="4617720" y="4617720"/>
              <a:ext cx="3200400" cy="18288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[EDIT work]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" name="Group 321"/>
            <p:cNvGrpSpPr/>
            <p:nvPr/>
          </p:nvGrpSpPr>
          <p:grpSpPr>
            <a:xfrm>
              <a:off x="4572000" y="2194560"/>
              <a:ext cx="3291840" cy="137160"/>
              <a:chOff x="5349240" y="2194560"/>
              <a:chExt cx="3291840" cy="13716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info</a:t>
                </a: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5349240" y="2194560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40" tIns="45720" bIns="45720" rtlCol="0" anchor="ctr" anchorCtr="0"/>
              <a:lstStyle/>
              <a:p>
                <a:pPr algn="r"/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contributions  :  structure  :  related works  :  </a:t>
                </a:r>
                <a:r>
                  <a:rPr lang="en-US" sz="600" dirty="0" smtClean="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expressions</a:t>
                </a:r>
                <a:r>
                  <a:rPr lang="en-US" sz="600" dirty="0" smtClean="0">
                    <a:solidFill>
                      <a:srgbClr val="003CB4"/>
                    </a:solidFill>
                    <a:latin typeface="Arial" pitchFamily="34" charset="0"/>
                    <a:cs typeface="Arial" pitchFamily="34" charset="0"/>
                  </a:rPr>
                  <a:t>  ::  everything</a:t>
                </a:r>
              </a:p>
            </p:txBody>
          </p:sp>
        </p:grpSp>
      </p:grpSp>
      <p:sp>
        <p:nvSpPr>
          <p:cNvPr id="219" name="Rectangle 218"/>
          <p:cNvSpPr/>
          <p:nvPr/>
        </p:nvSpPr>
        <p:spPr>
          <a:xfrm>
            <a:off x="5440680" y="2651760"/>
            <a:ext cx="3200400" cy="182880"/>
          </a:xfrm>
          <a:prstGeom prst="rect">
            <a:avLst/>
          </a:prstGeom>
          <a:noFill/>
          <a:ln w="12700">
            <a:solidFill>
              <a:schemeClr val="accent3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00" b="1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Expressions</a:t>
            </a:r>
            <a:endParaRPr lang="en-US" sz="600" dirty="0">
              <a:solidFill>
                <a:srgbClr val="0043C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8" name="Group 148"/>
          <p:cNvGrpSpPr/>
          <p:nvPr/>
        </p:nvGrpSpPr>
        <p:grpSpPr>
          <a:xfrm>
            <a:off x="5303520" y="5212080"/>
            <a:ext cx="3474720" cy="502920"/>
            <a:chOff x="5303520" y="2926080"/>
            <a:chExt cx="3474720" cy="502920"/>
          </a:xfrm>
        </p:grpSpPr>
        <p:grpSp>
          <p:nvGrpSpPr>
            <p:cNvPr id="119" name="Group 87"/>
            <p:cNvGrpSpPr/>
            <p:nvPr/>
          </p:nvGrpSpPr>
          <p:grpSpPr>
            <a:xfrm>
              <a:off x="5303520" y="2926080"/>
              <a:ext cx="3474720" cy="502920"/>
              <a:chOff x="2514600" y="914400"/>
              <a:chExt cx="4343400" cy="50292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0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IUCAT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31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20" name="Group 125"/>
            <p:cNvGrpSpPr/>
            <p:nvPr/>
          </p:nvGrpSpPr>
          <p:grpSpPr>
            <a:xfrm>
              <a:off x="5394960" y="3200400"/>
              <a:ext cx="3291840" cy="137160"/>
              <a:chOff x="446817" y="2161735"/>
              <a:chExt cx="3291840" cy="13716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22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23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27" name="Rectangle 126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Rectangle 127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33" name="Group 147"/>
          <p:cNvGrpSpPr/>
          <p:nvPr/>
        </p:nvGrpSpPr>
        <p:grpSpPr>
          <a:xfrm>
            <a:off x="5303520" y="5760720"/>
            <a:ext cx="3474720" cy="502920"/>
            <a:chOff x="5303520" y="3657600"/>
            <a:chExt cx="3474720" cy="502920"/>
          </a:xfrm>
        </p:grpSpPr>
        <p:grpSp>
          <p:nvGrpSpPr>
            <p:cNvPr id="134" name="Group 16"/>
            <p:cNvGrpSpPr/>
            <p:nvPr/>
          </p:nvGrpSpPr>
          <p:grpSpPr>
            <a:xfrm>
              <a:off x="5303520" y="3657600"/>
              <a:ext cx="3474720" cy="502920"/>
              <a:chOff x="2514600" y="914400"/>
              <a:chExt cx="4343400" cy="502920"/>
            </a:xfrm>
          </p:grpSpPr>
          <p:sp>
            <p:nvSpPr>
              <p:cNvPr id="144" name="Rectangle 143"/>
              <p:cNvSpPr/>
              <p:nvPr/>
            </p:nvSpPr>
            <p:spPr>
              <a:xfrm>
                <a:off x="2514600" y="914400"/>
                <a:ext cx="4343400" cy="50292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 anchorCtr="0"/>
              <a:lstStyle/>
              <a:p>
                <a:endParaRPr lang="en-US" sz="800" b="1" dirty="0" smtClean="0">
                  <a:solidFill>
                    <a:schemeClr val="accent2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45" name="Group 15"/>
              <p:cNvGrpSpPr/>
              <p:nvPr/>
            </p:nvGrpSpPr>
            <p:grpSpPr>
              <a:xfrm>
                <a:off x="2560320" y="960120"/>
                <a:ext cx="4240530" cy="184785"/>
                <a:chOff x="2560320" y="960120"/>
                <a:chExt cx="4240530" cy="184785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571750" y="962025"/>
                  <a:ext cx="4229100" cy="18288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r>
                    <a:rPr lang="en-US" sz="7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MusicBrainz</a:t>
                  </a:r>
                  <a:r>
                    <a:rPr lang="en-US" sz="700" b="1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 (1)</a:t>
                  </a:r>
                  <a:endParaRPr lang="en-US" sz="7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2560320" y="960120"/>
                  <a:ext cx="4229100" cy="18288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 anchorCtr="0"/>
                <a:lstStyle/>
                <a:p>
                  <a:pPr algn="r"/>
                  <a:r>
                    <a:rPr lang="en-US" sz="600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Arial" pitchFamily="34" charset="0"/>
                      <a:cs typeface="Arial" pitchFamily="34" charset="0"/>
                    </a:rPr>
                    <a:t>[hide] [expand]</a:t>
                  </a:r>
                </a:p>
              </p:txBody>
            </p:sp>
          </p:grpSp>
        </p:grpSp>
        <p:grpSp>
          <p:nvGrpSpPr>
            <p:cNvPr id="135" name="Group 171"/>
            <p:cNvGrpSpPr/>
            <p:nvPr/>
          </p:nvGrpSpPr>
          <p:grpSpPr>
            <a:xfrm>
              <a:off x="5394960" y="3931920"/>
              <a:ext cx="3291840" cy="137160"/>
              <a:chOff x="446817" y="2161735"/>
              <a:chExt cx="3291840" cy="13716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446817" y="2161735"/>
                <a:ext cx="329184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5720" rIns="45720" rtlCol="0" anchor="ctr"/>
              <a:lstStyle/>
              <a:p>
                <a:pPr algn="r"/>
                <a:r>
                  <a:rPr lang="en-US" sz="600" dirty="0" smtClean="0">
                    <a:solidFill>
                      <a:schemeClr val="bg1">
                        <a:lumMod val="95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[edit]</a:t>
                </a:r>
                <a:endParaRPr lang="en-US" sz="600" dirty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137" name="Group 52"/>
              <p:cNvGrpSpPr/>
              <p:nvPr/>
            </p:nvGrpSpPr>
            <p:grpSpPr>
              <a:xfrm>
                <a:off x="446817" y="2161735"/>
                <a:ext cx="3291840" cy="137160"/>
                <a:chOff x="274320" y="1600200"/>
                <a:chExt cx="3291840" cy="137160"/>
              </a:xfrm>
            </p:grpSpPr>
            <p:grpSp>
              <p:nvGrpSpPr>
                <p:cNvPr id="138" name="Group 11"/>
                <p:cNvGrpSpPr/>
                <p:nvPr/>
              </p:nvGrpSpPr>
              <p:grpSpPr>
                <a:xfrm>
                  <a:off x="274320" y="1600200"/>
                  <a:ext cx="3291840" cy="137160"/>
                  <a:chOff x="2468880" y="457200"/>
                  <a:chExt cx="3291840" cy="137160"/>
                </a:xfrm>
              </p:grpSpPr>
              <p:sp>
                <p:nvSpPr>
                  <p:cNvPr id="142" name="Rectangle 141"/>
                  <p:cNvSpPr/>
                  <p:nvPr/>
                </p:nvSpPr>
                <p:spPr>
                  <a:xfrm>
                    <a:off x="2468880" y="457200"/>
                    <a:ext cx="3291840" cy="137160"/>
                  </a:xfrm>
                  <a:prstGeom prst="rect">
                    <a:avLst/>
                  </a:prstGeom>
                  <a:no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91440" rtlCol="0" anchor="ctr"/>
                  <a:lstStyle/>
                  <a:p>
                    <a:pPr algn="ctr"/>
                    <a:endParaRPr lang="en-US" sz="700" dirty="0">
                      <a:solidFill>
                        <a:schemeClr val="tx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Rectangle 142"/>
                  <p:cNvSpPr/>
                  <p:nvPr/>
                </p:nvSpPr>
                <p:spPr>
                  <a:xfrm>
                    <a:off x="2468880" y="457200"/>
                    <a:ext cx="137160" cy="13716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25"/>
                <p:cNvGrpSpPr/>
                <p:nvPr/>
              </p:nvGrpSpPr>
              <p:grpSpPr>
                <a:xfrm>
                  <a:off x="274320" y="1600200"/>
                  <a:ext cx="3291840" cy="137160"/>
                  <a:chOff x="274320" y="1828800"/>
                  <a:chExt cx="3291840" cy="137160"/>
                </a:xfrm>
              </p:grpSpPr>
              <p:sp>
                <p:nvSpPr>
                  <p:cNvPr id="140" name="Rectangle 139"/>
                  <p:cNvSpPr/>
                  <p:nvPr/>
                </p:nvSpPr>
                <p:spPr>
                  <a:xfrm>
                    <a:off x="274320" y="1828800"/>
                    <a:ext cx="3291840" cy="137160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274320" rtlCol="0" anchor="ctr"/>
                  <a:lstStyle/>
                  <a:p>
                    <a:pPr algn="r"/>
                    <a:endParaRPr lang="en-US" sz="700" dirty="0">
                      <a:solidFill>
                        <a:schemeClr val="bg1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Rectangle 3"/>
                  <p:cNvSpPr/>
                  <p:nvPr/>
                </p:nvSpPr>
                <p:spPr>
                  <a:xfrm>
                    <a:off x="457200" y="1828800"/>
                    <a:ext cx="3108960" cy="137160"/>
                  </a:xfrm>
                  <a:prstGeom prst="rect">
                    <a:avLst/>
                  </a:prstGeom>
                  <a:noFill/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45720" rIns="45720" rtlCol="0" anchor="ctr"/>
                  <a:lstStyle/>
                  <a:p>
                    <a:r>
                      <a:rPr lang="it-IT" sz="6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rPr>
                      <a:t>Cimento dell'armonia e dell'inventione. N. 8. Vivaldi, Antonio (1678-1741)</a:t>
                    </a:r>
                  </a:p>
                </p:txBody>
              </p:sp>
            </p:grpSp>
          </p:grpSp>
        </p:grpSp>
      </p:grpSp>
      <p:grpSp>
        <p:nvGrpSpPr>
          <p:cNvPr id="148" name="Group 58"/>
          <p:cNvGrpSpPr/>
          <p:nvPr/>
        </p:nvGrpSpPr>
        <p:grpSpPr>
          <a:xfrm>
            <a:off x="5440680" y="2880360"/>
            <a:ext cx="3200400" cy="369332"/>
            <a:chOff x="2468880" y="731520"/>
            <a:chExt cx="3200400" cy="369332"/>
          </a:xfrm>
        </p:grpSpPr>
        <p:sp>
          <p:nvSpPr>
            <p:cNvPr id="149" name="Rectangle 148"/>
            <p:cNvSpPr/>
            <p:nvPr/>
          </p:nvSpPr>
          <p:spPr>
            <a:xfrm>
              <a:off x="2468880" y="731520"/>
              <a:ext cx="3200400" cy="369332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Violin concertos.  EMI Classics, 2001 (England).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Perlman,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Itzhak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; London Philharmonic Orchestra. May 1976, London. </a:t>
              </a: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3" name="Group 58"/>
          <p:cNvGrpSpPr/>
          <p:nvPr/>
        </p:nvGrpSpPr>
        <p:grpSpPr>
          <a:xfrm>
            <a:off x="5440680" y="3200400"/>
            <a:ext cx="3200400" cy="461665"/>
            <a:chOff x="2468880" y="737235"/>
            <a:chExt cx="3200400" cy="461665"/>
          </a:xfrm>
        </p:grpSpPr>
        <p:sp>
          <p:nvSpPr>
            <p:cNvPr id="154" name="Rectangle 153"/>
            <p:cNvSpPr/>
            <p:nvPr/>
          </p:nvSpPr>
          <p:spPr>
            <a:xfrm>
              <a:off x="2468880" y="737235"/>
              <a:ext cx="3200400" cy="461665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 / Vivaldi. Decca, 1998 (London).</a:t>
              </a:r>
              <a:b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Loveday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Alan (violin); Preston, Simon (organ &amp; harpsichord continuo); Academy of St-Martin-in-the-Fields; </a:t>
              </a:r>
              <a:r>
                <a:rPr lang="en-US" sz="600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Marriner</a:t>
              </a: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, Neville (conductor).</a:t>
              </a: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58" name="Group 55"/>
          <p:cNvGrpSpPr/>
          <p:nvPr/>
        </p:nvGrpSpPr>
        <p:grpSpPr>
          <a:xfrm>
            <a:off x="320040" y="6080760"/>
            <a:ext cx="4754880" cy="182880"/>
            <a:chOff x="2468880" y="502920"/>
            <a:chExt cx="4206240" cy="182880"/>
          </a:xfrm>
        </p:grpSpPr>
        <p:sp>
          <p:nvSpPr>
            <p:cNvPr id="159" name="Rectangle 158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[DELETE expression]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468880" y="502920"/>
              <a:ext cx="4206240" cy="182880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en-US" sz="600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[UPDATE expression] [DONE] [CANCEL]</a:t>
              </a:r>
              <a:endParaRPr lang="en-US" sz="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89" name="Rectangle 188"/>
          <p:cNvSpPr/>
          <p:nvPr/>
        </p:nvSpPr>
        <p:spPr>
          <a:xfrm>
            <a:off x="5440680" y="3657600"/>
            <a:ext cx="3200400" cy="32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rtlCol="0" anchor="t" anchorCtr="0"/>
          <a:lstStyle/>
          <a:p>
            <a:pPr algn="ctr"/>
            <a:endParaRPr lang="en-US" sz="7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1" name="Group 58"/>
          <p:cNvGrpSpPr/>
          <p:nvPr/>
        </p:nvGrpSpPr>
        <p:grpSpPr>
          <a:xfrm>
            <a:off x="5440680" y="3685032"/>
            <a:ext cx="3200400" cy="276999"/>
            <a:chOff x="2468880" y="737235"/>
            <a:chExt cx="3200400" cy="276999"/>
          </a:xfrm>
        </p:grpSpPr>
        <p:sp>
          <p:nvSpPr>
            <p:cNvPr id="162" name="Rectangle 161"/>
            <p:cNvSpPr/>
            <p:nvPr/>
          </p:nvSpPr>
          <p:spPr>
            <a:xfrm>
              <a:off x="2468880" y="737235"/>
              <a:ext cx="3200400" cy="276999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t" anchorCtr="0">
              <a:spAutoFit/>
            </a:bodyPr>
            <a:lstStyle/>
            <a:p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Cimento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dell'armonia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e </a:t>
              </a:r>
              <a:r>
                <a:rPr lang="en-US" sz="600" b="1" dirty="0" err="1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dell'inventione</a:t>
              </a:r>
              <a: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. N. 8.</a:t>
              </a:r>
              <a:br>
                <a:rPr lang="en-US" sz="600" b="1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</a:br>
              <a:r>
                <a:rPr lang="en-US" sz="600" dirty="0" smtClean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The four seasons; Sony Classical, 2008 (New York).</a:t>
              </a: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ctr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2560320" y="777240"/>
              <a:ext cx="137160" cy="13716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68880" y="777240"/>
              <a:ext cx="3200400" cy="13716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rtlCol="0" anchor="ctr"/>
            <a:lstStyle/>
            <a:p>
              <a:pPr algn="r"/>
              <a:r>
                <a:rPr lang="en-US" sz="700" dirty="0" smtClean="0">
                  <a:solidFill>
                    <a:schemeClr val="bg1">
                      <a:lumMod val="95000"/>
                    </a:schemeClr>
                  </a:solidFill>
                  <a:latin typeface="Arial" pitchFamily="34" charset="0"/>
                  <a:cs typeface="Arial" pitchFamily="34" charset="0"/>
                </a:rPr>
                <a:t>[go!]</a:t>
              </a:r>
              <a:endParaRPr lang="en-US" sz="700" dirty="0">
                <a:solidFill>
                  <a:schemeClr val="bg1">
                    <a:lumMod val="9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320040" y="2103120"/>
            <a:ext cx="4754880" cy="320040"/>
            <a:chOff x="320040" y="2011680"/>
            <a:chExt cx="4754880" cy="320040"/>
          </a:xfrm>
        </p:grpSpPr>
        <p:sp>
          <p:nvSpPr>
            <p:cNvPr id="178" name="Rectangle 177"/>
            <p:cNvSpPr/>
            <p:nvPr/>
          </p:nvSpPr>
          <p:spPr>
            <a:xfrm>
              <a:off x="320040" y="2011680"/>
              <a:ext cx="4754880" cy="32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85000"/>
                </a:schemeClr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rtlCol="0" anchor="t" anchorCtr="0"/>
            <a:lstStyle/>
            <a:p>
              <a:pPr algn="ctr"/>
              <a:endParaRPr lang="en-US" sz="7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79" name="Group 87"/>
            <p:cNvGrpSpPr/>
            <p:nvPr/>
          </p:nvGrpSpPr>
          <p:grpSpPr>
            <a:xfrm>
              <a:off x="320040" y="2103120"/>
              <a:ext cx="4754880" cy="137160"/>
              <a:chOff x="2468880" y="1828800"/>
              <a:chExt cx="4754880" cy="137160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r>
                  <a:rPr lang="en-US" sz="600" dirty="0" smtClean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ADD contribution by </a:t>
                </a:r>
                <a:r>
                  <a:rPr lang="en-US" sz="600" b="1" dirty="0" smtClean="0">
                    <a:solidFill>
                      <a:srgbClr val="E46C0A"/>
                    </a:solidFill>
                    <a:latin typeface="Arial" pitchFamily="34" charset="0"/>
                    <a:cs typeface="Arial" pitchFamily="34" charset="0"/>
                  </a:rPr>
                  <a:t>NEW CONTRIBUTOR</a:t>
                </a:r>
              </a:p>
            </p:txBody>
          </p:sp>
          <p:grpSp>
            <p:nvGrpSpPr>
              <p:cNvPr id="182" name="Group 11"/>
              <p:cNvGrpSpPr/>
              <p:nvPr/>
            </p:nvGrpSpPr>
            <p:grpSpPr>
              <a:xfrm>
                <a:off x="2468880" y="1828800"/>
                <a:ext cx="4206240" cy="137160"/>
                <a:chOff x="2468880" y="457200"/>
                <a:chExt cx="4206240" cy="137160"/>
              </a:xfrm>
            </p:grpSpPr>
            <p:sp>
              <p:nvSpPr>
                <p:cNvPr id="187" name="Rectangle 186"/>
                <p:cNvSpPr/>
                <p:nvPr/>
              </p:nvSpPr>
              <p:spPr>
                <a:xfrm>
                  <a:off x="2468880" y="457200"/>
                  <a:ext cx="4206240" cy="13716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91440" rtlCol="0" anchor="ctr"/>
                <a:lstStyle/>
                <a:p>
                  <a:pPr algn="ctr"/>
                  <a:endParaRPr lang="en-US" sz="700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" name="Rectangle 187"/>
                <p:cNvSpPr/>
                <p:nvPr/>
              </p:nvSpPr>
              <p:spPr>
                <a:xfrm>
                  <a:off x="2560320" y="457200"/>
                  <a:ext cx="137160" cy="137160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 w="12700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6" name="Rectangle 185"/>
              <p:cNvSpPr/>
              <p:nvPr/>
            </p:nvSpPr>
            <p:spPr>
              <a:xfrm>
                <a:off x="2468880" y="1828800"/>
                <a:ext cx="4754880" cy="13716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4320" rtlCol="0" anchor="ctr"/>
              <a:lstStyle/>
              <a:p>
                <a:pPr algn="r"/>
                <a:r>
                  <a:rPr lang="en-US" sz="700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[create link!]</a:t>
                </a:r>
                <a:endParaRPr lang="en-US" sz="7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 bwMode="auto">
        <a:solidFill>
          <a:schemeClr val="bg1">
            <a:lumMod val="85000"/>
          </a:schemeClr>
        </a:solidFill>
        <a:ln w="19050"/>
      </a:spPr>
      <a:bodyPr>
        <a:spAutoFit/>
      </a:bodyPr>
      <a:lstStyle>
        <a:defPPr algn="ctr">
          <a:defRPr sz="1200" b="1" dirty="0"/>
        </a:defPPr>
      </a:lstStyle>
      <a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a: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20293</TotalTime>
  <Words>47639</Words>
  <Application>Microsoft Office PowerPoint</Application>
  <PresentationFormat>On-screen Show (4:3)</PresentationFormat>
  <Paragraphs>10541</Paragraphs>
  <Slides>223</Slides>
  <Notes>195</Notes>
  <HiddenSlides>58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223</vt:i4>
      </vt:variant>
    </vt:vector>
  </HeadingPairs>
  <TitlesOfParts>
    <vt:vector size="224" baseType="lpstr">
      <vt:lpstr>Office Theme</vt:lpstr>
      <vt:lpstr>Slide 1</vt:lpstr>
      <vt:lpstr>= a revision of #10, using more recent design decisions  </vt:lpstr>
      <vt:lpstr>Slide 3</vt:lpstr>
      <vt:lpstr>Slide 4</vt:lpstr>
      <vt:lpstr>Slide 5</vt:lpstr>
      <vt:lpstr>Slide 6</vt:lpstr>
      <vt:lpstr>Slide 7</vt:lpstr>
      <vt:lpstr>Slide 8</vt:lpstr>
      <vt:lpstr>Slide 9</vt:lpstr>
      <vt:lpstr>Adding manifestation information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Adding a contributor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Creating a new expression (work already exists)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Slide 85</vt:lpstr>
      <vt:lpstr>Slide 86</vt:lpstr>
      <vt:lpstr>Slide 87</vt:lpstr>
      <vt:lpstr>Slide 88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Slide 108</vt:lpstr>
      <vt:lpstr>Slide 109</vt:lpstr>
      <vt:lpstr>Slide 110</vt:lpstr>
      <vt:lpstr>Slide 111</vt:lpstr>
      <vt:lpstr>Slide 112</vt:lpstr>
      <vt:lpstr>Slide 113</vt:lpstr>
      <vt:lpstr>Slide 114</vt:lpstr>
      <vt:lpstr>Slide 115</vt:lpstr>
      <vt:lpstr>Slide 116</vt:lpstr>
      <vt:lpstr>Slide 117</vt:lpstr>
      <vt:lpstr>Slide 118</vt:lpstr>
      <vt:lpstr>Slide 119</vt:lpstr>
      <vt:lpstr>Slide 120</vt:lpstr>
      <vt:lpstr>Slide 121</vt:lpstr>
      <vt:lpstr>Slide 122</vt:lpstr>
      <vt:lpstr>Slide 123</vt:lpstr>
      <vt:lpstr>Slide 124</vt:lpstr>
      <vt:lpstr>Slide 125</vt:lpstr>
      <vt:lpstr>Slide 126</vt:lpstr>
      <vt:lpstr>Slide 127</vt:lpstr>
      <vt:lpstr>Slide 128</vt:lpstr>
      <vt:lpstr>Slide 129</vt:lpstr>
      <vt:lpstr>Slide 130</vt:lpstr>
      <vt:lpstr>Slide 131</vt:lpstr>
      <vt:lpstr>Slide 132</vt:lpstr>
      <vt:lpstr>Slide 133</vt:lpstr>
      <vt:lpstr>Slide 134</vt:lpstr>
      <vt:lpstr>Slide 135</vt:lpstr>
      <vt:lpstr>Slide 136</vt:lpstr>
      <vt:lpstr>Slide 137</vt:lpstr>
      <vt:lpstr>Slide 138</vt:lpstr>
      <vt:lpstr>Slide 139</vt:lpstr>
      <vt:lpstr>Slide 140</vt:lpstr>
      <vt:lpstr>Slide 141</vt:lpstr>
      <vt:lpstr>Slide 142</vt:lpstr>
      <vt:lpstr>Slide 143</vt:lpstr>
      <vt:lpstr>Slide 144</vt:lpstr>
      <vt:lpstr>Slide 145</vt:lpstr>
      <vt:lpstr>Slide 146</vt:lpstr>
      <vt:lpstr>Adding a work-expression</vt:lpstr>
      <vt:lpstr>Slide 148</vt:lpstr>
      <vt:lpstr>Slide 149</vt:lpstr>
      <vt:lpstr>Slide 150</vt:lpstr>
      <vt:lpstr>Slide 151</vt:lpstr>
      <vt:lpstr>Slide 152</vt:lpstr>
      <vt:lpstr>Slide 153</vt:lpstr>
      <vt:lpstr>Slide 154</vt:lpstr>
      <vt:lpstr>Slide 155</vt:lpstr>
      <vt:lpstr>Slide 156</vt:lpstr>
      <vt:lpstr>Slide 157</vt:lpstr>
      <vt:lpstr>Slide 158</vt:lpstr>
      <vt:lpstr>Slide 159</vt:lpstr>
      <vt:lpstr>Slide 160</vt:lpstr>
      <vt:lpstr>Slide 161</vt:lpstr>
      <vt:lpstr>Slide 162</vt:lpstr>
      <vt:lpstr>Slide 163</vt:lpstr>
      <vt:lpstr>Slide 164</vt:lpstr>
      <vt:lpstr>Slide 165</vt:lpstr>
      <vt:lpstr>Slide 166</vt:lpstr>
      <vt:lpstr>Slide 167</vt:lpstr>
      <vt:lpstr>Slide 168</vt:lpstr>
      <vt:lpstr>Slide 169</vt:lpstr>
      <vt:lpstr>Slide 170</vt:lpstr>
      <vt:lpstr>Slide 171</vt:lpstr>
      <vt:lpstr>Slide 172</vt:lpstr>
      <vt:lpstr>Slide 173</vt:lpstr>
      <vt:lpstr>Slide 174</vt:lpstr>
      <vt:lpstr>Slide 175</vt:lpstr>
      <vt:lpstr>Slide 176</vt:lpstr>
      <vt:lpstr>Slide 177</vt:lpstr>
      <vt:lpstr>Slide 178</vt:lpstr>
      <vt:lpstr>Slide 179</vt:lpstr>
      <vt:lpstr>Slide 180</vt:lpstr>
      <vt:lpstr>Slide 181</vt:lpstr>
      <vt:lpstr>Slide 182</vt:lpstr>
      <vt:lpstr>Slide 183</vt:lpstr>
      <vt:lpstr>Slide 184</vt:lpstr>
      <vt:lpstr>Slide 185</vt:lpstr>
      <vt:lpstr>Slide 186</vt:lpstr>
      <vt:lpstr>Slide 187</vt:lpstr>
      <vt:lpstr>Slide 188</vt:lpstr>
      <vt:lpstr>Slide 189</vt:lpstr>
      <vt:lpstr>Slide 190</vt:lpstr>
      <vt:lpstr>Slide 191</vt:lpstr>
      <vt:lpstr>Slide 192</vt:lpstr>
      <vt:lpstr>Slide 193</vt:lpstr>
      <vt:lpstr>Slide 194</vt:lpstr>
      <vt:lpstr>Slide 195</vt:lpstr>
      <vt:lpstr>Slide 196</vt:lpstr>
      <vt:lpstr>Slide 197</vt:lpstr>
      <vt:lpstr>Slide 198</vt:lpstr>
      <vt:lpstr>Slide 199</vt:lpstr>
      <vt:lpstr>Slide 200</vt:lpstr>
      <vt:lpstr>Slide 201</vt:lpstr>
      <vt:lpstr>Slide 202</vt:lpstr>
      <vt:lpstr>Slide 203</vt:lpstr>
      <vt:lpstr>Slide 204</vt:lpstr>
      <vt:lpstr>Slide 205</vt:lpstr>
      <vt:lpstr>Slide 206</vt:lpstr>
      <vt:lpstr>Slide 207</vt:lpstr>
      <vt:lpstr>Slide 208</vt:lpstr>
      <vt:lpstr>Slide 209</vt:lpstr>
      <vt:lpstr>Slide 210</vt:lpstr>
      <vt:lpstr>Slide 211</vt:lpstr>
      <vt:lpstr>Slide 212</vt:lpstr>
      <vt:lpstr>Slide 213</vt:lpstr>
      <vt:lpstr>Slide 214</vt:lpstr>
      <vt:lpstr>Slide 215</vt:lpstr>
      <vt:lpstr>Slide 216</vt:lpstr>
      <vt:lpstr>Slide 217</vt:lpstr>
      <vt:lpstr>Slide 218</vt:lpstr>
      <vt:lpstr>Slide 219</vt:lpstr>
      <vt:lpstr>Slide 220</vt:lpstr>
      <vt:lpstr>Slide 221</vt:lpstr>
      <vt:lpstr>Slide 222</vt:lpstr>
      <vt:lpstr>Slide 223</vt:lpstr>
    </vt:vector>
  </TitlesOfParts>
  <Company>Indiana University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stharris</dc:creator>
  <cp:lastModifiedBy>stharris</cp:lastModifiedBy>
  <cp:revision>1784</cp:revision>
  <cp:lastPrinted>2010-04-23T20:57:38Z</cp:lastPrinted>
  <dcterms:created xsi:type="dcterms:W3CDTF">2010-10-08T13:55:49Z</dcterms:created>
  <dcterms:modified xsi:type="dcterms:W3CDTF">2010-12-15T18:43:22Z</dcterms:modified>
</cp:coreProperties>
</file>