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6"/>
  </p:notesMasterIdLst>
  <p:sldIdLst>
    <p:sldId id="887" r:id="rId2"/>
    <p:sldId id="1787" r:id="rId3"/>
    <p:sldId id="1567" r:id="rId4"/>
    <p:sldId id="1250" r:id="rId5"/>
    <p:sldId id="1700" r:id="rId6"/>
    <p:sldId id="1699" r:id="rId7"/>
    <p:sldId id="1620" r:id="rId8"/>
    <p:sldId id="1613" r:id="rId9"/>
    <p:sldId id="1641" r:id="rId10"/>
    <p:sldId id="1424" r:id="rId11"/>
    <p:sldId id="1559" r:id="rId12"/>
    <p:sldId id="1251" r:id="rId13"/>
    <p:sldId id="1425" r:id="rId14"/>
    <p:sldId id="1252" r:id="rId15"/>
    <p:sldId id="1426" r:id="rId16"/>
    <p:sldId id="1624" r:id="rId17"/>
    <p:sldId id="1428" r:id="rId18"/>
    <p:sldId id="1430" r:id="rId19"/>
    <p:sldId id="1431" r:id="rId20"/>
    <p:sldId id="1429" r:id="rId21"/>
    <p:sldId id="1434" r:id="rId22"/>
    <p:sldId id="1253" r:id="rId23"/>
    <p:sldId id="1438" r:id="rId24"/>
    <p:sldId id="1254" r:id="rId25"/>
    <p:sldId id="1255" r:id="rId26"/>
    <p:sldId id="1443" r:id="rId27"/>
    <p:sldId id="1444" r:id="rId28"/>
    <p:sldId id="1446" r:id="rId29"/>
    <p:sldId id="1445" r:id="rId30"/>
    <p:sldId id="1447" r:id="rId31"/>
    <p:sldId id="1669" r:id="rId32"/>
    <p:sldId id="1448" r:id="rId33"/>
    <p:sldId id="1702" r:id="rId34"/>
    <p:sldId id="1703" r:id="rId35"/>
    <p:sldId id="1799" r:id="rId36"/>
    <p:sldId id="1788" r:id="rId37"/>
    <p:sldId id="1664" r:id="rId38"/>
    <p:sldId id="1790" r:id="rId39"/>
    <p:sldId id="1789" r:id="rId40"/>
    <p:sldId id="1704" r:id="rId41"/>
    <p:sldId id="1793" r:id="rId42"/>
    <p:sldId id="1665" r:id="rId43"/>
    <p:sldId id="1666" r:id="rId44"/>
    <p:sldId id="1667" r:id="rId45"/>
    <p:sldId id="1662" r:id="rId46"/>
    <p:sldId id="1707" r:id="rId47"/>
    <p:sldId id="1723" r:id="rId48"/>
    <p:sldId id="1791" r:id="rId49"/>
    <p:sldId id="1705" r:id="rId50"/>
    <p:sldId id="1715" r:id="rId51"/>
    <p:sldId id="1716" r:id="rId52"/>
    <p:sldId id="1717" r:id="rId53"/>
    <p:sldId id="1718" r:id="rId54"/>
    <p:sldId id="1730" r:id="rId55"/>
    <p:sldId id="1719" r:id="rId56"/>
    <p:sldId id="1706" r:id="rId57"/>
    <p:sldId id="1725" r:id="rId58"/>
    <p:sldId id="1727" r:id="rId59"/>
    <p:sldId id="1728" r:id="rId60"/>
    <p:sldId id="1731" r:id="rId61"/>
    <p:sldId id="1732" r:id="rId62"/>
    <p:sldId id="1746" r:id="rId63"/>
    <p:sldId id="1760" r:id="rId64"/>
    <p:sldId id="1726" r:id="rId65"/>
    <p:sldId id="1721" r:id="rId66"/>
    <p:sldId id="1763" r:id="rId67"/>
    <p:sldId id="1764" r:id="rId68"/>
    <p:sldId id="1765" r:id="rId69"/>
    <p:sldId id="1736" r:id="rId70"/>
    <p:sldId id="1738" r:id="rId71"/>
    <p:sldId id="1740" r:id="rId72"/>
    <p:sldId id="1747" r:id="rId73"/>
    <p:sldId id="1741" r:id="rId74"/>
    <p:sldId id="1748" r:id="rId75"/>
    <p:sldId id="1751" r:id="rId76"/>
    <p:sldId id="1752" r:id="rId77"/>
    <p:sldId id="1753" r:id="rId78"/>
    <p:sldId id="1769" r:id="rId79"/>
    <p:sldId id="1766" r:id="rId80"/>
    <p:sldId id="1768" r:id="rId81"/>
    <p:sldId id="1767" r:id="rId82"/>
    <p:sldId id="1754" r:id="rId83"/>
    <p:sldId id="1771" r:id="rId84"/>
    <p:sldId id="1772" r:id="rId85"/>
    <p:sldId id="1773" r:id="rId86"/>
    <p:sldId id="1774" r:id="rId87"/>
    <p:sldId id="1775" r:id="rId88"/>
    <p:sldId id="1778" r:id="rId89"/>
    <p:sldId id="1777" r:id="rId90"/>
    <p:sldId id="1782" r:id="rId91"/>
    <p:sldId id="1784" r:id="rId92"/>
    <p:sldId id="1714" r:id="rId93"/>
    <p:sldId id="1792" r:id="rId94"/>
    <p:sldId id="1614" r:id="rId95"/>
    <p:sldId id="1671" r:id="rId96"/>
    <p:sldId id="1672" r:id="rId97"/>
    <p:sldId id="1674" r:id="rId98"/>
    <p:sldId id="1675" r:id="rId99"/>
    <p:sldId id="1676" r:id="rId100"/>
    <p:sldId id="1668" r:id="rId101"/>
    <p:sldId id="1677" r:id="rId102"/>
    <p:sldId id="1678" r:id="rId103"/>
    <p:sldId id="1679" r:id="rId104"/>
    <p:sldId id="1680" r:id="rId105"/>
    <p:sldId id="1681" r:id="rId106"/>
    <p:sldId id="1651" r:id="rId107"/>
    <p:sldId id="1688" r:id="rId108"/>
    <p:sldId id="1689" r:id="rId109"/>
    <p:sldId id="1690" r:id="rId110"/>
    <p:sldId id="1691" r:id="rId111"/>
    <p:sldId id="1692" r:id="rId112"/>
    <p:sldId id="1693" r:id="rId113"/>
    <p:sldId id="1694" r:id="rId114"/>
    <p:sldId id="1682" r:id="rId115"/>
    <p:sldId id="1695" r:id="rId116"/>
    <p:sldId id="1796" r:id="rId117"/>
    <p:sldId id="1698" r:id="rId118"/>
    <p:sldId id="1797" r:id="rId119"/>
    <p:sldId id="1798" r:id="rId120"/>
    <p:sldId id="1697" r:id="rId121"/>
    <p:sldId id="1684" r:id="rId122"/>
    <p:sldId id="1685" r:id="rId123"/>
    <p:sldId id="1165" r:id="rId124"/>
    <p:sldId id="869" r:id="rId1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3CB4"/>
    <a:srgbClr val="F0F0B6"/>
    <a:srgbClr val="FFFFFF"/>
    <a:srgbClr val="404040"/>
    <a:srgbClr val="000000"/>
    <a:srgbClr val="0043C8"/>
    <a:srgbClr val="0043FF"/>
    <a:srgbClr val="F1F397"/>
    <a:srgbClr val="E1E1D1"/>
    <a:srgbClr val="EEE1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35" autoAdjust="0"/>
    <p:restoredTop sz="95066" autoAdjust="0"/>
  </p:normalViewPr>
  <p:slideViewPr>
    <p:cSldViewPr snapToGrid="0">
      <p:cViewPr>
        <p:scale>
          <a:sx n="100" d="100"/>
          <a:sy n="100" d="100"/>
        </p:scale>
        <p:origin x="-900"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1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F5BDF66-5432-4162-AC20-4B605802222E}" type="datetimeFigureOut">
              <a:rPr lang="en-US"/>
              <a:pPr>
                <a:defRPr/>
              </a:pPr>
              <a:t>12/10/2010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9B0E7DA-E359-4709-9FC6-C34649537BB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38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39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42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43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44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45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46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49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50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9</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51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52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53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54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55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57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58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59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60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61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10</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62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63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65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66</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67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68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69</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70</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71</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72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11</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73</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74</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75</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76</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77</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79</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80</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81</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82</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83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12</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84</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85</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86</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87</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88</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89</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90</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91</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95</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96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13</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97</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98</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99</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101</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102</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103</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104</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105</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107</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108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14</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109</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110</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111</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112</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113</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115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117</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118</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119</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0E7DA-E359-4709-9FC6-C34649537BB8}" type="slidenum">
              <a:rPr lang="en-US" smtClean="0"/>
              <a:pPr>
                <a:defRPr/>
              </a:pPr>
              <a:t>120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2270"/>
            <a:ext cx="7772400" cy="914400"/>
          </a:xfrm>
        </p:spPr>
        <p:txBody>
          <a:bodyPr anchor="b"/>
          <a:lstStyle>
            <a:lvl1pPr algn="l">
              <a:defRPr sz="2400" b="1"/>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14600"/>
            <a:ext cx="7772400" cy="1828800"/>
          </a:xfrm>
        </p:spPr>
        <p:txBody>
          <a:bodyPr/>
          <a:lstStyle>
            <a:lvl1pPr marL="0" indent="0" algn="l">
              <a:buNone/>
              <a:defRPr sz="18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ABE264-378D-47D7-8E04-AF18C04A24B1}" type="datetimeFigureOut">
              <a:rPr lang="en-US"/>
              <a:pPr>
                <a:defRPr/>
              </a:pPr>
              <a:t>12/10/2010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957CE86-DCCC-4A1F-A18D-6B714CD915F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D8D39A-6FDA-4662-B842-CB74CD27BCA8}" type="datetimeFigureOut">
              <a:rPr lang="en-US"/>
              <a:pPr>
                <a:defRPr/>
              </a:pPr>
              <a:t>12/10/2010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08BA28-C4AA-46C9-9E0A-1015A9C0CA8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ADBBEE-0A20-410F-8703-82CBC2D3D0CA}" type="datetimeFigureOut">
              <a:rPr lang="en-US"/>
              <a:pPr>
                <a:defRPr/>
              </a:pPr>
              <a:t>12/10/2010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8C73E0-0C72-4D41-8D5F-AA703E0AF3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userDrawn="1"/>
        </p:nvCxnSpPr>
        <p:spPr>
          <a:xfrm>
            <a:off x="685800" y="2438400"/>
            <a:ext cx="77724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2514600"/>
            <a:ext cx="7772400" cy="3657600"/>
          </a:xfrm>
        </p:spPr>
        <p:txBody>
          <a:bodyPr anchor="t"/>
          <a:lstStyle>
            <a:lvl1pPr algn="l">
              <a:defRPr sz="1400" b="0"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587356"/>
            <a:ext cx="7772400" cy="914400"/>
          </a:xfrm>
        </p:spPr>
        <p:txBody>
          <a:bodyPr anchor="b"/>
          <a:lstStyle>
            <a:lvl1pPr marL="0" indent="0">
              <a:buNone/>
              <a:defRPr sz="18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9100" y="247650"/>
            <a:ext cx="5486400" cy="6400800"/>
          </a:xfrm>
          <a:ln>
            <a:solidFill>
              <a:schemeClr val="bg1">
                <a:lumMod val="50000"/>
              </a:schemeClr>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smtClean="0"/>
          </a:p>
          <a:p>
            <a:pPr lvl="0"/>
            <a:endParaRPr lang="en-US" dirty="0"/>
          </a:p>
        </p:txBody>
      </p:sp>
      <p:sp>
        <p:nvSpPr>
          <p:cNvPr id="4" name="Content Placeholder 3"/>
          <p:cNvSpPr>
            <a:spLocks noGrp="1"/>
          </p:cNvSpPr>
          <p:nvPr>
            <p:ph sz="half" idx="2"/>
          </p:nvPr>
        </p:nvSpPr>
        <p:spPr>
          <a:xfrm>
            <a:off x="5994400" y="228600"/>
            <a:ext cx="2743200" cy="6400800"/>
          </a:xfrm>
        </p:spPr>
        <p:txBody>
          <a:bodyPr/>
          <a:lstStyle>
            <a:lvl1pPr marL="0" indent="0" algn="just">
              <a:buFontTx/>
              <a:buNone/>
              <a:defRPr sz="1200">
                <a:solidFill>
                  <a:schemeClr val="tx1">
                    <a:lumMod val="65000"/>
                    <a:lumOff val="35000"/>
                  </a:schemeClr>
                </a:solidFill>
              </a:defRPr>
            </a:lvl1pPr>
            <a:lvl2pPr marL="182880" indent="-457200">
              <a:buFont typeface="Arial" pitchFamily="34" charset="0"/>
              <a:buChar char="•"/>
              <a:defRPr sz="1100"/>
            </a:lvl2pPr>
            <a:lvl3pPr marL="365760">
              <a:buFont typeface="Wingdings" pitchFamily="2" charset="2"/>
              <a:buChar char="Ø"/>
              <a:defRPr sz="900"/>
            </a:lvl3pPr>
            <a:lvl4pPr marL="0" indent="0" algn="l">
              <a:buNone/>
              <a:defRPr sz="1200">
                <a:solidFill>
                  <a:schemeClr val="accent1">
                    <a:lumMod val="75000"/>
                  </a:schemeClr>
                </a:solidFill>
              </a:defRPr>
            </a:lvl4pPr>
            <a:lvl5pPr marL="0" indent="0" algn="l">
              <a:buNone/>
              <a:defRPr sz="1200">
                <a:solidFill>
                  <a:schemeClr val="accent2">
                    <a:lumMod val="7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4D0BB3-AB74-457F-B34C-70EDB3327A55}" type="datetimeFigureOut">
              <a:rPr lang="en-US"/>
              <a:pPr>
                <a:defRPr/>
              </a:pPr>
              <a:t>12/10/2010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D9C2FA-6C45-435C-847D-2AD6DD81E2A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ust Title -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200"/>
          </a:xfrm>
        </p:spPr>
        <p:txBody>
          <a:bodyPr/>
          <a:lstStyle>
            <a:lvl1pPr>
              <a:defRPr sz="1400" b="1"/>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Title -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200"/>
          </a:xfrm>
        </p:spPr>
        <p:txBody>
          <a:bodyPr/>
          <a:lstStyle>
            <a:lvl1pPr>
              <a:defRPr sz="1400" b="1"/>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DD65E-9A3C-4D27-A5B3-4E867B5E134C}" type="datetimeFigureOut">
              <a:rPr lang="en-US"/>
              <a:pPr>
                <a:defRPr/>
              </a:pPr>
              <a:t>12/10/2010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ADF162-B3D3-4610-99F0-E68A190869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C118B50-DD34-47D9-B64B-94805F5E0573}" type="datetimeFigureOut">
              <a:rPr lang="en-US"/>
              <a:pPr>
                <a:defRPr/>
              </a:pPr>
              <a:t>12/10/2010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1E7BDE5-6430-41BA-A01A-F088C8A701A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A647C28-0C54-41E3-AC59-18F80C34A9CD}" type="datetimeFigureOut">
              <a:rPr lang="en-US"/>
              <a:pPr>
                <a:defRPr/>
              </a:pPr>
              <a:t>12/10/2010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7F23171-7AA8-4D89-810D-29D1489CE4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4C19D25-BBB3-4276-8C8E-9953961CCB43}" type="datetimeFigureOut">
              <a:rPr lang="en-US"/>
              <a:pPr>
                <a:defRPr/>
              </a:pPr>
              <a:t>12/10/2010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A5F114A-7A33-472E-99E6-20894756B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15" r:id="rId4"/>
    <p:sldLayoutId id="2147483925" r:id="rId5"/>
    <p:sldLayoutId id="2147483926" r:id="rId6"/>
    <p:sldLayoutId id="2147483916" r:id="rId7"/>
    <p:sldLayoutId id="2147483917" r:id="rId8"/>
    <p:sldLayoutId id="2147483918" r:id="rId9"/>
    <p:sldLayoutId id="2147483919" r:id="rId10"/>
    <p:sldLayoutId id="2147483920" r:id="rId11"/>
    <p:sldLayoutId id="214748392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grpSp>
        <p:nvGrpSpPr>
          <p:cNvPr id="8" name="Group 216"/>
          <p:cNvGrpSpPr/>
          <p:nvPr/>
        </p:nvGrpSpPr>
        <p:grpSpPr>
          <a:xfrm>
            <a:off x="320040" y="5532120"/>
            <a:ext cx="4754880" cy="502920"/>
            <a:chOff x="320040" y="1554480"/>
            <a:chExt cx="4754880" cy="502920"/>
          </a:xfrm>
        </p:grpSpPr>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gr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9" name="Group 324"/>
          <p:cNvGrpSpPr/>
          <p:nvPr/>
        </p:nvGrpSpPr>
        <p:grpSpPr>
          <a:xfrm>
            <a:off x="365760" y="1828800"/>
            <a:ext cx="4663440" cy="1005840"/>
            <a:chOff x="274320" y="274320"/>
            <a:chExt cx="4663440" cy="1005840"/>
          </a:xfrm>
        </p:grpSpPr>
        <p:grpSp>
          <p:nvGrpSpPr>
            <p:cNvPr id="10" name="Group 95"/>
            <p:cNvGrpSpPr/>
            <p:nvPr/>
          </p:nvGrpSpPr>
          <p:grpSpPr>
            <a:xfrm>
              <a:off x="274320" y="274320"/>
              <a:ext cx="4663440" cy="594360"/>
              <a:chOff x="274320" y="274320"/>
              <a:chExt cx="4663440" cy="594360"/>
            </a:xfrm>
          </p:grpSpPr>
          <p:grpSp>
            <p:nvGrpSpPr>
              <p:cNvPr id="11" name="Group 1"/>
              <p:cNvGrpSpPr/>
              <p:nvPr/>
            </p:nvGrpSpPr>
            <p:grpSpPr>
              <a:xfrm>
                <a:off x="274320" y="274320"/>
                <a:ext cx="4663440" cy="274320"/>
                <a:chOff x="274320" y="2743200"/>
                <a:chExt cx="4663440" cy="274320"/>
              </a:xfrm>
            </p:grpSpPr>
            <p:grpSp>
              <p:nvGrpSpPr>
                <p:cNvPr id="12" name="Group 17"/>
                <p:cNvGrpSpPr/>
                <p:nvPr/>
              </p:nvGrpSpPr>
              <p:grpSpPr>
                <a:xfrm>
                  <a:off x="274320" y="2880360"/>
                  <a:ext cx="4663440" cy="137160"/>
                  <a:chOff x="411480" y="2880360"/>
                  <a:chExt cx="4663440" cy="137160"/>
                </a:xfrm>
              </p:grpSpPr>
              <p:sp>
                <p:nvSpPr>
                  <p:cNvPr id="344" name="Rectangle 4"/>
                  <p:cNvSpPr/>
                  <p:nvPr/>
                </p:nvSpPr>
                <p:spPr>
                  <a:xfrm>
                    <a:off x="411480" y="288036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sp>
                <p:nvSpPr>
                  <p:cNvPr id="345" name="Cross 5"/>
                  <p:cNvSpPr/>
                  <p:nvPr/>
                </p:nvSpPr>
                <p:spPr>
                  <a:xfrm>
                    <a:off x="49834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3" name="Rectangle 3"/>
                <p:cNvSpPr/>
                <p:nvPr/>
              </p:nvSpPr>
              <p:spPr>
                <a:xfrm>
                  <a:off x="274320" y="2743200"/>
                  <a:ext cx="46634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Manifestation Title</a:t>
                  </a:r>
                  <a:endParaRPr lang="en-US" sz="600" b="1" dirty="0">
                    <a:solidFill>
                      <a:schemeClr val="tx1">
                        <a:lumMod val="75000"/>
                        <a:lumOff val="25000"/>
                      </a:schemeClr>
                    </a:solidFill>
                    <a:latin typeface="Arial" pitchFamily="34" charset="0"/>
                    <a:cs typeface="Arial" pitchFamily="34" charset="0"/>
                  </a:endParaRPr>
                </a:p>
              </p:txBody>
            </p:sp>
          </p:grpSp>
          <p:grpSp>
            <p:nvGrpSpPr>
              <p:cNvPr id="13" name="Group 94"/>
              <p:cNvGrpSpPr/>
              <p:nvPr/>
            </p:nvGrpSpPr>
            <p:grpSpPr>
              <a:xfrm>
                <a:off x="274320" y="594360"/>
                <a:ext cx="3063240" cy="274320"/>
                <a:chOff x="274320" y="594360"/>
                <a:chExt cx="3063240" cy="274320"/>
              </a:xfrm>
            </p:grpSpPr>
            <p:grpSp>
              <p:nvGrpSpPr>
                <p:cNvPr id="14" name="Group 6"/>
                <p:cNvGrpSpPr/>
                <p:nvPr/>
              </p:nvGrpSpPr>
              <p:grpSpPr>
                <a:xfrm>
                  <a:off x="274320" y="594360"/>
                  <a:ext cx="1463040" cy="274320"/>
                  <a:chOff x="274320" y="2743200"/>
                  <a:chExt cx="1463040" cy="274320"/>
                </a:xfrm>
              </p:grpSpPr>
              <p:sp>
                <p:nvSpPr>
                  <p:cNvPr id="338" name="Rectangle 337"/>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i="1" dirty="0" smtClean="0">
                        <a:solidFill>
                          <a:schemeClr val="tx1">
                            <a:lumMod val="75000"/>
                            <a:lumOff val="25000"/>
                          </a:schemeClr>
                        </a:solidFill>
                        <a:latin typeface="Arial" pitchFamily="34" charset="0"/>
                        <a:cs typeface="Arial" pitchFamily="34" charset="0"/>
                      </a:rPr>
                      <a:t>Source</a:t>
                    </a:r>
                    <a:endParaRPr lang="en-US" sz="600" i="1" dirty="0">
                      <a:solidFill>
                        <a:schemeClr val="tx1">
                          <a:lumMod val="75000"/>
                          <a:lumOff val="25000"/>
                        </a:schemeClr>
                      </a:solidFill>
                      <a:latin typeface="Arial" pitchFamily="34" charset="0"/>
                      <a:cs typeface="Arial" pitchFamily="34" charset="0"/>
                    </a:endParaRPr>
                  </a:p>
                </p:txBody>
              </p:sp>
              <p:grpSp>
                <p:nvGrpSpPr>
                  <p:cNvPr id="16" name="Group 74"/>
                  <p:cNvGrpSpPr/>
                  <p:nvPr/>
                </p:nvGrpSpPr>
                <p:grpSpPr>
                  <a:xfrm>
                    <a:off x="274320" y="2880360"/>
                    <a:ext cx="1325880" cy="137160"/>
                    <a:chOff x="274320" y="2880360"/>
                    <a:chExt cx="1325880" cy="137160"/>
                  </a:xfrm>
                </p:grpSpPr>
                <p:sp>
                  <p:nvSpPr>
                    <p:cNvPr id="340" name="Rectangle 11"/>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Transcribed</a:t>
                      </a:r>
                      <a:endParaRPr lang="en-US" sz="600" dirty="0">
                        <a:solidFill>
                          <a:schemeClr val="tx1"/>
                        </a:solidFill>
                        <a:latin typeface="Arial" pitchFamily="34" charset="0"/>
                        <a:cs typeface="Arial" pitchFamily="34" charset="0"/>
                      </a:endParaRPr>
                    </a:p>
                  </p:txBody>
                </p:sp>
                <p:sp>
                  <p:nvSpPr>
                    <p:cNvPr id="341" name="Isosceles Triangle 340"/>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3"/>
                <p:cNvGrpSpPr/>
                <p:nvPr/>
              </p:nvGrpSpPr>
              <p:grpSpPr>
                <a:xfrm>
                  <a:off x="1874520" y="594360"/>
                  <a:ext cx="1463040" cy="274320"/>
                  <a:chOff x="274320" y="2743200"/>
                  <a:chExt cx="1463040" cy="274320"/>
                </a:xfrm>
              </p:grpSpPr>
              <p:sp>
                <p:nvSpPr>
                  <p:cNvPr id="336" name="Rectangle 335"/>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337" name="Rectangle 336"/>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i="1" dirty="0" smtClean="0">
                        <a:solidFill>
                          <a:schemeClr val="tx1">
                            <a:lumMod val="75000"/>
                            <a:lumOff val="25000"/>
                          </a:schemeClr>
                        </a:solidFill>
                        <a:latin typeface="Arial" pitchFamily="34" charset="0"/>
                        <a:cs typeface="Arial" pitchFamily="34" charset="0"/>
                      </a:rPr>
                      <a:t>Offset</a:t>
                    </a:r>
                    <a:endParaRPr lang="en-US" sz="600" i="1" dirty="0">
                      <a:solidFill>
                        <a:schemeClr val="tx1">
                          <a:lumMod val="75000"/>
                          <a:lumOff val="25000"/>
                        </a:schemeClr>
                      </a:solidFill>
                      <a:latin typeface="Arial" pitchFamily="34" charset="0"/>
                      <a:cs typeface="Arial" pitchFamily="34" charset="0"/>
                    </a:endParaRPr>
                  </a:p>
                </p:txBody>
              </p:sp>
            </p:grpSp>
          </p:grpSp>
        </p:grpSp>
        <p:grpSp>
          <p:nvGrpSpPr>
            <p:cNvPr id="18" name="Group 18"/>
            <p:cNvGrpSpPr/>
            <p:nvPr/>
          </p:nvGrpSpPr>
          <p:grpSpPr>
            <a:xfrm>
              <a:off x="274320" y="1005840"/>
              <a:ext cx="4663440" cy="274320"/>
              <a:chOff x="274320" y="2743200"/>
              <a:chExt cx="4663440" cy="274320"/>
            </a:xfrm>
          </p:grpSpPr>
          <p:grpSp>
            <p:nvGrpSpPr>
              <p:cNvPr id="19" name="Group 17"/>
              <p:cNvGrpSpPr/>
              <p:nvPr/>
            </p:nvGrpSpPr>
            <p:grpSpPr>
              <a:xfrm>
                <a:off x="274320" y="2880360"/>
                <a:ext cx="4663440" cy="137160"/>
                <a:chOff x="411480" y="2880360"/>
                <a:chExt cx="4663440" cy="137160"/>
              </a:xfrm>
            </p:grpSpPr>
            <p:sp>
              <p:nvSpPr>
                <p:cNvPr id="330" name="Rectangle 329"/>
                <p:cNvSpPr/>
                <p:nvPr/>
              </p:nvSpPr>
              <p:spPr>
                <a:xfrm>
                  <a:off x="411480" y="288036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Vivaldi, Antonio</a:t>
                  </a:r>
                </a:p>
              </p:txBody>
            </p:sp>
            <p:sp>
              <p:nvSpPr>
                <p:cNvPr id="331" name="Cross 330"/>
                <p:cNvSpPr/>
                <p:nvPr/>
              </p:nvSpPr>
              <p:spPr>
                <a:xfrm>
                  <a:off x="49834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9" name="Rectangle 328"/>
              <p:cNvSpPr/>
              <p:nvPr/>
            </p:nvSpPr>
            <p:spPr>
              <a:xfrm>
                <a:off x="274320" y="2743200"/>
                <a:ext cx="46634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Statement of Responsibility</a:t>
                </a:r>
                <a:endParaRPr lang="en-US" sz="600" b="1" dirty="0">
                  <a:solidFill>
                    <a:schemeClr val="tx1">
                      <a:lumMod val="75000"/>
                      <a:lumOff val="25000"/>
                    </a:schemeClr>
                  </a:solidFill>
                  <a:latin typeface="Arial" pitchFamily="34" charset="0"/>
                  <a:cs typeface="Arial" pitchFamily="34" charset="0"/>
                </a:endParaRPr>
              </a:p>
            </p:txBody>
          </p:sp>
        </p:grpSp>
      </p:grpSp>
      <p:sp>
        <p:nvSpPr>
          <p:cNvPr id="346" name="Rectangle 345"/>
          <p:cNvSpPr/>
          <p:nvPr/>
        </p:nvSpPr>
        <p:spPr>
          <a:xfrm>
            <a:off x="320040" y="155448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Title Information</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51206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Publication Information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530352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ID Numbers</a:t>
            </a:r>
            <a:endParaRPr lang="en-US" sz="600" i="1" dirty="0">
              <a:solidFill>
                <a:schemeClr val="tx1">
                  <a:lumMod val="75000"/>
                  <a:lumOff val="25000"/>
                </a:schemeClr>
              </a:solidFill>
              <a:latin typeface="Arial" pitchFamily="34" charset="0"/>
              <a:cs typeface="Arial" pitchFamily="34" charset="0"/>
            </a:endParaRPr>
          </a:p>
        </p:txBody>
      </p:sp>
      <p:grpSp>
        <p:nvGrpSpPr>
          <p:cNvPr id="176" name="Group 18"/>
          <p:cNvGrpSpPr>
            <a:grpSpLocks/>
          </p:cNvGrpSpPr>
          <p:nvPr/>
        </p:nvGrpSpPr>
        <p:grpSpPr bwMode="auto">
          <a:xfrm>
            <a:off x="5303520" y="914400"/>
            <a:ext cx="3473450" cy="776287"/>
            <a:chOff x="2834640" y="274320"/>
            <a:chExt cx="3474720" cy="777240"/>
          </a:xfrm>
        </p:grpSpPr>
        <p:grpSp>
          <p:nvGrpSpPr>
            <p:cNvPr id="177" name="Group 46"/>
            <p:cNvGrpSpPr>
              <a:grpSpLocks/>
            </p:cNvGrpSpPr>
            <p:nvPr/>
          </p:nvGrpSpPr>
          <p:grpSpPr bwMode="auto">
            <a:xfrm>
              <a:off x="3109378" y="274320"/>
              <a:ext cx="2925244" cy="136692"/>
              <a:chOff x="3109378" y="2743200"/>
              <a:chExt cx="2925244" cy="136692"/>
            </a:xfrm>
          </p:grpSpPr>
          <p:sp>
            <p:nvSpPr>
              <p:cNvPr id="195"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96"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97"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78" name="TextBox 177"/>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79" name="Group 20"/>
            <p:cNvGrpSpPr>
              <a:grpSpLocks/>
            </p:cNvGrpSpPr>
            <p:nvPr/>
          </p:nvGrpSpPr>
          <p:grpSpPr bwMode="auto">
            <a:xfrm>
              <a:off x="2834640" y="868774"/>
              <a:ext cx="3474720" cy="136692"/>
              <a:chOff x="2560321" y="2472784"/>
              <a:chExt cx="4206240" cy="136692"/>
            </a:xfrm>
          </p:grpSpPr>
          <p:sp>
            <p:nvSpPr>
              <p:cNvPr id="191"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93"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80" name="Group 19"/>
            <p:cNvGrpSpPr>
              <a:grpSpLocks/>
            </p:cNvGrpSpPr>
            <p:nvPr/>
          </p:nvGrpSpPr>
          <p:grpSpPr bwMode="auto">
            <a:xfrm>
              <a:off x="2880695" y="503200"/>
              <a:ext cx="3382612" cy="319478"/>
              <a:chOff x="2743535" y="2841587"/>
              <a:chExt cx="3382612" cy="319478"/>
            </a:xfrm>
          </p:grpSpPr>
          <p:sp>
            <p:nvSpPr>
              <p:cNvPr id="181" name="TextBox 180"/>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82" name="Group 18"/>
              <p:cNvGrpSpPr>
                <a:grpSpLocks/>
              </p:cNvGrpSpPr>
              <p:nvPr/>
            </p:nvGrpSpPr>
            <p:grpSpPr bwMode="auto">
              <a:xfrm>
                <a:off x="2743535" y="2841587"/>
                <a:ext cx="3382612" cy="319478"/>
                <a:chOff x="2880695" y="2834920"/>
                <a:chExt cx="3382612" cy="319478"/>
              </a:xfrm>
            </p:grpSpPr>
            <p:grpSp>
              <p:nvGrpSpPr>
                <p:cNvPr id="183" name="Group 14"/>
                <p:cNvGrpSpPr>
                  <a:grpSpLocks/>
                </p:cNvGrpSpPr>
                <p:nvPr/>
              </p:nvGrpSpPr>
              <p:grpSpPr bwMode="auto">
                <a:xfrm>
                  <a:off x="2880695" y="2834920"/>
                  <a:ext cx="3382612" cy="136692"/>
                  <a:chOff x="3155015" y="2834920"/>
                  <a:chExt cx="3382612" cy="136692"/>
                </a:xfrm>
              </p:grpSpPr>
              <p:sp>
                <p:nvSpPr>
                  <p:cNvPr id="188" name="TextBox 187"/>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89" name="TextBox 188"/>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85" name="Group 15"/>
                <p:cNvGrpSpPr>
                  <a:grpSpLocks/>
                </p:cNvGrpSpPr>
                <p:nvPr/>
              </p:nvGrpSpPr>
              <p:grpSpPr bwMode="auto">
                <a:xfrm>
                  <a:off x="2880695" y="3017706"/>
                  <a:ext cx="3382612" cy="136692"/>
                  <a:chOff x="3155015" y="2834826"/>
                  <a:chExt cx="3382612" cy="136692"/>
                </a:xfrm>
              </p:grpSpPr>
              <p:sp>
                <p:nvSpPr>
                  <p:cNvPr id="186" name="TextBox 185"/>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87" name="TextBox 186"/>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69" name="Group 31"/>
          <p:cNvGrpSpPr/>
          <p:nvPr/>
        </p:nvGrpSpPr>
        <p:grpSpPr>
          <a:xfrm>
            <a:off x="5303520" y="1828800"/>
            <a:ext cx="3474720" cy="457200"/>
            <a:chOff x="2743200" y="274320"/>
            <a:chExt cx="3474720" cy="457200"/>
          </a:xfrm>
        </p:grpSpPr>
        <p:sp>
          <p:nvSpPr>
            <p:cNvPr id="70"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71" name="Group 15"/>
            <p:cNvGrpSpPr/>
            <p:nvPr/>
          </p:nvGrpSpPr>
          <p:grpSpPr>
            <a:xfrm>
              <a:off x="2788920" y="320040"/>
              <a:ext cx="3383280" cy="184785"/>
              <a:chOff x="2560320" y="960120"/>
              <a:chExt cx="5160937" cy="184785"/>
            </a:xfrm>
          </p:grpSpPr>
          <p:sp>
            <p:nvSpPr>
              <p:cNvPr id="72" name="Rectangle 71"/>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73" name="Rectangle 72"/>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4" name="Group 177"/>
          <p:cNvGrpSpPr/>
          <p:nvPr/>
        </p:nvGrpSpPr>
        <p:grpSpPr>
          <a:xfrm>
            <a:off x="5303520" y="2377440"/>
            <a:ext cx="3474720" cy="502920"/>
            <a:chOff x="5303520" y="3108960"/>
            <a:chExt cx="3474720" cy="502920"/>
          </a:xfrm>
        </p:grpSpPr>
        <p:grpSp>
          <p:nvGrpSpPr>
            <p:cNvPr id="75" name="Group 87"/>
            <p:cNvGrpSpPr/>
            <p:nvPr/>
          </p:nvGrpSpPr>
          <p:grpSpPr>
            <a:xfrm>
              <a:off x="5303520" y="3108960"/>
              <a:ext cx="3474720" cy="502920"/>
              <a:chOff x="2514600" y="914400"/>
              <a:chExt cx="4343400" cy="502920"/>
            </a:xfrm>
          </p:grpSpPr>
          <p:sp>
            <p:nvSpPr>
              <p:cNvPr id="85" name="Rectangle 84"/>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86" name="Group 15"/>
              <p:cNvGrpSpPr/>
              <p:nvPr/>
            </p:nvGrpSpPr>
            <p:grpSpPr>
              <a:xfrm>
                <a:off x="2560320" y="960120"/>
                <a:ext cx="4240530" cy="184785"/>
                <a:chOff x="2560320" y="960120"/>
                <a:chExt cx="4240530" cy="184785"/>
              </a:xfrm>
            </p:grpSpPr>
            <p:sp>
              <p:nvSpPr>
                <p:cNvPr id="87" name="Rectangle 86"/>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88" name="Rectangle 87"/>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6" name="Group 97"/>
            <p:cNvGrpSpPr/>
            <p:nvPr/>
          </p:nvGrpSpPr>
          <p:grpSpPr>
            <a:xfrm>
              <a:off x="5394960" y="3383280"/>
              <a:ext cx="3291840" cy="137160"/>
              <a:chOff x="446817" y="2161735"/>
              <a:chExt cx="3291840" cy="137160"/>
            </a:xfrm>
          </p:grpSpPr>
          <p:sp>
            <p:nvSpPr>
              <p:cNvPr id="77" name="Rectangle 7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78" name="Group 52"/>
              <p:cNvGrpSpPr/>
              <p:nvPr/>
            </p:nvGrpSpPr>
            <p:grpSpPr>
              <a:xfrm>
                <a:off x="446817" y="2161735"/>
                <a:ext cx="3291840" cy="137160"/>
                <a:chOff x="274320" y="1600200"/>
                <a:chExt cx="3291840" cy="137160"/>
              </a:xfrm>
            </p:grpSpPr>
            <p:grpSp>
              <p:nvGrpSpPr>
                <p:cNvPr id="79" name="Group 78"/>
                <p:cNvGrpSpPr/>
                <p:nvPr/>
              </p:nvGrpSpPr>
              <p:grpSpPr>
                <a:xfrm>
                  <a:off x="274320" y="1600200"/>
                  <a:ext cx="3291840" cy="137160"/>
                  <a:chOff x="2468880" y="457200"/>
                  <a:chExt cx="3291840" cy="137160"/>
                </a:xfrm>
              </p:grpSpPr>
              <p:sp>
                <p:nvSpPr>
                  <p:cNvPr id="83" name="Rectangle 8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84" name="Rectangle 83"/>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25"/>
                <p:cNvGrpSpPr/>
                <p:nvPr/>
              </p:nvGrpSpPr>
              <p:grpSpPr>
                <a:xfrm>
                  <a:off x="274320" y="1600200"/>
                  <a:ext cx="3291840" cy="137160"/>
                  <a:chOff x="274320" y="1828800"/>
                  <a:chExt cx="3291840" cy="137160"/>
                </a:xfrm>
              </p:grpSpPr>
              <p:sp>
                <p:nvSpPr>
                  <p:cNvPr id="81" name="Rectangle 8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8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89" name="Group 178"/>
          <p:cNvGrpSpPr/>
          <p:nvPr/>
        </p:nvGrpSpPr>
        <p:grpSpPr>
          <a:xfrm>
            <a:off x="5303520" y="2926080"/>
            <a:ext cx="3474720" cy="868680"/>
            <a:chOff x="5303520" y="3840480"/>
            <a:chExt cx="3474720" cy="868680"/>
          </a:xfrm>
        </p:grpSpPr>
        <p:grpSp>
          <p:nvGrpSpPr>
            <p:cNvPr id="90" name="Group 16"/>
            <p:cNvGrpSpPr/>
            <p:nvPr/>
          </p:nvGrpSpPr>
          <p:grpSpPr>
            <a:xfrm>
              <a:off x="5303520" y="3840480"/>
              <a:ext cx="3474720" cy="868680"/>
              <a:chOff x="2514600" y="914400"/>
              <a:chExt cx="4343400" cy="868680"/>
            </a:xfrm>
          </p:grpSpPr>
          <p:sp>
            <p:nvSpPr>
              <p:cNvPr id="119" name="Rectangle 118"/>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20" name="Group 15"/>
              <p:cNvGrpSpPr/>
              <p:nvPr/>
            </p:nvGrpSpPr>
            <p:grpSpPr>
              <a:xfrm>
                <a:off x="2560320" y="960120"/>
                <a:ext cx="4240530" cy="184785"/>
                <a:chOff x="2560320" y="960120"/>
                <a:chExt cx="4240530" cy="184785"/>
              </a:xfrm>
            </p:grpSpPr>
            <p:sp>
              <p:nvSpPr>
                <p:cNvPr id="121"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22"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91" name="Group 176"/>
            <p:cNvGrpSpPr/>
            <p:nvPr/>
          </p:nvGrpSpPr>
          <p:grpSpPr>
            <a:xfrm>
              <a:off x="5394960" y="4114800"/>
              <a:ext cx="3291840" cy="502920"/>
              <a:chOff x="5547360" y="2255520"/>
              <a:chExt cx="3291840" cy="502920"/>
            </a:xfrm>
          </p:grpSpPr>
          <p:grpSp>
            <p:nvGrpSpPr>
              <p:cNvPr id="92" name="Group 97"/>
              <p:cNvGrpSpPr/>
              <p:nvPr/>
            </p:nvGrpSpPr>
            <p:grpSpPr>
              <a:xfrm>
                <a:off x="5547360" y="2255520"/>
                <a:ext cx="3291840" cy="137160"/>
                <a:chOff x="446817" y="2161735"/>
                <a:chExt cx="3291840" cy="137160"/>
              </a:xfrm>
            </p:grpSpPr>
            <p:sp>
              <p:nvSpPr>
                <p:cNvPr id="111" name="Rectangle 11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12" name="Group 52"/>
                <p:cNvGrpSpPr/>
                <p:nvPr/>
              </p:nvGrpSpPr>
              <p:grpSpPr>
                <a:xfrm>
                  <a:off x="446817" y="2161735"/>
                  <a:ext cx="3291840" cy="137160"/>
                  <a:chOff x="274320" y="1600200"/>
                  <a:chExt cx="3291840" cy="137160"/>
                </a:xfrm>
              </p:grpSpPr>
              <p:grpSp>
                <p:nvGrpSpPr>
                  <p:cNvPr id="113" name="Group 11"/>
                  <p:cNvGrpSpPr/>
                  <p:nvPr/>
                </p:nvGrpSpPr>
                <p:grpSpPr>
                  <a:xfrm>
                    <a:off x="274320" y="1600200"/>
                    <a:ext cx="3291840" cy="137160"/>
                    <a:chOff x="2468880" y="457200"/>
                    <a:chExt cx="3291840" cy="137160"/>
                  </a:xfrm>
                </p:grpSpPr>
                <p:sp>
                  <p:nvSpPr>
                    <p:cNvPr id="117" name="Rectangle 11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8" name="Rectangle 11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25"/>
                  <p:cNvGrpSpPr/>
                  <p:nvPr/>
                </p:nvGrpSpPr>
                <p:grpSpPr>
                  <a:xfrm>
                    <a:off x="274320" y="1600200"/>
                    <a:ext cx="3291840" cy="137160"/>
                    <a:chOff x="274320" y="1828800"/>
                    <a:chExt cx="3291840" cy="137160"/>
                  </a:xfrm>
                </p:grpSpPr>
                <p:sp>
                  <p:nvSpPr>
                    <p:cNvPr id="115" name="Rectangle 11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1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93" name="Group 97"/>
              <p:cNvGrpSpPr/>
              <p:nvPr/>
            </p:nvGrpSpPr>
            <p:grpSpPr>
              <a:xfrm>
                <a:off x="5547360" y="2438400"/>
                <a:ext cx="3291840" cy="137160"/>
                <a:chOff x="446817" y="2161735"/>
                <a:chExt cx="3291840" cy="137160"/>
              </a:xfrm>
            </p:grpSpPr>
            <p:sp>
              <p:nvSpPr>
                <p:cNvPr id="103" name="Rectangle 10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4" name="Group 52"/>
                <p:cNvGrpSpPr/>
                <p:nvPr/>
              </p:nvGrpSpPr>
              <p:grpSpPr>
                <a:xfrm>
                  <a:off x="446817" y="2161735"/>
                  <a:ext cx="3291840" cy="137160"/>
                  <a:chOff x="274320" y="1600200"/>
                  <a:chExt cx="3291840" cy="137160"/>
                </a:xfrm>
              </p:grpSpPr>
              <p:grpSp>
                <p:nvGrpSpPr>
                  <p:cNvPr id="105" name="Group 11"/>
                  <p:cNvGrpSpPr/>
                  <p:nvPr/>
                </p:nvGrpSpPr>
                <p:grpSpPr>
                  <a:xfrm>
                    <a:off x="274320" y="1600200"/>
                    <a:ext cx="3291840" cy="137160"/>
                    <a:chOff x="2468880" y="457200"/>
                    <a:chExt cx="3291840" cy="137160"/>
                  </a:xfrm>
                </p:grpSpPr>
                <p:sp>
                  <p:nvSpPr>
                    <p:cNvPr id="109" name="Rectangle 10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0" name="Rectangle 109"/>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25"/>
                  <p:cNvGrpSpPr/>
                  <p:nvPr/>
                </p:nvGrpSpPr>
                <p:grpSpPr>
                  <a:xfrm>
                    <a:off x="274320" y="1600200"/>
                    <a:ext cx="3291840" cy="137160"/>
                    <a:chOff x="274320" y="1828800"/>
                    <a:chExt cx="3291840" cy="137160"/>
                  </a:xfrm>
                </p:grpSpPr>
                <p:sp>
                  <p:nvSpPr>
                    <p:cNvPr id="107" name="Rectangle 10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94" name="Group 97"/>
              <p:cNvGrpSpPr/>
              <p:nvPr/>
            </p:nvGrpSpPr>
            <p:grpSpPr>
              <a:xfrm>
                <a:off x="5547360" y="2621280"/>
                <a:ext cx="3291840" cy="137160"/>
                <a:chOff x="446817" y="2161735"/>
                <a:chExt cx="3291840" cy="137160"/>
              </a:xfrm>
            </p:grpSpPr>
            <p:sp>
              <p:nvSpPr>
                <p:cNvPr id="95" name="Rectangle 9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96" name="Group 52"/>
                <p:cNvGrpSpPr/>
                <p:nvPr/>
              </p:nvGrpSpPr>
              <p:grpSpPr>
                <a:xfrm>
                  <a:off x="446817" y="2161735"/>
                  <a:ext cx="3291840" cy="137160"/>
                  <a:chOff x="274320" y="1600200"/>
                  <a:chExt cx="3291840" cy="137160"/>
                </a:xfrm>
              </p:grpSpPr>
              <p:grpSp>
                <p:nvGrpSpPr>
                  <p:cNvPr id="97" name="Group 11"/>
                  <p:cNvGrpSpPr/>
                  <p:nvPr/>
                </p:nvGrpSpPr>
                <p:grpSpPr>
                  <a:xfrm>
                    <a:off x="274320" y="1600200"/>
                    <a:ext cx="3291840" cy="137160"/>
                    <a:chOff x="2468880" y="457200"/>
                    <a:chExt cx="3291840" cy="137160"/>
                  </a:xfrm>
                </p:grpSpPr>
                <p:sp>
                  <p:nvSpPr>
                    <p:cNvPr id="101" name="Rectangle 100"/>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2" name="Rectangle 10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25"/>
                  <p:cNvGrpSpPr/>
                  <p:nvPr/>
                </p:nvGrpSpPr>
                <p:grpSpPr>
                  <a:xfrm>
                    <a:off x="274320" y="1600200"/>
                    <a:ext cx="3291840" cy="137160"/>
                    <a:chOff x="274320" y="1828800"/>
                    <a:chExt cx="3291840" cy="137160"/>
                  </a:xfrm>
                </p:grpSpPr>
                <p:sp>
                  <p:nvSpPr>
                    <p:cNvPr id="99" name="Rectangle 98"/>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0"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grpSp>
        <p:nvGrpSpPr>
          <p:cNvPr id="8" name="Group 216"/>
          <p:cNvGrpSpPr/>
          <p:nvPr/>
        </p:nvGrpSpPr>
        <p:grpSpPr>
          <a:xfrm>
            <a:off x="320040" y="5532120"/>
            <a:ext cx="4754880" cy="502920"/>
            <a:chOff x="320040" y="1554480"/>
            <a:chExt cx="4754880" cy="502920"/>
          </a:xfrm>
        </p:grpSpPr>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gr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9" name="Group 324"/>
          <p:cNvGrpSpPr/>
          <p:nvPr/>
        </p:nvGrpSpPr>
        <p:grpSpPr>
          <a:xfrm>
            <a:off x="365760" y="1828800"/>
            <a:ext cx="4663440" cy="1005840"/>
            <a:chOff x="274320" y="274320"/>
            <a:chExt cx="4663440" cy="1005840"/>
          </a:xfrm>
        </p:grpSpPr>
        <p:grpSp>
          <p:nvGrpSpPr>
            <p:cNvPr id="10" name="Group 95"/>
            <p:cNvGrpSpPr/>
            <p:nvPr/>
          </p:nvGrpSpPr>
          <p:grpSpPr>
            <a:xfrm>
              <a:off x="274320" y="274320"/>
              <a:ext cx="4663440" cy="594360"/>
              <a:chOff x="274320" y="274320"/>
              <a:chExt cx="4663440" cy="594360"/>
            </a:xfrm>
          </p:grpSpPr>
          <p:grpSp>
            <p:nvGrpSpPr>
              <p:cNvPr id="11" name="Group 1"/>
              <p:cNvGrpSpPr/>
              <p:nvPr/>
            </p:nvGrpSpPr>
            <p:grpSpPr>
              <a:xfrm>
                <a:off x="274320" y="274320"/>
                <a:ext cx="4663440" cy="274320"/>
                <a:chOff x="274320" y="2743200"/>
                <a:chExt cx="4663440" cy="274320"/>
              </a:xfrm>
            </p:grpSpPr>
            <p:grpSp>
              <p:nvGrpSpPr>
                <p:cNvPr id="12" name="Group 17"/>
                <p:cNvGrpSpPr/>
                <p:nvPr/>
              </p:nvGrpSpPr>
              <p:grpSpPr>
                <a:xfrm>
                  <a:off x="274320" y="2880360"/>
                  <a:ext cx="4663440" cy="137160"/>
                  <a:chOff x="411480" y="2880360"/>
                  <a:chExt cx="4663440" cy="137160"/>
                </a:xfrm>
              </p:grpSpPr>
              <p:sp>
                <p:nvSpPr>
                  <p:cNvPr id="344" name="Rectangle 4"/>
                  <p:cNvSpPr/>
                  <p:nvPr/>
                </p:nvSpPr>
                <p:spPr>
                  <a:xfrm>
                    <a:off x="411480" y="288036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sp>
                <p:nvSpPr>
                  <p:cNvPr id="345" name="Cross 5"/>
                  <p:cNvSpPr/>
                  <p:nvPr/>
                </p:nvSpPr>
                <p:spPr>
                  <a:xfrm>
                    <a:off x="49834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3" name="Rectangle 3"/>
                <p:cNvSpPr/>
                <p:nvPr/>
              </p:nvSpPr>
              <p:spPr>
                <a:xfrm>
                  <a:off x="274320" y="2743200"/>
                  <a:ext cx="46634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Manifestation Title</a:t>
                  </a:r>
                  <a:endParaRPr lang="en-US" sz="600" b="1" dirty="0">
                    <a:solidFill>
                      <a:schemeClr val="tx1">
                        <a:lumMod val="75000"/>
                        <a:lumOff val="25000"/>
                      </a:schemeClr>
                    </a:solidFill>
                    <a:latin typeface="Arial" pitchFamily="34" charset="0"/>
                    <a:cs typeface="Arial" pitchFamily="34" charset="0"/>
                  </a:endParaRPr>
                </a:p>
              </p:txBody>
            </p:sp>
          </p:grpSp>
          <p:grpSp>
            <p:nvGrpSpPr>
              <p:cNvPr id="13" name="Group 94"/>
              <p:cNvGrpSpPr/>
              <p:nvPr/>
            </p:nvGrpSpPr>
            <p:grpSpPr>
              <a:xfrm>
                <a:off x="274320" y="594360"/>
                <a:ext cx="3063240" cy="274320"/>
                <a:chOff x="274320" y="594360"/>
                <a:chExt cx="3063240" cy="274320"/>
              </a:xfrm>
            </p:grpSpPr>
            <p:grpSp>
              <p:nvGrpSpPr>
                <p:cNvPr id="14" name="Group 6"/>
                <p:cNvGrpSpPr/>
                <p:nvPr/>
              </p:nvGrpSpPr>
              <p:grpSpPr>
                <a:xfrm>
                  <a:off x="274320" y="594360"/>
                  <a:ext cx="1463040" cy="274320"/>
                  <a:chOff x="274320" y="2743200"/>
                  <a:chExt cx="1463040" cy="274320"/>
                </a:xfrm>
              </p:grpSpPr>
              <p:sp>
                <p:nvSpPr>
                  <p:cNvPr id="338" name="Rectangle 337"/>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i="1" dirty="0" smtClean="0">
                        <a:solidFill>
                          <a:schemeClr val="tx1">
                            <a:lumMod val="75000"/>
                            <a:lumOff val="25000"/>
                          </a:schemeClr>
                        </a:solidFill>
                        <a:latin typeface="Arial" pitchFamily="34" charset="0"/>
                        <a:cs typeface="Arial" pitchFamily="34" charset="0"/>
                      </a:rPr>
                      <a:t>Source</a:t>
                    </a:r>
                    <a:endParaRPr lang="en-US" sz="600" i="1" dirty="0">
                      <a:solidFill>
                        <a:schemeClr val="tx1">
                          <a:lumMod val="75000"/>
                          <a:lumOff val="25000"/>
                        </a:schemeClr>
                      </a:solidFill>
                      <a:latin typeface="Arial" pitchFamily="34" charset="0"/>
                      <a:cs typeface="Arial" pitchFamily="34" charset="0"/>
                    </a:endParaRPr>
                  </a:p>
                </p:txBody>
              </p:sp>
              <p:grpSp>
                <p:nvGrpSpPr>
                  <p:cNvPr id="16" name="Group 74"/>
                  <p:cNvGrpSpPr/>
                  <p:nvPr/>
                </p:nvGrpSpPr>
                <p:grpSpPr>
                  <a:xfrm>
                    <a:off x="274320" y="2880360"/>
                    <a:ext cx="1325880" cy="137160"/>
                    <a:chOff x="274320" y="2880360"/>
                    <a:chExt cx="1325880" cy="137160"/>
                  </a:xfrm>
                </p:grpSpPr>
                <p:sp>
                  <p:nvSpPr>
                    <p:cNvPr id="340" name="Rectangle 11"/>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Transcribed</a:t>
                      </a:r>
                      <a:endParaRPr lang="en-US" sz="600" dirty="0">
                        <a:solidFill>
                          <a:schemeClr val="tx1"/>
                        </a:solidFill>
                        <a:latin typeface="Arial" pitchFamily="34" charset="0"/>
                        <a:cs typeface="Arial" pitchFamily="34" charset="0"/>
                      </a:endParaRPr>
                    </a:p>
                  </p:txBody>
                </p:sp>
                <p:sp>
                  <p:nvSpPr>
                    <p:cNvPr id="341" name="Isosceles Triangle 340"/>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3"/>
                <p:cNvGrpSpPr/>
                <p:nvPr/>
              </p:nvGrpSpPr>
              <p:grpSpPr>
                <a:xfrm>
                  <a:off x="1874520" y="594360"/>
                  <a:ext cx="1463040" cy="274320"/>
                  <a:chOff x="274320" y="2743200"/>
                  <a:chExt cx="1463040" cy="274320"/>
                </a:xfrm>
              </p:grpSpPr>
              <p:sp>
                <p:nvSpPr>
                  <p:cNvPr id="336" name="Rectangle 335"/>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337" name="Rectangle 336"/>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i="1" dirty="0" smtClean="0">
                        <a:solidFill>
                          <a:schemeClr val="tx1">
                            <a:lumMod val="75000"/>
                            <a:lumOff val="25000"/>
                          </a:schemeClr>
                        </a:solidFill>
                        <a:latin typeface="Arial" pitchFamily="34" charset="0"/>
                        <a:cs typeface="Arial" pitchFamily="34" charset="0"/>
                      </a:rPr>
                      <a:t>Offset</a:t>
                    </a:r>
                    <a:endParaRPr lang="en-US" sz="600" i="1" dirty="0">
                      <a:solidFill>
                        <a:schemeClr val="tx1">
                          <a:lumMod val="75000"/>
                          <a:lumOff val="25000"/>
                        </a:schemeClr>
                      </a:solidFill>
                      <a:latin typeface="Arial" pitchFamily="34" charset="0"/>
                      <a:cs typeface="Arial" pitchFamily="34" charset="0"/>
                    </a:endParaRPr>
                  </a:p>
                </p:txBody>
              </p:sp>
            </p:grpSp>
          </p:grpSp>
        </p:grpSp>
        <p:grpSp>
          <p:nvGrpSpPr>
            <p:cNvPr id="18" name="Group 18"/>
            <p:cNvGrpSpPr/>
            <p:nvPr/>
          </p:nvGrpSpPr>
          <p:grpSpPr>
            <a:xfrm>
              <a:off x="274320" y="1005840"/>
              <a:ext cx="4663440" cy="274320"/>
              <a:chOff x="274320" y="2743200"/>
              <a:chExt cx="4663440" cy="274320"/>
            </a:xfrm>
          </p:grpSpPr>
          <p:grpSp>
            <p:nvGrpSpPr>
              <p:cNvPr id="19" name="Group 17"/>
              <p:cNvGrpSpPr/>
              <p:nvPr/>
            </p:nvGrpSpPr>
            <p:grpSpPr>
              <a:xfrm>
                <a:off x="274320" y="2880360"/>
                <a:ext cx="4663440" cy="137160"/>
                <a:chOff x="411480" y="2880360"/>
                <a:chExt cx="4663440" cy="137160"/>
              </a:xfrm>
            </p:grpSpPr>
            <p:sp>
              <p:nvSpPr>
                <p:cNvPr id="330" name="Rectangle 329"/>
                <p:cNvSpPr/>
                <p:nvPr/>
              </p:nvSpPr>
              <p:spPr>
                <a:xfrm>
                  <a:off x="411480" y="288036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The Beatles</a:t>
                  </a:r>
                </a:p>
              </p:txBody>
            </p:sp>
            <p:sp>
              <p:nvSpPr>
                <p:cNvPr id="331" name="Cross 330"/>
                <p:cNvSpPr/>
                <p:nvPr/>
              </p:nvSpPr>
              <p:spPr>
                <a:xfrm>
                  <a:off x="49834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9" name="Rectangle 328"/>
              <p:cNvSpPr/>
              <p:nvPr/>
            </p:nvSpPr>
            <p:spPr>
              <a:xfrm>
                <a:off x="274320" y="2743200"/>
                <a:ext cx="46634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Statement of Responsibility</a:t>
                </a:r>
                <a:endParaRPr lang="en-US" sz="600" b="1" dirty="0">
                  <a:solidFill>
                    <a:schemeClr val="tx1">
                      <a:lumMod val="75000"/>
                      <a:lumOff val="25000"/>
                    </a:schemeClr>
                  </a:solidFill>
                  <a:latin typeface="Arial" pitchFamily="34" charset="0"/>
                  <a:cs typeface="Arial" pitchFamily="34" charset="0"/>
                </a:endParaRPr>
              </a:p>
            </p:txBody>
          </p:sp>
        </p:grpSp>
      </p:grpSp>
      <p:sp>
        <p:nvSpPr>
          <p:cNvPr id="346" name="Rectangle 345"/>
          <p:cNvSpPr/>
          <p:nvPr/>
        </p:nvSpPr>
        <p:spPr>
          <a:xfrm>
            <a:off x="320040" y="155448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Title Information</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51206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Publication Information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530352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ID Numbers</a:t>
            </a:r>
            <a:endParaRPr lang="en-US" sz="600" i="1" dirty="0">
              <a:solidFill>
                <a:schemeClr val="tx1">
                  <a:lumMod val="75000"/>
                  <a:lumOff val="25000"/>
                </a:schemeClr>
              </a:solidFill>
              <a:latin typeface="Arial" pitchFamily="34" charset="0"/>
              <a:cs typeface="Arial" pitchFamily="34" charset="0"/>
            </a:endParaRPr>
          </a:p>
        </p:txBody>
      </p:sp>
      <p:grpSp>
        <p:nvGrpSpPr>
          <p:cNvPr id="176" name="Group 18"/>
          <p:cNvGrpSpPr>
            <a:grpSpLocks/>
          </p:cNvGrpSpPr>
          <p:nvPr/>
        </p:nvGrpSpPr>
        <p:grpSpPr bwMode="auto">
          <a:xfrm>
            <a:off x="5303520" y="914400"/>
            <a:ext cx="3473450" cy="776287"/>
            <a:chOff x="2834640" y="274320"/>
            <a:chExt cx="3474720" cy="777240"/>
          </a:xfrm>
        </p:grpSpPr>
        <p:grpSp>
          <p:nvGrpSpPr>
            <p:cNvPr id="177" name="Group 46"/>
            <p:cNvGrpSpPr>
              <a:grpSpLocks/>
            </p:cNvGrpSpPr>
            <p:nvPr/>
          </p:nvGrpSpPr>
          <p:grpSpPr bwMode="auto">
            <a:xfrm>
              <a:off x="3109378" y="274320"/>
              <a:ext cx="2925244" cy="136692"/>
              <a:chOff x="3109378" y="2743200"/>
              <a:chExt cx="2925244" cy="136692"/>
            </a:xfrm>
          </p:grpSpPr>
          <p:sp>
            <p:nvSpPr>
              <p:cNvPr id="195"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96"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97"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78" name="TextBox 177"/>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79" name="Group 20"/>
            <p:cNvGrpSpPr>
              <a:grpSpLocks/>
            </p:cNvGrpSpPr>
            <p:nvPr/>
          </p:nvGrpSpPr>
          <p:grpSpPr bwMode="auto">
            <a:xfrm>
              <a:off x="2834640" y="868774"/>
              <a:ext cx="3474720" cy="136692"/>
              <a:chOff x="2560321" y="2472784"/>
              <a:chExt cx="4206240" cy="136692"/>
            </a:xfrm>
          </p:grpSpPr>
          <p:sp>
            <p:nvSpPr>
              <p:cNvPr id="191"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93"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80" name="Group 19"/>
            <p:cNvGrpSpPr>
              <a:grpSpLocks/>
            </p:cNvGrpSpPr>
            <p:nvPr/>
          </p:nvGrpSpPr>
          <p:grpSpPr bwMode="auto">
            <a:xfrm>
              <a:off x="2880695" y="503200"/>
              <a:ext cx="3382612" cy="319478"/>
              <a:chOff x="2743535" y="2841587"/>
              <a:chExt cx="3382612" cy="319478"/>
            </a:xfrm>
          </p:grpSpPr>
          <p:sp>
            <p:nvSpPr>
              <p:cNvPr id="181" name="TextBox 180"/>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82" name="Group 18"/>
              <p:cNvGrpSpPr>
                <a:grpSpLocks/>
              </p:cNvGrpSpPr>
              <p:nvPr/>
            </p:nvGrpSpPr>
            <p:grpSpPr bwMode="auto">
              <a:xfrm>
                <a:off x="2743535" y="2841587"/>
                <a:ext cx="3382612" cy="319478"/>
                <a:chOff x="2880695" y="2834920"/>
                <a:chExt cx="3382612" cy="319478"/>
              </a:xfrm>
            </p:grpSpPr>
            <p:grpSp>
              <p:nvGrpSpPr>
                <p:cNvPr id="183" name="Group 14"/>
                <p:cNvGrpSpPr>
                  <a:grpSpLocks/>
                </p:cNvGrpSpPr>
                <p:nvPr/>
              </p:nvGrpSpPr>
              <p:grpSpPr bwMode="auto">
                <a:xfrm>
                  <a:off x="2880695" y="2834920"/>
                  <a:ext cx="3382612" cy="136692"/>
                  <a:chOff x="3155015" y="2834920"/>
                  <a:chExt cx="3382612" cy="136692"/>
                </a:xfrm>
              </p:grpSpPr>
              <p:sp>
                <p:nvSpPr>
                  <p:cNvPr id="188" name="TextBox 187"/>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89" name="TextBox 188"/>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85" name="Group 15"/>
                <p:cNvGrpSpPr>
                  <a:grpSpLocks/>
                </p:cNvGrpSpPr>
                <p:nvPr/>
              </p:nvGrpSpPr>
              <p:grpSpPr bwMode="auto">
                <a:xfrm>
                  <a:off x="2880695" y="3017706"/>
                  <a:ext cx="3382612" cy="136692"/>
                  <a:chOff x="3155015" y="2834826"/>
                  <a:chExt cx="3382612" cy="136692"/>
                </a:xfrm>
              </p:grpSpPr>
              <p:sp>
                <p:nvSpPr>
                  <p:cNvPr id="186" name="TextBox 185"/>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87" name="TextBox 186"/>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98" name="Group 197"/>
          <p:cNvGrpSpPr/>
          <p:nvPr/>
        </p:nvGrpSpPr>
        <p:grpSpPr>
          <a:xfrm>
            <a:off x="5303520" y="1828800"/>
            <a:ext cx="3474720" cy="685800"/>
            <a:chOff x="2743200" y="274320"/>
            <a:chExt cx="3474720" cy="685800"/>
          </a:xfrm>
        </p:grpSpPr>
        <p:sp>
          <p:nvSpPr>
            <p:cNvPr id="199" name="Rectangle 13"/>
            <p:cNvSpPr/>
            <p:nvPr/>
          </p:nvSpPr>
          <p:spPr>
            <a:xfrm>
              <a:off x="2743200" y="274320"/>
              <a:ext cx="3474720" cy="6858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00" name="Group 15"/>
            <p:cNvGrpSpPr/>
            <p:nvPr/>
          </p:nvGrpSpPr>
          <p:grpSpPr>
            <a:xfrm>
              <a:off x="2788920" y="320040"/>
              <a:ext cx="3383280" cy="184785"/>
              <a:chOff x="2560320" y="960120"/>
              <a:chExt cx="5160937" cy="184785"/>
            </a:xfrm>
          </p:grpSpPr>
          <p:sp>
            <p:nvSpPr>
              <p:cNvPr id="202" name="Rectangle 201"/>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(2)</a:t>
                </a:r>
              </a:p>
            </p:txBody>
          </p:sp>
          <p:sp>
            <p:nvSpPr>
              <p:cNvPr id="204" name="Rectangle 203"/>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05" name="Group 97"/>
          <p:cNvGrpSpPr/>
          <p:nvPr/>
        </p:nvGrpSpPr>
        <p:grpSpPr>
          <a:xfrm>
            <a:off x="5394960" y="2103120"/>
            <a:ext cx="3291840" cy="137160"/>
            <a:chOff x="446817" y="2161735"/>
            <a:chExt cx="3291840" cy="137160"/>
          </a:xfrm>
        </p:grpSpPr>
        <p:sp>
          <p:nvSpPr>
            <p:cNvPr id="206" name="Rectangle 205"/>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07" name="Group 52"/>
            <p:cNvGrpSpPr/>
            <p:nvPr/>
          </p:nvGrpSpPr>
          <p:grpSpPr>
            <a:xfrm>
              <a:off x="446817" y="2161735"/>
              <a:ext cx="3291840" cy="137160"/>
              <a:chOff x="274320" y="1600200"/>
              <a:chExt cx="3291840" cy="137160"/>
            </a:xfrm>
          </p:grpSpPr>
          <p:grpSp>
            <p:nvGrpSpPr>
              <p:cNvPr id="208" name="Group 11"/>
              <p:cNvGrpSpPr/>
              <p:nvPr/>
            </p:nvGrpSpPr>
            <p:grpSpPr>
              <a:xfrm>
                <a:off x="274320" y="1600200"/>
                <a:ext cx="3291840" cy="137160"/>
                <a:chOff x="2468880" y="457200"/>
                <a:chExt cx="3291840" cy="137160"/>
              </a:xfrm>
            </p:grpSpPr>
            <p:sp>
              <p:nvSpPr>
                <p:cNvPr id="212" name="Rectangle 211"/>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13" name="Rectangle 212"/>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5"/>
              <p:cNvGrpSpPr/>
              <p:nvPr/>
            </p:nvGrpSpPr>
            <p:grpSpPr>
              <a:xfrm>
                <a:off x="274320" y="1600200"/>
                <a:ext cx="3291840" cy="137160"/>
                <a:chOff x="274320" y="1828800"/>
                <a:chExt cx="3291840" cy="137160"/>
              </a:xfrm>
            </p:grpSpPr>
            <p:sp>
              <p:nvSpPr>
                <p:cNvPr id="210" name="Rectangle 209"/>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11"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214" name="Group 97"/>
          <p:cNvGrpSpPr/>
          <p:nvPr/>
        </p:nvGrpSpPr>
        <p:grpSpPr>
          <a:xfrm>
            <a:off x="5394960" y="2286000"/>
            <a:ext cx="3291840" cy="137160"/>
            <a:chOff x="446817" y="2161735"/>
            <a:chExt cx="3291840" cy="137160"/>
          </a:xfrm>
        </p:grpSpPr>
        <p:sp>
          <p:nvSpPr>
            <p:cNvPr id="215" name="Rectangle 21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16" name="Group 52"/>
            <p:cNvGrpSpPr/>
            <p:nvPr/>
          </p:nvGrpSpPr>
          <p:grpSpPr>
            <a:xfrm>
              <a:off x="446817" y="2161735"/>
              <a:ext cx="3291840" cy="137160"/>
              <a:chOff x="274320" y="1600200"/>
              <a:chExt cx="3291840" cy="137160"/>
            </a:xfrm>
          </p:grpSpPr>
          <p:grpSp>
            <p:nvGrpSpPr>
              <p:cNvPr id="217" name="Group 11"/>
              <p:cNvGrpSpPr/>
              <p:nvPr/>
            </p:nvGrpSpPr>
            <p:grpSpPr>
              <a:xfrm>
                <a:off x="274320" y="1600200"/>
                <a:ext cx="3291840" cy="137160"/>
                <a:chOff x="2468880" y="457200"/>
                <a:chExt cx="3291840" cy="137160"/>
              </a:xfrm>
            </p:grpSpPr>
            <p:sp>
              <p:nvSpPr>
                <p:cNvPr id="225" name="Rectangle 22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26" name="Rectangle 22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25"/>
              <p:cNvGrpSpPr/>
              <p:nvPr/>
            </p:nvGrpSpPr>
            <p:grpSpPr>
              <a:xfrm>
                <a:off x="274320" y="1600200"/>
                <a:ext cx="3291840" cy="137160"/>
                <a:chOff x="274320" y="1828800"/>
                <a:chExt cx="3291840" cy="137160"/>
              </a:xfrm>
            </p:grpSpPr>
            <p:sp>
              <p:nvSpPr>
                <p:cNvPr id="221" name="Rectangle 22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2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227" name="Group 226"/>
          <p:cNvGrpSpPr/>
          <p:nvPr/>
        </p:nvGrpSpPr>
        <p:grpSpPr>
          <a:xfrm>
            <a:off x="5303520" y="2560320"/>
            <a:ext cx="3474720" cy="502920"/>
            <a:chOff x="5303520" y="3108960"/>
            <a:chExt cx="3474720" cy="502920"/>
          </a:xfrm>
        </p:grpSpPr>
        <p:grpSp>
          <p:nvGrpSpPr>
            <p:cNvPr id="228" name="Group 87"/>
            <p:cNvGrpSpPr/>
            <p:nvPr/>
          </p:nvGrpSpPr>
          <p:grpSpPr>
            <a:xfrm>
              <a:off x="5303520" y="3108960"/>
              <a:ext cx="3474720" cy="502920"/>
              <a:chOff x="2514600" y="914400"/>
              <a:chExt cx="4343400" cy="502920"/>
            </a:xfrm>
          </p:grpSpPr>
          <p:sp>
            <p:nvSpPr>
              <p:cNvPr id="238"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39" name="Group 15"/>
              <p:cNvGrpSpPr/>
              <p:nvPr/>
            </p:nvGrpSpPr>
            <p:grpSpPr>
              <a:xfrm>
                <a:off x="2560320" y="960120"/>
                <a:ext cx="4240530" cy="184785"/>
                <a:chOff x="2560320" y="960120"/>
                <a:chExt cx="4240530" cy="184785"/>
              </a:xfrm>
            </p:grpSpPr>
            <p:sp>
              <p:nvSpPr>
                <p:cNvPr id="240" name="Rectangle 23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241" name="Rectangle 24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29" name="Group 97"/>
            <p:cNvGrpSpPr/>
            <p:nvPr/>
          </p:nvGrpSpPr>
          <p:grpSpPr>
            <a:xfrm>
              <a:off x="5394960" y="3383280"/>
              <a:ext cx="3291840" cy="137160"/>
              <a:chOff x="446817" y="2161735"/>
              <a:chExt cx="3291840" cy="137160"/>
            </a:xfrm>
          </p:grpSpPr>
          <p:sp>
            <p:nvSpPr>
              <p:cNvPr id="230" name="Rectangle 22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31" name="Group 52"/>
              <p:cNvGrpSpPr/>
              <p:nvPr/>
            </p:nvGrpSpPr>
            <p:grpSpPr>
              <a:xfrm>
                <a:off x="446817" y="2161735"/>
                <a:ext cx="3291840" cy="137160"/>
                <a:chOff x="274320" y="1600200"/>
                <a:chExt cx="3291840" cy="137160"/>
              </a:xfrm>
            </p:grpSpPr>
            <p:grpSp>
              <p:nvGrpSpPr>
                <p:cNvPr id="232" name="Group 11"/>
                <p:cNvGrpSpPr/>
                <p:nvPr/>
              </p:nvGrpSpPr>
              <p:grpSpPr>
                <a:xfrm>
                  <a:off x="274320" y="1600200"/>
                  <a:ext cx="3291840" cy="137160"/>
                  <a:chOff x="2468880" y="457200"/>
                  <a:chExt cx="3291840" cy="137160"/>
                </a:xfrm>
              </p:grpSpPr>
              <p:sp>
                <p:nvSpPr>
                  <p:cNvPr id="236" name="Rectangle 23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37" name="Rectangle 23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5"/>
                <p:cNvGrpSpPr/>
                <p:nvPr/>
              </p:nvGrpSpPr>
              <p:grpSpPr>
                <a:xfrm>
                  <a:off x="274320" y="1600200"/>
                  <a:ext cx="3291840" cy="137160"/>
                  <a:chOff x="274320" y="1828800"/>
                  <a:chExt cx="3291840" cy="137160"/>
                </a:xfrm>
              </p:grpSpPr>
              <p:sp>
                <p:nvSpPr>
                  <p:cNvPr id="234" name="Rectangle 23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3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(2009).</a:t>
                    </a:r>
                    <a:endParaRPr lang="en-US" sz="600" dirty="0">
                      <a:solidFill>
                        <a:schemeClr val="tx1"/>
                      </a:solidFill>
                      <a:latin typeface="Arial" pitchFamily="34" charset="0"/>
                      <a:cs typeface="Arial" pitchFamily="34" charset="0"/>
                    </a:endParaRPr>
                  </a:p>
                </p:txBody>
              </p:sp>
            </p:grpSp>
          </p:grpSp>
        </p:grpSp>
      </p:grpSp>
      <p:grpSp>
        <p:nvGrpSpPr>
          <p:cNvPr id="242" name="Group 241"/>
          <p:cNvGrpSpPr/>
          <p:nvPr/>
        </p:nvGrpSpPr>
        <p:grpSpPr>
          <a:xfrm>
            <a:off x="5303520" y="3108960"/>
            <a:ext cx="3474720" cy="868680"/>
            <a:chOff x="5303520" y="3840480"/>
            <a:chExt cx="3474720" cy="868680"/>
          </a:xfrm>
        </p:grpSpPr>
        <p:grpSp>
          <p:nvGrpSpPr>
            <p:cNvPr id="243" name="Group 16"/>
            <p:cNvGrpSpPr/>
            <p:nvPr/>
          </p:nvGrpSpPr>
          <p:grpSpPr>
            <a:xfrm>
              <a:off x="5303520" y="3840480"/>
              <a:ext cx="3474720" cy="868680"/>
              <a:chOff x="2514600" y="914400"/>
              <a:chExt cx="4343400" cy="868680"/>
            </a:xfrm>
          </p:grpSpPr>
          <p:sp>
            <p:nvSpPr>
              <p:cNvPr id="272" name="Rectangle 271"/>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73" name="Group 15"/>
              <p:cNvGrpSpPr/>
              <p:nvPr/>
            </p:nvGrpSpPr>
            <p:grpSpPr>
              <a:xfrm>
                <a:off x="2560320" y="960120"/>
                <a:ext cx="4240530" cy="184785"/>
                <a:chOff x="2560320" y="960120"/>
                <a:chExt cx="4240530" cy="184785"/>
              </a:xfrm>
            </p:grpSpPr>
            <p:sp>
              <p:nvSpPr>
                <p:cNvPr id="274"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275" name="Rectangle 274"/>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44" name="Group 176"/>
            <p:cNvGrpSpPr/>
            <p:nvPr/>
          </p:nvGrpSpPr>
          <p:grpSpPr>
            <a:xfrm>
              <a:off x="5394960" y="4114800"/>
              <a:ext cx="3291840" cy="502920"/>
              <a:chOff x="5547360" y="2255520"/>
              <a:chExt cx="3291840" cy="502920"/>
            </a:xfrm>
          </p:grpSpPr>
          <p:grpSp>
            <p:nvGrpSpPr>
              <p:cNvPr id="245" name="Group 97"/>
              <p:cNvGrpSpPr/>
              <p:nvPr/>
            </p:nvGrpSpPr>
            <p:grpSpPr>
              <a:xfrm>
                <a:off x="5547360" y="2255520"/>
                <a:ext cx="3291840" cy="137160"/>
                <a:chOff x="446817" y="2161735"/>
                <a:chExt cx="3291840" cy="137160"/>
              </a:xfrm>
            </p:grpSpPr>
            <p:sp>
              <p:nvSpPr>
                <p:cNvPr id="264" name="Rectangle 263"/>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65" name="Group 52"/>
                <p:cNvGrpSpPr/>
                <p:nvPr/>
              </p:nvGrpSpPr>
              <p:grpSpPr>
                <a:xfrm>
                  <a:off x="446817" y="2161735"/>
                  <a:ext cx="3291840" cy="137160"/>
                  <a:chOff x="274320" y="1600200"/>
                  <a:chExt cx="3291840" cy="137160"/>
                </a:xfrm>
              </p:grpSpPr>
              <p:grpSp>
                <p:nvGrpSpPr>
                  <p:cNvPr id="266" name="Group 11"/>
                  <p:cNvGrpSpPr/>
                  <p:nvPr/>
                </p:nvGrpSpPr>
                <p:grpSpPr>
                  <a:xfrm>
                    <a:off x="274320" y="1600200"/>
                    <a:ext cx="3291840" cy="137160"/>
                    <a:chOff x="2468880" y="457200"/>
                    <a:chExt cx="3291840" cy="137160"/>
                  </a:xfrm>
                </p:grpSpPr>
                <p:sp>
                  <p:nvSpPr>
                    <p:cNvPr id="270" name="Rectangle 269"/>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71" name="Rectangle 270"/>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25"/>
                  <p:cNvGrpSpPr/>
                  <p:nvPr/>
                </p:nvGrpSpPr>
                <p:grpSpPr>
                  <a:xfrm>
                    <a:off x="274320" y="1600200"/>
                    <a:ext cx="3291840" cy="137160"/>
                    <a:chOff x="274320" y="1828800"/>
                    <a:chExt cx="3291840" cy="137160"/>
                  </a:xfrm>
                </p:grpSpPr>
                <p:sp>
                  <p:nvSpPr>
                    <p:cNvPr id="268" name="Rectangle 267"/>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69"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246" name="Group 97"/>
              <p:cNvGrpSpPr/>
              <p:nvPr/>
            </p:nvGrpSpPr>
            <p:grpSpPr>
              <a:xfrm>
                <a:off x="5547360" y="2438400"/>
                <a:ext cx="3291840" cy="137160"/>
                <a:chOff x="446817" y="2161735"/>
                <a:chExt cx="3291840" cy="137160"/>
              </a:xfrm>
            </p:grpSpPr>
            <p:sp>
              <p:nvSpPr>
                <p:cNvPr id="256" name="Rectangle 255"/>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57" name="Group 52"/>
                <p:cNvGrpSpPr/>
                <p:nvPr/>
              </p:nvGrpSpPr>
              <p:grpSpPr>
                <a:xfrm>
                  <a:off x="446817" y="2161735"/>
                  <a:ext cx="3291840" cy="137160"/>
                  <a:chOff x="274320" y="1600200"/>
                  <a:chExt cx="3291840" cy="137160"/>
                </a:xfrm>
              </p:grpSpPr>
              <p:grpSp>
                <p:nvGrpSpPr>
                  <p:cNvPr id="258" name="Group 11"/>
                  <p:cNvGrpSpPr/>
                  <p:nvPr/>
                </p:nvGrpSpPr>
                <p:grpSpPr>
                  <a:xfrm>
                    <a:off x="274320" y="1600200"/>
                    <a:ext cx="3291840" cy="137160"/>
                    <a:chOff x="2468880" y="457200"/>
                    <a:chExt cx="3291840" cy="137160"/>
                  </a:xfrm>
                </p:grpSpPr>
                <p:sp>
                  <p:nvSpPr>
                    <p:cNvPr id="262" name="Rectangle 261"/>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63" name="Rectangle 262"/>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25"/>
                  <p:cNvGrpSpPr/>
                  <p:nvPr/>
                </p:nvGrpSpPr>
                <p:grpSpPr>
                  <a:xfrm>
                    <a:off x="274320" y="1600200"/>
                    <a:ext cx="3291840" cy="137160"/>
                    <a:chOff x="274320" y="1828800"/>
                    <a:chExt cx="3291840" cy="137160"/>
                  </a:xfrm>
                </p:grpSpPr>
                <p:sp>
                  <p:nvSpPr>
                    <p:cNvPr id="260" name="Rectangle 259"/>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61"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247" name="Group 97"/>
              <p:cNvGrpSpPr/>
              <p:nvPr/>
            </p:nvGrpSpPr>
            <p:grpSpPr>
              <a:xfrm>
                <a:off x="5547360" y="2621280"/>
                <a:ext cx="3291840" cy="137160"/>
                <a:chOff x="446817" y="2161735"/>
                <a:chExt cx="3291840" cy="137160"/>
              </a:xfrm>
            </p:grpSpPr>
            <p:sp>
              <p:nvSpPr>
                <p:cNvPr id="248" name="Rectangle 24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49" name="Group 52"/>
                <p:cNvGrpSpPr/>
                <p:nvPr/>
              </p:nvGrpSpPr>
              <p:grpSpPr>
                <a:xfrm>
                  <a:off x="446817" y="2161735"/>
                  <a:ext cx="3291840" cy="137160"/>
                  <a:chOff x="274320" y="1600200"/>
                  <a:chExt cx="3291840" cy="137160"/>
                </a:xfrm>
              </p:grpSpPr>
              <p:grpSp>
                <p:nvGrpSpPr>
                  <p:cNvPr id="250" name="Group 11"/>
                  <p:cNvGrpSpPr/>
                  <p:nvPr/>
                </p:nvGrpSpPr>
                <p:grpSpPr>
                  <a:xfrm>
                    <a:off x="274320" y="1600200"/>
                    <a:ext cx="3291840" cy="137160"/>
                    <a:chOff x="2468880" y="457200"/>
                    <a:chExt cx="3291840" cy="137160"/>
                  </a:xfrm>
                </p:grpSpPr>
                <p:sp>
                  <p:nvSpPr>
                    <p:cNvPr id="254" name="Rectangle 253"/>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55" name="Rectangle 254"/>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5"/>
                  <p:cNvGrpSpPr/>
                  <p:nvPr/>
                </p:nvGrpSpPr>
                <p:grpSpPr>
                  <a:xfrm>
                    <a:off x="274320" y="1600200"/>
                    <a:ext cx="3291840" cy="137160"/>
                    <a:chOff x="274320" y="1828800"/>
                    <a:chExt cx="3291840" cy="137160"/>
                  </a:xfrm>
                </p:grpSpPr>
                <p:sp>
                  <p:nvSpPr>
                    <p:cNvPr id="252" name="Rectangle 25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5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grpSp>
        <p:nvGrpSpPr>
          <p:cNvPr id="8" name="Group 216"/>
          <p:cNvGrpSpPr/>
          <p:nvPr/>
        </p:nvGrpSpPr>
        <p:grpSpPr>
          <a:xfrm>
            <a:off x="320040" y="5532120"/>
            <a:ext cx="4754880" cy="502920"/>
            <a:chOff x="320040" y="1554480"/>
            <a:chExt cx="4754880" cy="502920"/>
          </a:xfrm>
        </p:grpSpPr>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gr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155448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Title Information</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Publication Information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530352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ID Numbers</a:t>
            </a:r>
            <a:endParaRPr lang="en-US" sz="600" i="1" dirty="0">
              <a:solidFill>
                <a:schemeClr val="tx1">
                  <a:lumMod val="75000"/>
                  <a:lumOff val="25000"/>
                </a:schemeClr>
              </a:solidFill>
              <a:latin typeface="Arial" pitchFamily="34" charset="0"/>
              <a:cs typeface="Arial" pitchFamily="34" charset="0"/>
            </a:endParaRPr>
          </a:p>
        </p:txBody>
      </p:sp>
      <p:grpSp>
        <p:nvGrpSpPr>
          <p:cNvPr id="9" name="Group 220"/>
          <p:cNvGrpSpPr/>
          <p:nvPr/>
        </p:nvGrpSpPr>
        <p:grpSpPr>
          <a:xfrm>
            <a:off x="365760" y="2011680"/>
            <a:ext cx="4663440" cy="1737360"/>
            <a:chOff x="274320" y="2743200"/>
            <a:chExt cx="4663440" cy="1737360"/>
          </a:xfrm>
        </p:grpSpPr>
        <p:grpSp>
          <p:nvGrpSpPr>
            <p:cNvPr id="10" name="Group 35"/>
            <p:cNvGrpSpPr/>
            <p:nvPr/>
          </p:nvGrpSpPr>
          <p:grpSpPr>
            <a:xfrm>
              <a:off x="274320" y="2743200"/>
              <a:ext cx="4663440" cy="274320"/>
              <a:chOff x="274320" y="2743200"/>
              <a:chExt cx="4663440" cy="274320"/>
            </a:xfrm>
          </p:grpSpPr>
          <p:grpSp>
            <p:nvGrpSpPr>
              <p:cNvPr id="11" name="Group 23"/>
              <p:cNvGrpSpPr/>
              <p:nvPr/>
            </p:nvGrpSpPr>
            <p:grpSpPr>
              <a:xfrm>
                <a:off x="274320" y="2743200"/>
                <a:ext cx="3063240" cy="274320"/>
                <a:chOff x="274320" y="2743200"/>
                <a:chExt cx="3063240" cy="274320"/>
              </a:xfrm>
            </p:grpSpPr>
            <p:sp>
              <p:nvSpPr>
                <p:cNvPr id="282" name="Rectangle 26"/>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83" name="Rectangle 282"/>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Publisher / Distributor</a:t>
                  </a:r>
                  <a:endParaRPr lang="en-US" sz="600" b="1" dirty="0">
                    <a:solidFill>
                      <a:schemeClr val="tx1">
                        <a:lumMod val="75000"/>
                        <a:lumOff val="25000"/>
                      </a:schemeClr>
                    </a:solidFill>
                    <a:latin typeface="Arial" pitchFamily="34" charset="0"/>
                    <a:cs typeface="Arial" pitchFamily="34" charset="0"/>
                  </a:endParaRPr>
                </a:p>
              </p:txBody>
            </p:sp>
          </p:grpSp>
          <p:grpSp>
            <p:nvGrpSpPr>
              <p:cNvPr id="12" name="Group 28"/>
              <p:cNvGrpSpPr/>
              <p:nvPr/>
            </p:nvGrpSpPr>
            <p:grpSpPr>
              <a:xfrm>
                <a:off x="3474720" y="2743200"/>
                <a:ext cx="1463040" cy="274320"/>
                <a:chOff x="274320" y="2743200"/>
                <a:chExt cx="1463040" cy="274320"/>
              </a:xfrm>
            </p:grpSpPr>
            <p:sp>
              <p:nvSpPr>
                <p:cNvPr id="276" name="Rectangle 29"/>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13" name="Group 75"/>
                <p:cNvGrpSpPr/>
                <p:nvPr/>
              </p:nvGrpSpPr>
              <p:grpSpPr>
                <a:xfrm>
                  <a:off x="274320" y="2880360"/>
                  <a:ext cx="1463040" cy="137160"/>
                  <a:chOff x="274320" y="2880360"/>
                  <a:chExt cx="1463040" cy="137160"/>
                </a:xfrm>
              </p:grpSpPr>
              <p:sp>
                <p:nvSpPr>
                  <p:cNvPr id="278" name="Cross 31"/>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74"/>
                  <p:cNvGrpSpPr/>
                  <p:nvPr/>
                </p:nvGrpSpPr>
                <p:grpSpPr>
                  <a:xfrm>
                    <a:off x="274320" y="2880360"/>
                    <a:ext cx="1325880" cy="137160"/>
                    <a:chOff x="274320" y="2880360"/>
                    <a:chExt cx="1325880" cy="137160"/>
                  </a:xfrm>
                </p:grpSpPr>
                <p:sp>
                  <p:nvSpPr>
                    <p:cNvPr id="280" name="Rectangle 279"/>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Publisher</a:t>
                      </a:r>
                      <a:endParaRPr lang="en-US" sz="600" dirty="0">
                        <a:solidFill>
                          <a:schemeClr val="tx1"/>
                        </a:solidFill>
                        <a:latin typeface="Arial" pitchFamily="34" charset="0"/>
                        <a:cs typeface="Arial" pitchFamily="34" charset="0"/>
                      </a:endParaRPr>
                    </a:p>
                  </p:txBody>
                </p:sp>
                <p:sp>
                  <p:nvSpPr>
                    <p:cNvPr id="281" name="Isosceles Triangle 34"/>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6" name="Group 56"/>
            <p:cNvGrpSpPr/>
            <p:nvPr/>
          </p:nvGrpSpPr>
          <p:grpSpPr>
            <a:xfrm>
              <a:off x="274320" y="3383280"/>
              <a:ext cx="4663440" cy="274320"/>
              <a:chOff x="274320" y="2743200"/>
              <a:chExt cx="4663440" cy="274320"/>
            </a:xfrm>
          </p:grpSpPr>
          <p:grpSp>
            <p:nvGrpSpPr>
              <p:cNvPr id="17" name="Group 23"/>
              <p:cNvGrpSpPr/>
              <p:nvPr/>
            </p:nvGrpSpPr>
            <p:grpSpPr>
              <a:xfrm>
                <a:off x="274320" y="2743200"/>
                <a:ext cx="3063240" cy="274320"/>
                <a:chOff x="274320" y="2743200"/>
                <a:chExt cx="3063240" cy="274320"/>
              </a:xfrm>
            </p:grpSpPr>
            <p:sp>
              <p:nvSpPr>
                <p:cNvPr id="272" name="Rectangle 271"/>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73" name="Rectangle 272"/>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Date of Publication / Distribution</a:t>
                  </a:r>
                  <a:endParaRPr lang="en-US" sz="600" b="1" dirty="0">
                    <a:solidFill>
                      <a:schemeClr val="tx1">
                        <a:lumMod val="75000"/>
                        <a:lumOff val="25000"/>
                      </a:schemeClr>
                    </a:solidFill>
                    <a:latin typeface="Arial" pitchFamily="34" charset="0"/>
                    <a:cs typeface="Arial" pitchFamily="34" charset="0"/>
                  </a:endParaRPr>
                </a:p>
              </p:txBody>
            </p:sp>
          </p:grpSp>
          <p:grpSp>
            <p:nvGrpSpPr>
              <p:cNvPr id="18" name="Group 28"/>
              <p:cNvGrpSpPr/>
              <p:nvPr/>
            </p:nvGrpSpPr>
            <p:grpSpPr>
              <a:xfrm>
                <a:off x="3474720" y="2743200"/>
                <a:ext cx="1463040" cy="274320"/>
                <a:chOff x="274320" y="2743200"/>
                <a:chExt cx="1463040" cy="274320"/>
              </a:xfrm>
            </p:grpSpPr>
            <p:sp>
              <p:nvSpPr>
                <p:cNvPr id="266" name="Rectangle 265"/>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19" name="Group 75"/>
                <p:cNvGrpSpPr/>
                <p:nvPr/>
              </p:nvGrpSpPr>
              <p:grpSpPr>
                <a:xfrm>
                  <a:off x="274320" y="2880360"/>
                  <a:ext cx="1463040" cy="137160"/>
                  <a:chOff x="274320" y="2880360"/>
                  <a:chExt cx="1463040" cy="137160"/>
                </a:xfrm>
              </p:grpSpPr>
              <p:sp>
                <p:nvSpPr>
                  <p:cNvPr id="268" name="Cross 267"/>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74"/>
                  <p:cNvGrpSpPr/>
                  <p:nvPr/>
                </p:nvGrpSpPr>
                <p:grpSpPr>
                  <a:xfrm>
                    <a:off x="274320" y="2880360"/>
                    <a:ext cx="1325880" cy="137160"/>
                    <a:chOff x="274320" y="2880360"/>
                    <a:chExt cx="1325880" cy="137160"/>
                  </a:xfrm>
                </p:grpSpPr>
                <p:sp>
                  <p:nvSpPr>
                    <p:cNvPr id="270" name="Rectangle 269"/>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a:t>
                      </a:r>
                      <a:endParaRPr lang="en-US" sz="600" dirty="0">
                        <a:solidFill>
                          <a:schemeClr val="tx1"/>
                        </a:solidFill>
                        <a:latin typeface="Arial" pitchFamily="34" charset="0"/>
                        <a:cs typeface="Arial" pitchFamily="34" charset="0"/>
                      </a:endParaRPr>
                    </a:p>
                  </p:txBody>
                </p:sp>
                <p:sp>
                  <p:nvSpPr>
                    <p:cNvPr id="271" name="Isosceles Triangle 270"/>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1" name="Group 79"/>
            <p:cNvGrpSpPr/>
            <p:nvPr/>
          </p:nvGrpSpPr>
          <p:grpSpPr>
            <a:xfrm>
              <a:off x="274320" y="3794760"/>
              <a:ext cx="4663440" cy="274320"/>
              <a:chOff x="274320" y="594360"/>
              <a:chExt cx="4663440" cy="274320"/>
            </a:xfrm>
          </p:grpSpPr>
          <p:grpSp>
            <p:nvGrpSpPr>
              <p:cNvPr id="22" name="Group 69"/>
              <p:cNvGrpSpPr/>
              <p:nvPr/>
            </p:nvGrpSpPr>
            <p:grpSpPr>
              <a:xfrm>
                <a:off x="274320" y="594360"/>
                <a:ext cx="2286000" cy="274320"/>
                <a:chOff x="274320" y="2743200"/>
                <a:chExt cx="2286000" cy="274320"/>
              </a:xfrm>
            </p:grpSpPr>
            <p:grpSp>
              <p:nvGrpSpPr>
                <p:cNvPr id="23" name="Group 17"/>
                <p:cNvGrpSpPr/>
                <p:nvPr/>
              </p:nvGrpSpPr>
              <p:grpSpPr>
                <a:xfrm>
                  <a:off x="274320" y="2880360"/>
                  <a:ext cx="2286000" cy="137160"/>
                  <a:chOff x="411480" y="2880360"/>
                  <a:chExt cx="2286000" cy="137160"/>
                </a:xfrm>
              </p:grpSpPr>
              <p:sp>
                <p:nvSpPr>
                  <p:cNvPr id="262" name="Rectangle 261"/>
                  <p:cNvSpPr/>
                  <p:nvPr/>
                </p:nvSpPr>
                <p:spPr>
                  <a:xfrm>
                    <a:off x="411480" y="2880360"/>
                    <a:ext cx="214884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63" name="Cross 262"/>
                  <p:cNvSpPr/>
                  <p:nvPr/>
                </p:nvSpPr>
                <p:spPr>
                  <a:xfrm>
                    <a:off x="260604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Rectangle 260"/>
                <p:cNvSpPr/>
                <p:nvPr/>
              </p:nvSpPr>
              <p:spPr>
                <a:xfrm>
                  <a:off x="274320" y="2743200"/>
                  <a:ext cx="228600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Edition</a:t>
                  </a:r>
                  <a:endParaRPr lang="en-US" sz="600" b="1" dirty="0">
                    <a:solidFill>
                      <a:schemeClr val="tx1">
                        <a:lumMod val="75000"/>
                        <a:lumOff val="25000"/>
                      </a:schemeClr>
                    </a:solidFill>
                    <a:latin typeface="Arial" pitchFamily="34" charset="0"/>
                    <a:cs typeface="Arial" pitchFamily="34" charset="0"/>
                  </a:endParaRPr>
                </a:p>
              </p:txBody>
            </p:sp>
          </p:grpSp>
          <p:grpSp>
            <p:nvGrpSpPr>
              <p:cNvPr id="24" name="Group 74"/>
              <p:cNvGrpSpPr/>
              <p:nvPr/>
            </p:nvGrpSpPr>
            <p:grpSpPr>
              <a:xfrm>
                <a:off x="2651760" y="594360"/>
                <a:ext cx="2286000" cy="274320"/>
                <a:chOff x="274320" y="2743200"/>
                <a:chExt cx="2286000" cy="274320"/>
              </a:xfrm>
            </p:grpSpPr>
            <p:grpSp>
              <p:nvGrpSpPr>
                <p:cNvPr id="31" name="Group 17"/>
                <p:cNvGrpSpPr/>
                <p:nvPr/>
              </p:nvGrpSpPr>
              <p:grpSpPr>
                <a:xfrm>
                  <a:off x="274320" y="2880360"/>
                  <a:ext cx="2286000" cy="137160"/>
                  <a:chOff x="411480" y="2880360"/>
                  <a:chExt cx="2286000" cy="137160"/>
                </a:xfrm>
              </p:grpSpPr>
              <p:sp>
                <p:nvSpPr>
                  <p:cNvPr id="258" name="Rectangle 257"/>
                  <p:cNvSpPr/>
                  <p:nvPr/>
                </p:nvSpPr>
                <p:spPr>
                  <a:xfrm>
                    <a:off x="411480" y="2880360"/>
                    <a:ext cx="214884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59" name="Cross 258"/>
                  <p:cNvSpPr/>
                  <p:nvPr/>
                </p:nvSpPr>
                <p:spPr>
                  <a:xfrm>
                    <a:off x="260604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7" name="Rectangle 256"/>
                <p:cNvSpPr/>
                <p:nvPr/>
              </p:nvSpPr>
              <p:spPr>
                <a:xfrm>
                  <a:off x="274320" y="2743200"/>
                  <a:ext cx="228600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Series</a:t>
                  </a:r>
                  <a:endParaRPr lang="en-US" sz="600" b="1" dirty="0">
                    <a:solidFill>
                      <a:schemeClr val="tx1">
                        <a:lumMod val="75000"/>
                        <a:lumOff val="25000"/>
                      </a:schemeClr>
                    </a:solidFill>
                    <a:latin typeface="Arial" pitchFamily="34" charset="0"/>
                    <a:cs typeface="Arial" pitchFamily="34" charset="0"/>
                  </a:endParaRPr>
                </a:p>
              </p:txBody>
            </p:sp>
          </p:grpSp>
        </p:grpSp>
        <p:grpSp>
          <p:nvGrpSpPr>
            <p:cNvPr id="224" name="Group 80"/>
            <p:cNvGrpSpPr/>
            <p:nvPr/>
          </p:nvGrpSpPr>
          <p:grpSpPr>
            <a:xfrm>
              <a:off x="274320" y="4206240"/>
              <a:ext cx="4663440" cy="274320"/>
              <a:chOff x="274320" y="2743200"/>
              <a:chExt cx="4663440" cy="274320"/>
            </a:xfrm>
          </p:grpSpPr>
          <p:grpSp>
            <p:nvGrpSpPr>
              <p:cNvPr id="225" name="Group 23"/>
              <p:cNvGrpSpPr/>
              <p:nvPr/>
            </p:nvGrpSpPr>
            <p:grpSpPr>
              <a:xfrm>
                <a:off x="274320" y="2743200"/>
                <a:ext cx="3063240" cy="274320"/>
                <a:chOff x="274320" y="2743200"/>
                <a:chExt cx="3063240" cy="274320"/>
              </a:xfrm>
            </p:grpSpPr>
            <p:sp>
              <p:nvSpPr>
                <p:cNvPr id="252" name="Rectangle 251"/>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53" name="Rectangle 252"/>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Fabricator / Manufacturer</a:t>
                  </a:r>
                  <a:endParaRPr lang="en-US" sz="600" b="1" dirty="0">
                    <a:solidFill>
                      <a:schemeClr val="tx1">
                        <a:lumMod val="75000"/>
                        <a:lumOff val="25000"/>
                      </a:schemeClr>
                    </a:solidFill>
                    <a:latin typeface="Arial" pitchFamily="34" charset="0"/>
                    <a:cs typeface="Arial" pitchFamily="34" charset="0"/>
                  </a:endParaRPr>
                </a:p>
              </p:txBody>
            </p:sp>
          </p:grpSp>
          <p:grpSp>
            <p:nvGrpSpPr>
              <p:cNvPr id="226" name="Group 28"/>
              <p:cNvGrpSpPr/>
              <p:nvPr/>
            </p:nvGrpSpPr>
            <p:grpSpPr>
              <a:xfrm>
                <a:off x="3474720" y="2743200"/>
                <a:ext cx="1463040" cy="274320"/>
                <a:chOff x="274320" y="2743200"/>
                <a:chExt cx="1463040" cy="274320"/>
              </a:xfrm>
            </p:grpSpPr>
            <p:sp>
              <p:nvSpPr>
                <p:cNvPr id="246" name="Rectangle 245"/>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227" name="Group 75"/>
                <p:cNvGrpSpPr/>
                <p:nvPr/>
              </p:nvGrpSpPr>
              <p:grpSpPr>
                <a:xfrm>
                  <a:off x="274320" y="2880360"/>
                  <a:ext cx="1463040" cy="137160"/>
                  <a:chOff x="274320" y="2880360"/>
                  <a:chExt cx="1463040" cy="137160"/>
                </a:xfrm>
              </p:grpSpPr>
              <p:sp>
                <p:nvSpPr>
                  <p:cNvPr id="248" name="Cross 247"/>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74"/>
                  <p:cNvGrpSpPr/>
                  <p:nvPr/>
                </p:nvGrpSpPr>
                <p:grpSpPr>
                  <a:xfrm>
                    <a:off x="274320" y="2880360"/>
                    <a:ext cx="1325880" cy="137160"/>
                    <a:chOff x="274320" y="2880360"/>
                    <a:chExt cx="1325880" cy="137160"/>
                  </a:xfrm>
                </p:grpSpPr>
                <p:sp>
                  <p:nvSpPr>
                    <p:cNvPr id="250" name="Rectangle 249"/>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Manufacturer</a:t>
                      </a:r>
                      <a:endParaRPr lang="en-US" sz="600" dirty="0">
                        <a:solidFill>
                          <a:schemeClr val="tx1"/>
                        </a:solidFill>
                        <a:latin typeface="Arial" pitchFamily="34" charset="0"/>
                        <a:cs typeface="Arial" pitchFamily="34" charset="0"/>
                      </a:endParaRPr>
                    </a:p>
                  </p:txBody>
                </p:sp>
                <p:sp>
                  <p:nvSpPr>
                    <p:cNvPr id="251" name="Isosceles Triangle 250"/>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29" name="Group 116"/>
            <p:cNvGrpSpPr/>
            <p:nvPr/>
          </p:nvGrpSpPr>
          <p:grpSpPr>
            <a:xfrm>
              <a:off x="274320" y="3063240"/>
              <a:ext cx="4663440" cy="274320"/>
              <a:chOff x="274320" y="1828800"/>
              <a:chExt cx="4663440" cy="274320"/>
            </a:xfrm>
          </p:grpSpPr>
          <p:grpSp>
            <p:nvGrpSpPr>
              <p:cNvPr id="230" name="Group 97"/>
              <p:cNvGrpSpPr/>
              <p:nvPr/>
            </p:nvGrpSpPr>
            <p:grpSpPr>
              <a:xfrm>
                <a:off x="274320" y="1828800"/>
                <a:ext cx="1463040" cy="274320"/>
                <a:chOff x="274320" y="2743200"/>
                <a:chExt cx="1463040" cy="274320"/>
              </a:xfrm>
            </p:grpSpPr>
            <p:sp>
              <p:nvSpPr>
                <p:cNvPr id="242" name="Rectangle 241"/>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43" name="Rectangle 242"/>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Place of Publication / Distribution</a:t>
                  </a:r>
                  <a:endParaRPr lang="en-US" sz="600" b="1" dirty="0">
                    <a:solidFill>
                      <a:schemeClr val="tx1">
                        <a:lumMod val="75000"/>
                        <a:lumOff val="25000"/>
                      </a:schemeClr>
                    </a:solidFill>
                    <a:latin typeface="Arial" pitchFamily="34" charset="0"/>
                    <a:cs typeface="Arial" pitchFamily="34" charset="0"/>
                  </a:endParaRPr>
                </a:p>
              </p:txBody>
            </p:sp>
          </p:grpSp>
          <p:grpSp>
            <p:nvGrpSpPr>
              <p:cNvPr id="231" name="Group 102"/>
              <p:cNvGrpSpPr/>
              <p:nvPr/>
            </p:nvGrpSpPr>
            <p:grpSpPr>
              <a:xfrm>
                <a:off x="3474720" y="1828800"/>
                <a:ext cx="1463040" cy="274320"/>
                <a:chOff x="274320" y="2743200"/>
                <a:chExt cx="1463040" cy="274320"/>
              </a:xfrm>
            </p:grpSpPr>
            <p:sp>
              <p:nvSpPr>
                <p:cNvPr id="236" name="Rectangle 235"/>
                <p:cNvSpPr/>
                <p:nvPr/>
              </p:nvSpPr>
              <p:spPr>
                <a:xfrm>
                  <a:off x="274320" y="2743200"/>
                  <a:ext cx="14630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233" name="Group 75"/>
                <p:cNvGrpSpPr/>
                <p:nvPr/>
              </p:nvGrpSpPr>
              <p:grpSpPr>
                <a:xfrm>
                  <a:off x="274320" y="2880360"/>
                  <a:ext cx="1463040" cy="137160"/>
                  <a:chOff x="274320" y="2880360"/>
                  <a:chExt cx="1463040" cy="137160"/>
                </a:xfrm>
              </p:grpSpPr>
              <p:sp>
                <p:nvSpPr>
                  <p:cNvPr id="238" name="Cross 237"/>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74"/>
                  <p:cNvGrpSpPr/>
                  <p:nvPr/>
                </p:nvGrpSpPr>
                <p:grpSpPr>
                  <a:xfrm>
                    <a:off x="274320" y="2880360"/>
                    <a:ext cx="1325880" cy="137160"/>
                    <a:chOff x="274320" y="2880360"/>
                    <a:chExt cx="1325880" cy="137160"/>
                  </a:xfrm>
                </p:grpSpPr>
                <p:sp>
                  <p:nvSpPr>
                    <p:cNvPr id="240" name="Rectangle 239"/>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City / State</a:t>
                      </a:r>
                      <a:endParaRPr lang="en-US" sz="600" dirty="0">
                        <a:solidFill>
                          <a:schemeClr val="tx1"/>
                        </a:solidFill>
                        <a:latin typeface="Arial" pitchFamily="34" charset="0"/>
                        <a:cs typeface="Arial" pitchFamily="34" charset="0"/>
                      </a:endParaRPr>
                    </a:p>
                  </p:txBody>
                </p:sp>
                <p:sp>
                  <p:nvSpPr>
                    <p:cNvPr id="241" name="Isosceles Triangle 240"/>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9" name="Group 28"/>
              <p:cNvGrpSpPr/>
              <p:nvPr/>
            </p:nvGrpSpPr>
            <p:grpSpPr>
              <a:xfrm>
                <a:off x="1874520" y="1828800"/>
                <a:ext cx="1463040" cy="274320"/>
                <a:chOff x="274320" y="2743200"/>
                <a:chExt cx="1463040" cy="274320"/>
              </a:xfrm>
            </p:grpSpPr>
            <p:sp>
              <p:nvSpPr>
                <p:cNvPr id="232" name="Rectangle 231"/>
                <p:cNvSpPr/>
                <p:nvPr/>
              </p:nvSpPr>
              <p:spPr>
                <a:xfrm>
                  <a:off x="274320" y="2743200"/>
                  <a:ext cx="14630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244" name="Group 74"/>
                <p:cNvGrpSpPr/>
                <p:nvPr/>
              </p:nvGrpSpPr>
              <p:grpSpPr>
                <a:xfrm>
                  <a:off x="274320" y="2880360"/>
                  <a:ext cx="1325880" cy="137160"/>
                  <a:chOff x="274320" y="2880360"/>
                  <a:chExt cx="1325880" cy="137160"/>
                </a:xfrm>
              </p:grpSpPr>
              <p:sp>
                <p:nvSpPr>
                  <p:cNvPr id="234" name="Rectangle 233"/>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a:t>
                    </a:r>
                    <a:endParaRPr lang="en-US" sz="600" dirty="0">
                      <a:solidFill>
                        <a:schemeClr val="tx1"/>
                      </a:solidFill>
                      <a:latin typeface="Arial" pitchFamily="34" charset="0"/>
                      <a:cs typeface="Arial" pitchFamily="34" charset="0"/>
                    </a:endParaRPr>
                  </a:p>
                </p:txBody>
              </p:sp>
              <p:sp>
                <p:nvSpPr>
                  <p:cNvPr id="235" name="Isosceles Triangle 234"/>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15" name="Group 18"/>
          <p:cNvGrpSpPr>
            <a:grpSpLocks/>
          </p:cNvGrpSpPr>
          <p:nvPr/>
        </p:nvGrpSpPr>
        <p:grpSpPr bwMode="auto">
          <a:xfrm>
            <a:off x="5303520" y="914400"/>
            <a:ext cx="3473450" cy="776287"/>
            <a:chOff x="2834640" y="274320"/>
            <a:chExt cx="3474720" cy="777240"/>
          </a:xfrm>
        </p:grpSpPr>
        <p:grpSp>
          <p:nvGrpSpPr>
            <p:cNvPr id="216" name="Group 46"/>
            <p:cNvGrpSpPr>
              <a:grpSpLocks/>
            </p:cNvGrpSpPr>
            <p:nvPr/>
          </p:nvGrpSpPr>
          <p:grpSpPr bwMode="auto">
            <a:xfrm>
              <a:off x="3109378" y="274320"/>
              <a:ext cx="2925244" cy="136692"/>
              <a:chOff x="3109378" y="2743200"/>
              <a:chExt cx="2925244" cy="136692"/>
            </a:xfrm>
          </p:grpSpPr>
          <p:sp>
            <p:nvSpPr>
              <p:cNvPr id="301"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302"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303"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288" name="TextBox 287"/>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289" name="Group 20"/>
            <p:cNvGrpSpPr>
              <a:grpSpLocks/>
            </p:cNvGrpSpPr>
            <p:nvPr/>
          </p:nvGrpSpPr>
          <p:grpSpPr bwMode="auto">
            <a:xfrm>
              <a:off x="2834640" y="868774"/>
              <a:ext cx="3474720" cy="136692"/>
              <a:chOff x="2560321" y="2472784"/>
              <a:chExt cx="4206240" cy="136692"/>
            </a:xfrm>
          </p:grpSpPr>
          <p:sp>
            <p:nvSpPr>
              <p:cNvPr id="299"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300"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290" name="Group 19"/>
            <p:cNvGrpSpPr>
              <a:grpSpLocks/>
            </p:cNvGrpSpPr>
            <p:nvPr/>
          </p:nvGrpSpPr>
          <p:grpSpPr bwMode="auto">
            <a:xfrm>
              <a:off x="2880695" y="503200"/>
              <a:ext cx="3382612" cy="319478"/>
              <a:chOff x="2743535" y="2841587"/>
              <a:chExt cx="3382612" cy="319478"/>
            </a:xfrm>
          </p:grpSpPr>
          <p:sp>
            <p:nvSpPr>
              <p:cNvPr id="291" name="TextBox 290"/>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292" name="Group 18"/>
              <p:cNvGrpSpPr>
                <a:grpSpLocks/>
              </p:cNvGrpSpPr>
              <p:nvPr/>
            </p:nvGrpSpPr>
            <p:grpSpPr bwMode="auto">
              <a:xfrm>
                <a:off x="2743535" y="2841587"/>
                <a:ext cx="3382612" cy="319478"/>
                <a:chOff x="2880695" y="2834920"/>
                <a:chExt cx="3382612" cy="319478"/>
              </a:xfrm>
            </p:grpSpPr>
            <p:grpSp>
              <p:nvGrpSpPr>
                <p:cNvPr id="293" name="Group 14"/>
                <p:cNvGrpSpPr>
                  <a:grpSpLocks/>
                </p:cNvGrpSpPr>
                <p:nvPr/>
              </p:nvGrpSpPr>
              <p:grpSpPr bwMode="auto">
                <a:xfrm>
                  <a:off x="2880695" y="2834920"/>
                  <a:ext cx="3382612" cy="136692"/>
                  <a:chOff x="3155015" y="2834920"/>
                  <a:chExt cx="3382612" cy="136692"/>
                </a:xfrm>
              </p:grpSpPr>
              <p:sp>
                <p:nvSpPr>
                  <p:cNvPr id="297" name="TextBox 296"/>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298" name="TextBox 297"/>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294" name="Group 15"/>
                <p:cNvGrpSpPr>
                  <a:grpSpLocks/>
                </p:cNvGrpSpPr>
                <p:nvPr/>
              </p:nvGrpSpPr>
              <p:grpSpPr bwMode="auto">
                <a:xfrm>
                  <a:off x="2880695" y="3017706"/>
                  <a:ext cx="3382612" cy="136692"/>
                  <a:chOff x="3155015" y="2834826"/>
                  <a:chExt cx="3382612" cy="136692"/>
                </a:xfrm>
              </p:grpSpPr>
              <p:sp>
                <p:nvSpPr>
                  <p:cNvPr id="295" name="TextBox 294"/>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296" name="TextBox 295"/>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304" name="Group 303"/>
          <p:cNvGrpSpPr/>
          <p:nvPr/>
        </p:nvGrpSpPr>
        <p:grpSpPr>
          <a:xfrm>
            <a:off x="5303520" y="1828800"/>
            <a:ext cx="3474720" cy="685800"/>
            <a:chOff x="2743200" y="274320"/>
            <a:chExt cx="3474720" cy="685800"/>
          </a:xfrm>
        </p:grpSpPr>
        <p:sp>
          <p:nvSpPr>
            <p:cNvPr id="305" name="Rectangle 13"/>
            <p:cNvSpPr/>
            <p:nvPr/>
          </p:nvSpPr>
          <p:spPr>
            <a:xfrm>
              <a:off x="2743200" y="274320"/>
              <a:ext cx="3474720" cy="6858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06" name="Group 15"/>
            <p:cNvGrpSpPr/>
            <p:nvPr/>
          </p:nvGrpSpPr>
          <p:grpSpPr>
            <a:xfrm>
              <a:off x="2788920" y="320040"/>
              <a:ext cx="3383280" cy="184785"/>
              <a:chOff x="2560320" y="960120"/>
              <a:chExt cx="5160937" cy="184785"/>
            </a:xfrm>
          </p:grpSpPr>
          <p:sp>
            <p:nvSpPr>
              <p:cNvPr id="307" name="Rectangle 30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(2)</a:t>
                </a:r>
              </a:p>
            </p:txBody>
          </p:sp>
          <p:sp>
            <p:nvSpPr>
              <p:cNvPr id="308" name="Rectangle 30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09" name="Group 97"/>
          <p:cNvGrpSpPr/>
          <p:nvPr/>
        </p:nvGrpSpPr>
        <p:grpSpPr>
          <a:xfrm>
            <a:off x="5394960" y="2103120"/>
            <a:ext cx="3291840" cy="137160"/>
            <a:chOff x="446817" y="2161735"/>
            <a:chExt cx="3291840" cy="137160"/>
          </a:xfrm>
        </p:grpSpPr>
        <p:sp>
          <p:nvSpPr>
            <p:cNvPr id="310" name="Rectangle 30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11" name="Group 52"/>
            <p:cNvGrpSpPr/>
            <p:nvPr/>
          </p:nvGrpSpPr>
          <p:grpSpPr>
            <a:xfrm>
              <a:off x="446817" y="2161735"/>
              <a:ext cx="3291840" cy="137160"/>
              <a:chOff x="274320" y="1600200"/>
              <a:chExt cx="3291840" cy="137160"/>
            </a:xfrm>
          </p:grpSpPr>
          <p:grpSp>
            <p:nvGrpSpPr>
              <p:cNvPr id="312" name="Group 11"/>
              <p:cNvGrpSpPr/>
              <p:nvPr/>
            </p:nvGrpSpPr>
            <p:grpSpPr>
              <a:xfrm>
                <a:off x="274320" y="1600200"/>
                <a:ext cx="3291840" cy="137160"/>
                <a:chOff x="2468880" y="457200"/>
                <a:chExt cx="3291840" cy="137160"/>
              </a:xfrm>
            </p:grpSpPr>
            <p:sp>
              <p:nvSpPr>
                <p:cNvPr id="316" name="Rectangle 31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17" name="Rectangle 31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25"/>
              <p:cNvGrpSpPr/>
              <p:nvPr/>
            </p:nvGrpSpPr>
            <p:grpSpPr>
              <a:xfrm>
                <a:off x="274320" y="1600200"/>
                <a:ext cx="3291840" cy="137160"/>
                <a:chOff x="274320" y="1828800"/>
                <a:chExt cx="3291840" cy="137160"/>
              </a:xfrm>
            </p:grpSpPr>
            <p:sp>
              <p:nvSpPr>
                <p:cNvPr id="314" name="Rectangle 31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1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318" name="Group 97"/>
          <p:cNvGrpSpPr/>
          <p:nvPr/>
        </p:nvGrpSpPr>
        <p:grpSpPr>
          <a:xfrm>
            <a:off x="5394960" y="2286000"/>
            <a:ext cx="3291840" cy="137160"/>
            <a:chOff x="446817" y="2161735"/>
            <a:chExt cx="3291840" cy="137160"/>
          </a:xfrm>
        </p:grpSpPr>
        <p:sp>
          <p:nvSpPr>
            <p:cNvPr id="319" name="Rectangle 31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20" name="Group 52"/>
            <p:cNvGrpSpPr/>
            <p:nvPr/>
          </p:nvGrpSpPr>
          <p:grpSpPr>
            <a:xfrm>
              <a:off x="446817" y="2161735"/>
              <a:ext cx="3291840" cy="137160"/>
              <a:chOff x="274320" y="1600200"/>
              <a:chExt cx="3291840" cy="137160"/>
            </a:xfrm>
          </p:grpSpPr>
          <p:grpSp>
            <p:nvGrpSpPr>
              <p:cNvPr id="321" name="Group 11"/>
              <p:cNvGrpSpPr/>
              <p:nvPr/>
            </p:nvGrpSpPr>
            <p:grpSpPr>
              <a:xfrm>
                <a:off x="274320" y="1600200"/>
                <a:ext cx="3291840" cy="137160"/>
                <a:chOff x="2468880" y="457200"/>
                <a:chExt cx="3291840" cy="137160"/>
              </a:xfrm>
            </p:grpSpPr>
            <p:sp>
              <p:nvSpPr>
                <p:cNvPr id="325" name="Rectangle 32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26" name="Rectangle 32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25"/>
              <p:cNvGrpSpPr/>
              <p:nvPr/>
            </p:nvGrpSpPr>
            <p:grpSpPr>
              <a:xfrm>
                <a:off x="274320" y="1600200"/>
                <a:ext cx="3291840" cy="137160"/>
                <a:chOff x="274320" y="1828800"/>
                <a:chExt cx="3291840" cy="137160"/>
              </a:xfrm>
            </p:grpSpPr>
            <p:sp>
              <p:nvSpPr>
                <p:cNvPr id="323" name="Rectangle 32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2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327" name="Group 326"/>
          <p:cNvGrpSpPr/>
          <p:nvPr/>
        </p:nvGrpSpPr>
        <p:grpSpPr>
          <a:xfrm>
            <a:off x="5303520" y="2560320"/>
            <a:ext cx="3474720" cy="502920"/>
            <a:chOff x="5303520" y="3108960"/>
            <a:chExt cx="3474720" cy="502920"/>
          </a:xfrm>
        </p:grpSpPr>
        <p:grpSp>
          <p:nvGrpSpPr>
            <p:cNvPr id="328" name="Group 87"/>
            <p:cNvGrpSpPr/>
            <p:nvPr/>
          </p:nvGrpSpPr>
          <p:grpSpPr>
            <a:xfrm>
              <a:off x="5303520" y="3108960"/>
              <a:ext cx="3474720" cy="502920"/>
              <a:chOff x="2514600" y="914400"/>
              <a:chExt cx="4343400" cy="502920"/>
            </a:xfrm>
          </p:grpSpPr>
          <p:sp>
            <p:nvSpPr>
              <p:cNvPr id="338"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39" name="Group 15"/>
              <p:cNvGrpSpPr/>
              <p:nvPr/>
            </p:nvGrpSpPr>
            <p:grpSpPr>
              <a:xfrm>
                <a:off x="2560320" y="960120"/>
                <a:ext cx="4240530" cy="184785"/>
                <a:chOff x="2560320" y="960120"/>
                <a:chExt cx="4240530" cy="184785"/>
              </a:xfrm>
            </p:grpSpPr>
            <p:sp>
              <p:nvSpPr>
                <p:cNvPr id="340" name="Rectangle 33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341" name="Rectangle 34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29" name="Group 97"/>
            <p:cNvGrpSpPr/>
            <p:nvPr/>
          </p:nvGrpSpPr>
          <p:grpSpPr>
            <a:xfrm>
              <a:off x="5394960" y="3383280"/>
              <a:ext cx="3291840" cy="137160"/>
              <a:chOff x="446817" y="2161735"/>
              <a:chExt cx="3291840" cy="137160"/>
            </a:xfrm>
          </p:grpSpPr>
          <p:sp>
            <p:nvSpPr>
              <p:cNvPr id="330" name="Rectangle 32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31" name="Group 52"/>
              <p:cNvGrpSpPr/>
              <p:nvPr/>
            </p:nvGrpSpPr>
            <p:grpSpPr>
              <a:xfrm>
                <a:off x="446817" y="2161735"/>
                <a:ext cx="3291840" cy="137160"/>
                <a:chOff x="274320" y="1600200"/>
                <a:chExt cx="3291840" cy="137160"/>
              </a:xfrm>
            </p:grpSpPr>
            <p:grpSp>
              <p:nvGrpSpPr>
                <p:cNvPr id="332" name="Group 11"/>
                <p:cNvGrpSpPr/>
                <p:nvPr/>
              </p:nvGrpSpPr>
              <p:grpSpPr>
                <a:xfrm>
                  <a:off x="274320" y="1600200"/>
                  <a:ext cx="3291840" cy="137160"/>
                  <a:chOff x="2468880" y="457200"/>
                  <a:chExt cx="3291840" cy="137160"/>
                </a:xfrm>
              </p:grpSpPr>
              <p:sp>
                <p:nvSpPr>
                  <p:cNvPr id="336" name="Rectangle 33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37" name="Rectangle 33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25"/>
                <p:cNvGrpSpPr/>
                <p:nvPr/>
              </p:nvGrpSpPr>
              <p:grpSpPr>
                <a:xfrm>
                  <a:off x="274320" y="1600200"/>
                  <a:ext cx="3291840" cy="137160"/>
                  <a:chOff x="274320" y="1828800"/>
                  <a:chExt cx="3291840" cy="137160"/>
                </a:xfrm>
              </p:grpSpPr>
              <p:sp>
                <p:nvSpPr>
                  <p:cNvPr id="334" name="Rectangle 33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3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(2009).</a:t>
                    </a:r>
                    <a:endParaRPr lang="en-US" sz="600" dirty="0">
                      <a:solidFill>
                        <a:schemeClr val="tx1"/>
                      </a:solidFill>
                      <a:latin typeface="Arial" pitchFamily="34" charset="0"/>
                      <a:cs typeface="Arial" pitchFamily="34" charset="0"/>
                    </a:endParaRPr>
                  </a:p>
                </p:txBody>
              </p:sp>
            </p:grpSp>
          </p:grpSp>
        </p:grpSp>
      </p:grpSp>
      <p:grpSp>
        <p:nvGrpSpPr>
          <p:cNvPr id="342" name="Group 341"/>
          <p:cNvGrpSpPr/>
          <p:nvPr/>
        </p:nvGrpSpPr>
        <p:grpSpPr>
          <a:xfrm>
            <a:off x="5303520" y="3108960"/>
            <a:ext cx="3474720" cy="868680"/>
            <a:chOff x="5303520" y="3840480"/>
            <a:chExt cx="3474720" cy="868680"/>
          </a:xfrm>
        </p:grpSpPr>
        <p:grpSp>
          <p:nvGrpSpPr>
            <p:cNvPr id="343" name="Group 16"/>
            <p:cNvGrpSpPr/>
            <p:nvPr/>
          </p:nvGrpSpPr>
          <p:grpSpPr>
            <a:xfrm>
              <a:off x="5303520" y="3840480"/>
              <a:ext cx="3474720" cy="868680"/>
              <a:chOff x="2514600" y="914400"/>
              <a:chExt cx="4343400" cy="868680"/>
            </a:xfrm>
          </p:grpSpPr>
          <p:sp>
            <p:nvSpPr>
              <p:cNvPr id="375" name="Rectangle 374"/>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76" name="Group 15"/>
              <p:cNvGrpSpPr/>
              <p:nvPr/>
            </p:nvGrpSpPr>
            <p:grpSpPr>
              <a:xfrm>
                <a:off x="2560320" y="960120"/>
                <a:ext cx="4240530" cy="184785"/>
                <a:chOff x="2560320" y="960120"/>
                <a:chExt cx="4240530" cy="184785"/>
              </a:xfrm>
            </p:grpSpPr>
            <p:sp>
              <p:nvSpPr>
                <p:cNvPr id="377"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378" name="Rectangle 377"/>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44" name="Group 176"/>
            <p:cNvGrpSpPr/>
            <p:nvPr/>
          </p:nvGrpSpPr>
          <p:grpSpPr>
            <a:xfrm>
              <a:off x="5394960" y="4114800"/>
              <a:ext cx="3291840" cy="502920"/>
              <a:chOff x="5547360" y="2255520"/>
              <a:chExt cx="3291840" cy="502920"/>
            </a:xfrm>
          </p:grpSpPr>
          <p:grpSp>
            <p:nvGrpSpPr>
              <p:cNvPr id="345" name="Group 97"/>
              <p:cNvGrpSpPr/>
              <p:nvPr/>
            </p:nvGrpSpPr>
            <p:grpSpPr>
              <a:xfrm>
                <a:off x="5547360" y="2255520"/>
                <a:ext cx="3291840" cy="137160"/>
                <a:chOff x="446817" y="2161735"/>
                <a:chExt cx="3291840" cy="137160"/>
              </a:xfrm>
            </p:grpSpPr>
            <p:sp>
              <p:nvSpPr>
                <p:cNvPr id="367" name="Rectangle 36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68" name="Group 52"/>
                <p:cNvGrpSpPr/>
                <p:nvPr/>
              </p:nvGrpSpPr>
              <p:grpSpPr>
                <a:xfrm>
                  <a:off x="446817" y="2161735"/>
                  <a:ext cx="3291840" cy="137160"/>
                  <a:chOff x="274320" y="1600200"/>
                  <a:chExt cx="3291840" cy="137160"/>
                </a:xfrm>
              </p:grpSpPr>
              <p:grpSp>
                <p:nvGrpSpPr>
                  <p:cNvPr id="369" name="Group 11"/>
                  <p:cNvGrpSpPr/>
                  <p:nvPr/>
                </p:nvGrpSpPr>
                <p:grpSpPr>
                  <a:xfrm>
                    <a:off x="274320" y="1600200"/>
                    <a:ext cx="3291840" cy="137160"/>
                    <a:chOff x="2468880" y="457200"/>
                    <a:chExt cx="3291840" cy="137160"/>
                  </a:xfrm>
                </p:grpSpPr>
                <p:sp>
                  <p:nvSpPr>
                    <p:cNvPr id="373" name="Rectangle 37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74" name="Rectangle 373"/>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25"/>
                  <p:cNvGrpSpPr/>
                  <p:nvPr/>
                </p:nvGrpSpPr>
                <p:grpSpPr>
                  <a:xfrm>
                    <a:off x="274320" y="1600200"/>
                    <a:ext cx="3291840" cy="137160"/>
                    <a:chOff x="274320" y="1828800"/>
                    <a:chExt cx="3291840" cy="137160"/>
                  </a:xfrm>
                </p:grpSpPr>
                <p:sp>
                  <p:nvSpPr>
                    <p:cNvPr id="371" name="Rectangle 37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7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349" name="Group 97"/>
              <p:cNvGrpSpPr/>
              <p:nvPr/>
            </p:nvGrpSpPr>
            <p:grpSpPr>
              <a:xfrm>
                <a:off x="5547360" y="2438400"/>
                <a:ext cx="3291840" cy="137160"/>
                <a:chOff x="446817" y="2161735"/>
                <a:chExt cx="3291840" cy="137160"/>
              </a:xfrm>
            </p:grpSpPr>
            <p:sp>
              <p:nvSpPr>
                <p:cNvPr id="359" name="Rectangle 35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60" name="Group 52"/>
                <p:cNvGrpSpPr/>
                <p:nvPr/>
              </p:nvGrpSpPr>
              <p:grpSpPr>
                <a:xfrm>
                  <a:off x="446817" y="2161735"/>
                  <a:ext cx="3291840" cy="137160"/>
                  <a:chOff x="274320" y="1600200"/>
                  <a:chExt cx="3291840" cy="137160"/>
                </a:xfrm>
              </p:grpSpPr>
              <p:grpSp>
                <p:nvGrpSpPr>
                  <p:cNvPr id="361" name="Group 11"/>
                  <p:cNvGrpSpPr/>
                  <p:nvPr/>
                </p:nvGrpSpPr>
                <p:grpSpPr>
                  <a:xfrm>
                    <a:off x="274320" y="1600200"/>
                    <a:ext cx="3291840" cy="137160"/>
                    <a:chOff x="2468880" y="457200"/>
                    <a:chExt cx="3291840" cy="137160"/>
                  </a:xfrm>
                </p:grpSpPr>
                <p:sp>
                  <p:nvSpPr>
                    <p:cNvPr id="365" name="Rectangle 36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66" name="Rectangle 36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25"/>
                  <p:cNvGrpSpPr/>
                  <p:nvPr/>
                </p:nvGrpSpPr>
                <p:grpSpPr>
                  <a:xfrm>
                    <a:off x="274320" y="1600200"/>
                    <a:ext cx="3291840" cy="137160"/>
                    <a:chOff x="274320" y="1828800"/>
                    <a:chExt cx="3291840" cy="137160"/>
                  </a:xfrm>
                </p:grpSpPr>
                <p:sp>
                  <p:nvSpPr>
                    <p:cNvPr id="363" name="Rectangle 36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6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350" name="Group 97"/>
              <p:cNvGrpSpPr/>
              <p:nvPr/>
            </p:nvGrpSpPr>
            <p:grpSpPr>
              <a:xfrm>
                <a:off x="5547360" y="2621280"/>
                <a:ext cx="3291840" cy="137160"/>
                <a:chOff x="446817" y="2161735"/>
                <a:chExt cx="3291840" cy="137160"/>
              </a:xfrm>
            </p:grpSpPr>
            <p:sp>
              <p:nvSpPr>
                <p:cNvPr id="351" name="Rectangle 35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52" name="Group 52"/>
                <p:cNvGrpSpPr/>
                <p:nvPr/>
              </p:nvGrpSpPr>
              <p:grpSpPr>
                <a:xfrm>
                  <a:off x="446817" y="2161735"/>
                  <a:ext cx="3291840" cy="137160"/>
                  <a:chOff x="274320" y="1600200"/>
                  <a:chExt cx="3291840" cy="137160"/>
                </a:xfrm>
              </p:grpSpPr>
              <p:grpSp>
                <p:nvGrpSpPr>
                  <p:cNvPr id="353" name="Group 11"/>
                  <p:cNvGrpSpPr/>
                  <p:nvPr/>
                </p:nvGrpSpPr>
                <p:grpSpPr>
                  <a:xfrm>
                    <a:off x="274320" y="1600200"/>
                    <a:ext cx="3291840" cy="137160"/>
                    <a:chOff x="2468880" y="457200"/>
                    <a:chExt cx="3291840" cy="137160"/>
                  </a:xfrm>
                </p:grpSpPr>
                <p:sp>
                  <p:nvSpPr>
                    <p:cNvPr id="357" name="Rectangle 35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58" name="Rectangle 35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25"/>
                  <p:cNvGrpSpPr/>
                  <p:nvPr/>
                </p:nvGrpSpPr>
                <p:grpSpPr>
                  <a:xfrm>
                    <a:off x="274320" y="1600200"/>
                    <a:ext cx="3291840" cy="137160"/>
                    <a:chOff x="274320" y="1828800"/>
                    <a:chExt cx="3291840" cy="137160"/>
                  </a:xfrm>
                </p:grpSpPr>
                <p:sp>
                  <p:nvSpPr>
                    <p:cNvPr id="355" name="Rectangle 35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5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EMI/Capitol, Hollywood, CA (1987).</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grpSp>
        <p:nvGrpSpPr>
          <p:cNvPr id="8" name="Group 216"/>
          <p:cNvGrpSpPr/>
          <p:nvPr/>
        </p:nvGrpSpPr>
        <p:grpSpPr>
          <a:xfrm>
            <a:off x="320040" y="5532120"/>
            <a:ext cx="4754880" cy="502920"/>
            <a:chOff x="320040" y="1554480"/>
            <a:chExt cx="4754880" cy="502920"/>
          </a:xfrm>
        </p:grpSpPr>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gr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155448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Title Information</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Publication Information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530352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ID Numbers</a:t>
            </a:r>
            <a:endParaRPr lang="en-US" sz="600" i="1" dirty="0">
              <a:solidFill>
                <a:schemeClr val="tx1">
                  <a:lumMod val="75000"/>
                  <a:lumOff val="25000"/>
                </a:schemeClr>
              </a:solidFill>
              <a:latin typeface="Arial" pitchFamily="34" charset="0"/>
              <a:cs typeface="Arial" pitchFamily="34" charset="0"/>
            </a:endParaRPr>
          </a:p>
        </p:txBody>
      </p:sp>
      <p:grpSp>
        <p:nvGrpSpPr>
          <p:cNvPr id="9" name="Group 220"/>
          <p:cNvGrpSpPr/>
          <p:nvPr/>
        </p:nvGrpSpPr>
        <p:grpSpPr>
          <a:xfrm>
            <a:off x="365760" y="2011680"/>
            <a:ext cx="4663440" cy="1737360"/>
            <a:chOff x="274320" y="2743200"/>
            <a:chExt cx="4663440" cy="1737360"/>
          </a:xfrm>
        </p:grpSpPr>
        <p:grpSp>
          <p:nvGrpSpPr>
            <p:cNvPr id="10" name="Group 35"/>
            <p:cNvGrpSpPr/>
            <p:nvPr/>
          </p:nvGrpSpPr>
          <p:grpSpPr>
            <a:xfrm>
              <a:off x="274320" y="2743200"/>
              <a:ext cx="4663440" cy="274320"/>
              <a:chOff x="274320" y="2743200"/>
              <a:chExt cx="4663440" cy="274320"/>
            </a:xfrm>
          </p:grpSpPr>
          <p:grpSp>
            <p:nvGrpSpPr>
              <p:cNvPr id="11" name="Group 23"/>
              <p:cNvGrpSpPr/>
              <p:nvPr/>
            </p:nvGrpSpPr>
            <p:grpSpPr>
              <a:xfrm>
                <a:off x="274320" y="2743200"/>
                <a:ext cx="3063240" cy="274320"/>
                <a:chOff x="274320" y="2743200"/>
                <a:chExt cx="3063240" cy="274320"/>
              </a:xfrm>
            </p:grpSpPr>
            <p:sp>
              <p:nvSpPr>
                <p:cNvPr id="282" name="Rectangle 26"/>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/EMI</a:t>
                  </a:r>
                </a:p>
              </p:txBody>
            </p:sp>
            <p:sp>
              <p:nvSpPr>
                <p:cNvPr id="283" name="Rectangle 282"/>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Publisher / Distributor</a:t>
                  </a:r>
                  <a:endParaRPr lang="en-US" sz="600" b="1" dirty="0">
                    <a:solidFill>
                      <a:schemeClr val="tx1">
                        <a:lumMod val="75000"/>
                        <a:lumOff val="25000"/>
                      </a:schemeClr>
                    </a:solidFill>
                    <a:latin typeface="Arial" pitchFamily="34" charset="0"/>
                    <a:cs typeface="Arial" pitchFamily="34" charset="0"/>
                  </a:endParaRPr>
                </a:p>
              </p:txBody>
            </p:sp>
          </p:grpSp>
          <p:grpSp>
            <p:nvGrpSpPr>
              <p:cNvPr id="12" name="Group 28"/>
              <p:cNvGrpSpPr/>
              <p:nvPr/>
            </p:nvGrpSpPr>
            <p:grpSpPr>
              <a:xfrm>
                <a:off x="3474720" y="2743200"/>
                <a:ext cx="1463040" cy="274320"/>
                <a:chOff x="274320" y="2743200"/>
                <a:chExt cx="1463040" cy="274320"/>
              </a:xfrm>
            </p:grpSpPr>
            <p:sp>
              <p:nvSpPr>
                <p:cNvPr id="276" name="Rectangle 29"/>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13" name="Group 75"/>
                <p:cNvGrpSpPr/>
                <p:nvPr/>
              </p:nvGrpSpPr>
              <p:grpSpPr>
                <a:xfrm>
                  <a:off x="274320" y="2880360"/>
                  <a:ext cx="1463040" cy="137160"/>
                  <a:chOff x="274320" y="2880360"/>
                  <a:chExt cx="1463040" cy="137160"/>
                </a:xfrm>
              </p:grpSpPr>
              <p:sp>
                <p:nvSpPr>
                  <p:cNvPr id="278" name="Cross 31"/>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74"/>
                  <p:cNvGrpSpPr/>
                  <p:nvPr/>
                </p:nvGrpSpPr>
                <p:grpSpPr>
                  <a:xfrm>
                    <a:off x="274320" y="2880360"/>
                    <a:ext cx="1325880" cy="137160"/>
                    <a:chOff x="274320" y="2880360"/>
                    <a:chExt cx="1325880" cy="137160"/>
                  </a:xfrm>
                </p:grpSpPr>
                <p:sp>
                  <p:nvSpPr>
                    <p:cNvPr id="280" name="Rectangle 279"/>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Publisher</a:t>
                      </a:r>
                      <a:endParaRPr lang="en-US" sz="600" dirty="0">
                        <a:solidFill>
                          <a:schemeClr val="tx1"/>
                        </a:solidFill>
                        <a:latin typeface="Arial" pitchFamily="34" charset="0"/>
                        <a:cs typeface="Arial" pitchFamily="34" charset="0"/>
                      </a:endParaRPr>
                    </a:p>
                  </p:txBody>
                </p:sp>
                <p:sp>
                  <p:nvSpPr>
                    <p:cNvPr id="281" name="Isosceles Triangle 34"/>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6" name="Group 56"/>
            <p:cNvGrpSpPr/>
            <p:nvPr/>
          </p:nvGrpSpPr>
          <p:grpSpPr>
            <a:xfrm>
              <a:off x="274320" y="3383280"/>
              <a:ext cx="4663440" cy="274320"/>
              <a:chOff x="274320" y="2743200"/>
              <a:chExt cx="4663440" cy="274320"/>
            </a:xfrm>
          </p:grpSpPr>
          <p:grpSp>
            <p:nvGrpSpPr>
              <p:cNvPr id="17" name="Group 23"/>
              <p:cNvGrpSpPr/>
              <p:nvPr/>
            </p:nvGrpSpPr>
            <p:grpSpPr>
              <a:xfrm>
                <a:off x="274320" y="2743200"/>
                <a:ext cx="3063240" cy="274320"/>
                <a:chOff x="274320" y="2743200"/>
                <a:chExt cx="3063240" cy="274320"/>
              </a:xfrm>
            </p:grpSpPr>
            <p:sp>
              <p:nvSpPr>
                <p:cNvPr id="272" name="Rectangle 271"/>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1987</a:t>
                  </a:r>
                  <a:endParaRPr lang="en-US" sz="600" dirty="0">
                    <a:solidFill>
                      <a:schemeClr val="tx1"/>
                    </a:solidFill>
                    <a:latin typeface="Arial" pitchFamily="34" charset="0"/>
                    <a:cs typeface="Arial" pitchFamily="34" charset="0"/>
                  </a:endParaRPr>
                </a:p>
              </p:txBody>
            </p:sp>
            <p:sp>
              <p:nvSpPr>
                <p:cNvPr id="273" name="Rectangle 272"/>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Date of Publication / Distribution</a:t>
                  </a:r>
                  <a:endParaRPr lang="en-US" sz="600" b="1" dirty="0">
                    <a:solidFill>
                      <a:schemeClr val="tx1">
                        <a:lumMod val="75000"/>
                        <a:lumOff val="25000"/>
                      </a:schemeClr>
                    </a:solidFill>
                    <a:latin typeface="Arial" pitchFamily="34" charset="0"/>
                    <a:cs typeface="Arial" pitchFamily="34" charset="0"/>
                  </a:endParaRPr>
                </a:p>
              </p:txBody>
            </p:sp>
          </p:grpSp>
          <p:grpSp>
            <p:nvGrpSpPr>
              <p:cNvPr id="18" name="Group 28"/>
              <p:cNvGrpSpPr/>
              <p:nvPr/>
            </p:nvGrpSpPr>
            <p:grpSpPr>
              <a:xfrm>
                <a:off x="3474720" y="2743200"/>
                <a:ext cx="1463040" cy="274320"/>
                <a:chOff x="274320" y="2743200"/>
                <a:chExt cx="1463040" cy="274320"/>
              </a:xfrm>
            </p:grpSpPr>
            <p:sp>
              <p:nvSpPr>
                <p:cNvPr id="266" name="Rectangle 265"/>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19" name="Group 75"/>
                <p:cNvGrpSpPr/>
                <p:nvPr/>
              </p:nvGrpSpPr>
              <p:grpSpPr>
                <a:xfrm>
                  <a:off x="274320" y="2880360"/>
                  <a:ext cx="1463040" cy="137160"/>
                  <a:chOff x="274320" y="2880360"/>
                  <a:chExt cx="1463040" cy="137160"/>
                </a:xfrm>
              </p:grpSpPr>
              <p:sp>
                <p:nvSpPr>
                  <p:cNvPr id="268" name="Cross 267"/>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74"/>
                  <p:cNvGrpSpPr/>
                  <p:nvPr/>
                </p:nvGrpSpPr>
                <p:grpSpPr>
                  <a:xfrm>
                    <a:off x="274320" y="2880360"/>
                    <a:ext cx="1325880" cy="137160"/>
                    <a:chOff x="274320" y="2880360"/>
                    <a:chExt cx="1325880" cy="137160"/>
                  </a:xfrm>
                </p:grpSpPr>
                <p:sp>
                  <p:nvSpPr>
                    <p:cNvPr id="270" name="Rectangle 269"/>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a:t>
                      </a:r>
                      <a:endParaRPr lang="en-US" sz="600" dirty="0">
                        <a:solidFill>
                          <a:schemeClr val="tx1"/>
                        </a:solidFill>
                        <a:latin typeface="Arial" pitchFamily="34" charset="0"/>
                        <a:cs typeface="Arial" pitchFamily="34" charset="0"/>
                      </a:endParaRPr>
                    </a:p>
                  </p:txBody>
                </p:sp>
                <p:sp>
                  <p:nvSpPr>
                    <p:cNvPr id="271" name="Isosceles Triangle 270"/>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1" name="Group 79"/>
            <p:cNvGrpSpPr/>
            <p:nvPr/>
          </p:nvGrpSpPr>
          <p:grpSpPr>
            <a:xfrm>
              <a:off x="274320" y="3794760"/>
              <a:ext cx="4663440" cy="274320"/>
              <a:chOff x="274320" y="594360"/>
              <a:chExt cx="4663440" cy="274320"/>
            </a:xfrm>
          </p:grpSpPr>
          <p:grpSp>
            <p:nvGrpSpPr>
              <p:cNvPr id="22" name="Group 69"/>
              <p:cNvGrpSpPr/>
              <p:nvPr/>
            </p:nvGrpSpPr>
            <p:grpSpPr>
              <a:xfrm>
                <a:off x="274320" y="594360"/>
                <a:ext cx="2286000" cy="274320"/>
                <a:chOff x="274320" y="2743200"/>
                <a:chExt cx="2286000" cy="274320"/>
              </a:xfrm>
            </p:grpSpPr>
            <p:grpSp>
              <p:nvGrpSpPr>
                <p:cNvPr id="23" name="Group 17"/>
                <p:cNvGrpSpPr/>
                <p:nvPr/>
              </p:nvGrpSpPr>
              <p:grpSpPr>
                <a:xfrm>
                  <a:off x="274320" y="2880360"/>
                  <a:ext cx="2286000" cy="137160"/>
                  <a:chOff x="411480" y="2880360"/>
                  <a:chExt cx="2286000" cy="137160"/>
                </a:xfrm>
              </p:grpSpPr>
              <p:sp>
                <p:nvSpPr>
                  <p:cNvPr id="262" name="Rectangle 261"/>
                  <p:cNvSpPr/>
                  <p:nvPr/>
                </p:nvSpPr>
                <p:spPr>
                  <a:xfrm>
                    <a:off x="411480" y="2880360"/>
                    <a:ext cx="214884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63" name="Cross 262"/>
                  <p:cNvSpPr/>
                  <p:nvPr/>
                </p:nvSpPr>
                <p:spPr>
                  <a:xfrm>
                    <a:off x="260604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Rectangle 260"/>
                <p:cNvSpPr/>
                <p:nvPr/>
              </p:nvSpPr>
              <p:spPr>
                <a:xfrm>
                  <a:off x="274320" y="2743200"/>
                  <a:ext cx="228600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Edition</a:t>
                  </a:r>
                  <a:endParaRPr lang="en-US" sz="600" b="1" dirty="0">
                    <a:solidFill>
                      <a:schemeClr val="tx1">
                        <a:lumMod val="75000"/>
                        <a:lumOff val="25000"/>
                      </a:schemeClr>
                    </a:solidFill>
                    <a:latin typeface="Arial" pitchFamily="34" charset="0"/>
                    <a:cs typeface="Arial" pitchFamily="34" charset="0"/>
                  </a:endParaRPr>
                </a:p>
              </p:txBody>
            </p:sp>
          </p:grpSp>
          <p:grpSp>
            <p:nvGrpSpPr>
              <p:cNvPr id="24" name="Group 74"/>
              <p:cNvGrpSpPr/>
              <p:nvPr/>
            </p:nvGrpSpPr>
            <p:grpSpPr>
              <a:xfrm>
                <a:off x="2651760" y="594360"/>
                <a:ext cx="2286000" cy="274320"/>
                <a:chOff x="274320" y="2743200"/>
                <a:chExt cx="2286000" cy="274320"/>
              </a:xfrm>
            </p:grpSpPr>
            <p:grpSp>
              <p:nvGrpSpPr>
                <p:cNvPr id="31" name="Group 17"/>
                <p:cNvGrpSpPr/>
                <p:nvPr/>
              </p:nvGrpSpPr>
              <p:grpSpPr>
                <a:xfrm>
                  <a:off x="274320" y="2880360"/>
                  <a:ext cx="2286000" cy="137160"/>
                  <a:chOff x="411480" y="2880360"/>
                  <a:chExt cx="2286000" cy="137160"/>
                </a:xfrm>
              </p:grpSpPr>
              <p:sp>
                <p:nvSpPr>
                  <p:cNvPr id="258" name="Rectangle 257"/>
                  <p:cNvSpPr/>
                  <p:nvPr/>
                </p:nvSpPr>
                <p:spPr>
                  <a:xfrm>
                    <a:off x="411480" y="2880360"/>
                    <a:ext cx="214884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59" name="Cross 258"/>
                  <p:cNvSpPr/>
                  <p:nvPr/>
                </p:nvSpPr>
                <p:spPr>
                  <a:xfrm>
                    <a:off x="260604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7" name="Rectangle 256"/>
                <p:cNvSpPr/>
                <p:nvPr/>
              </p:nvSpPr>
              <p:spPr>
                <a:xfrm>
                  <a:off x="274320" y="2743200"/>
                  <a:ext cx="228600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Series</a:t>
                  </a:r>
                  <a:endParaRPr lang="en-US" sz="600" b="1" dirty="0">
                    <a:solidFill>
                      <a:schemeClr val="tx1">
                        <a:lumMod val="75000"/>
                        <a:lumOff val="25000"/>
                      </a:schemeClr>
                    </a:solidFill>
                    <a:latin typeface="Arial" pitchFamily="34" charset="0"/>
                    <a:cs typeface="Arial" pitchFamily="34" charset="0"/>
                  </a:endParaRPr>
                </a:p>
              </p:txBody>
            </p:sp>
          </p:grpSp>
        </p:grpSp>
        <p:grpSp>
          <p:nvGrpSpPr>
            <p:cNvPr id="224" name="Group 80"/>
            <p:cNvGrpSpPr/>
            <p:nvPr/>
          </p:nvGrpSpPr>
          <p:grpSpPr>
            <a:xfrm>
              <a:off x="274320" y="4206240"/>
              <a:ext cx="4663440" cy="274320"/>
              <a:chOff x="274320" y="2743200"/>
              <a:chExt cx="4663440" cy="274320"/>
            </a:xfrm>
          </p:grpSpPr>
          <p:grpSp>
            <p:nvGrpSpPr>
              <p:cNvPr id="225" name="Group 23"/>
              <p:cNvGrpSpPr/>
              <p:nvPr/>
            </p:nvGrpSpPr>
            <p:grpSpPr>
              <a:xfrm>
                <a:off x="274320" y="2743200"/>
                <a:ext cx="3063240" cy="274320"/>
                <a:chOff x="274320" y="2743200"/>
                <a:chExt cx="3063240" cy="274320"/>
              </a:xfrm>
            </p:grpSpPr>
            <p:sp>
              <p:nvSpPr>
                <p:cNvPr id="252" name="Rectangle 251"/>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53" name="Rectangle 252"/>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Fabricator / Manufacturer</a:t>
                  </a:r>
                  <a:endParaRPr lang="en-US" sz="600" b="1" dirty="0">
                    <a:solidFill>
                      <a:schemeClr val="tx1">
                        <a:lumMod val="75000"/>
                        <a:lumOff val="25000"/>
                      </a:schemeClr>
                    </a:solidFill>
                    <a:latin typeface="Arial" pitchFamily="34" charset="0"/>
                    <a:cs typeface="Arial" pitchFamily="34" charset="0"/>
                  </a:endParaRPr>
                </a:p>
              </p:txBody>
            </p:sp>
          </p:grpSp>
          <p:grpSp>
            <p:nvGrpSpPr>
              <p:cNvPr id="226" name="Group 28"/>
              <p:cNvGrpSpPr/>
              <p:nvPr/>
            </p:nvGrpSpPr>
            <p:grpSpPr>
              <a:xfrm>
                <a:off x="3474720" y="2743200"/>
                <a:ext cx="1463040" cy="274320"/>
                <a:chOff x="274320" y="2743200"/>
                <a:chExt cx="1463040" cy="274320"/>
              </a:xfrm>
            </p:grpSpPr>
            <p:sp>
              <p:nvSpPr>
                <p:cNvPr id="246" name="Rectangle 245"/>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227" name="Group 75"/>
                <p:cNvGrpSpPr/>
                <p:nvPr/>
              </p:nvGrpSpPr>
              <p:grpSpPr>
                <a:xfrm>
                  <a:off x="274320" y="2880360"/>
                  <a:ext cx="1463040" cy="137160"/>
                  <a:chOff x="274320" y="2880360"/>
                  <a:chExt cx="1463040" cy="137160"/>
                </a:xfrm>
              </p:grpSpPr>
              <p:sp>
                <p:nvSpPr>
                  <p:cNvPr id="248" name="Cross 247"/>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74"/>
                  <p:cNvGrpSpPr/>
                  <p:nvPr/>
                </p:nvGrpSpPr>
                <p:grpSpPr>
                  <a:xfrm>
                    <a:off x="274320" y="2880360"/>
                    <a:ext cx="1325880" cy="137160"/>
                    <a:chOff x="274320" y="2880360"/>
                    <a:chExt cx="1325880" cy="137160"/>
                  </a:xfrm>
                </p:grpSpPr>
                <p:sp>
                  <p:nvSpPr>
                    <p:cNvPr id="250" name="Rectangle 249"/>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Manufacturer</a:t>
                      </a:r>
                      <a:endParaRPr lang="en-US" sz="600" dirty="0">
                        <a:solidFill>
                          <a:schemeClr val="tx1"/>
                        </a:solidFill>
                        <a:latin typeface="Arial" pitchFamily="34" charset="0"/>
                        <a:cs typeface="Arial" pitchFamily="34" charset="0"/>
                      </a:endParaRPr>
                    </a:p>
                  </p:txBody>
                </p:sp>
                <p:sp>
                  <p:nvSpPr>
                    <p:cNvPr id="251" name="Isosceles Triangle 250"/>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29" name="Group 116"/>
            <p:cNvGrpSpPr/>
            <p:nvPr/>
          </p:nvGrpSpPr>
          <p:grpSpPr>
            <a:xfrm>
              <a:off x="274320" y="3063240"/>
              <a:ext cx="4663440" cy="274320"/>
              <a:chOff x="274320" y="1828800"/>
              <a:chExt cx="4663440" cy="274320"/>
            </a:xfrm>
          </p:grpSpPr>
          <p:grpSp>
            <p:nvGrpSpPr>
              <p:cNvPr id="230" name="Group 97"/>
              <p:cNvGrpSpPr/>
              <p:nvPr/>
            </p:nvGrpSpPr>
            <p:grpSpPr>
              <a:xfrm>
                <a:off x="274320" y="1828800"/>
                <a:ext cx="1463040" cy="274320"/>
                <a:chOff x="274320" y="2743200"/>
                <a:chExt cx="1463040" cy="274320"/>
              </a:xfrm>
            </p:grpSpPr>
            <p:sp>
              <p:nvSpPr>
                <p:cNvPr id="242" name="Rectangle 241"/>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London, England</a:t>
                  </a:r>
                </a:p>
              </p:txBody>
            </p:sp>
            <p:sp>
              <p:nvSpPr>
                <p:cNvPr id="243" name="Rectangle 242"/>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Place of Publication / Distribution</a:t>
                  </a:r>
                  <a:endParaRPr lang="en-US" sz="600" b="1" dirty="0">
                    <a:solidFill>
                      <a:schemeClr val="tx1">
                        <a:lumMod val="75000"/>
                        <a:lumOff val="25000"/>
                      </a:schemeClr>
                    </a:solidFill>
                    <a:latin typeface="Arial" pitchFamily="34" charset="0"/>
                    <a:cs typeface="Arial" pitchFamily="34" charset="0"/>
                  </a:endParaRPr>
                </a:p>
              </p:txBody>
            </p:sp>
          </p:grpSp>
          <p:grpSp>
            <p:nvGrpSpPr>
              <p:cNvPr id="231" name="Group 102"/>
              <p:cNvGrpSpPr/>
              <p:nvPr/>
            </p:nvGrpSpPr>
            <p:grpSpPr>
              <a:xfrm>
                <a:off x="3474720" y="1828800"/>
                <a:ext cx="1463040" cy="274320"/>
                <a:chOff x="274320" y="2743200"/>
                <a:chExt cx="1463040" cy="274320"/>
              </a:xfrm>
            </p:grpSpPr>
            <p:sp>
              <p:nvSpPr>
                <p:cNvPr id="236" name="Rectangle 235"/>
                <p:cNvSpPr/>
                <p:nvPr/>
              </p:nvSpPr>
              <p:spPr>
                <a:xfrm>
                  <a:off x="274320" y="2743200"/>
                  <a:ext cx="14630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233" name="Group 75"/>
                <p:cNvGrpSpPr/>
                <p:nvPr/>
              </p:nvGrpSpPr>
              <p:grpSpPr>
                <a:xfrm>
                  <a:off x="274320" y="2880360"/>
                  <a:ext cx="1463040" cy="137160"/>
                  <a:chOff x="274320" y="2880360"/>
                  <a:chExt cx="1463040" cy="137160"/>
                </a:xfrm>
              </p:grpSpPr>
              <p:sp>
                <p:nvSpPr>
                  <p:cNvPr id="238" name="Cross 237"/>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74"/>
                  <p:cNvGrpSpPr/>
                  <p:nvPr/>
                </p:nvGrpSpPr>
                <p:grpSpPr>
                  <a:xfrm>
                    <a:off x="274320" y="2880360"/>
                    <a:ext cx="1325880" cy="137160"/>
                    <a:chOff x="274320" y="2880360"/>
                    <a:chExt cx="1325880" cy="137160"/>
                  </a:xfrm>
                </p:grpSpPr>
                <p:sp>
                  <p:nvSpPr>
                    <p:cNvPr id="240" name="Rectangle 239"/>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City / State</a:t>
                      </a:r>
                      <a:endParaRPr lang="en-US" sz="600" dirty="0">
                        <a:solidFill>
                          <a:schemeClr val="tx1"/>
                        </a:solidFill>
                        <a:latin typeface="Arial" pitchFamily="34" charset="0"/>
                        <a:cs typeface="Arial" pitchFamily="34" charset="0"/>
                      </a:endParaRPr>
                    </a:p>
                  </p:txBody>
                </p:sp>
                <p:sp>
                  <p:nvSpPr>
                    <p:cNvPr id="241" name="Isosceles Triangle 240"/>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9" name="Group 28"/>
              <p:cNvGrpSpPr/>
              <p:nvPr/>
            </p:nvGrpSpPr>
            <p:grpSpPr>
              <a:xfrm>
                <a:off x="1874520" y="1828800"/>
                <a:ext cx="1463040" cy="274320"/>
                <a:chOff x="274320" y="2743200"/>
                <a:chExt cx="1463040" cy="274320"/>
              </a:xfrm>
            </p:grpSpPr>
            <p:sp>
              <p:nvSpPr>
                <p:cNvPr id="232" name="Rectangle 231"/>
                <p:cNvSpPr/>
                <p:nvPr/>
              </p:nvSpPr>
              <p:spPr>
                <a:xfrm>
                  <a:off x="274320" y="2743200"/>
                  <a:ext cx="14630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244" name="Group 74"/>
                <p:cNvGrpSpPr/>
                <p:nvPr/>
              </p:nvGrpSpPr>
              <p:grpSpPr>
                <a:xfrm>
                  <a:off x="274320" y="2880360"/>
                  <a:ext cx="1325880" cy="137160"/>
                  <a:chOff x="274320" y="2880360"/>
                  <a:chExt cx="1325880" cy="137160"/>
                </a:xfrm>
              </p:grpSpPr>
              <p:sp>
                <p:nvSpPr>
                  <p:cNvPr id="234" name="Rectangle 233"/>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a:t>
                    </a:r>
                    <a:endParaRPr lang="en-US" sz="600" dirty="0">
                      <a:solidFill>
                        <a:schemeClr val="tx1"/>
                      </a:solidFill>
                      <a:latin typeface="Arial" pitchFamily="34" charset="0"/>
                      <a:cs typeface="Arial" pitchFamily="34" charset="0"/>
                    </a:endParaRPr>
                  </a:p>
                </p:txBody>
              </p:sp>
              <p:sp>
                <p:nvSpPr>
                  <p:cNvPr id="235" name="Isosceles Triangle 234"/>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15" name="Group 18"/>
          <p:cNvGrpSpPr>
            <a:grpSpLocks/>
          </p:cNvGrpSpPr>
          <p:nvPr/>
        </p:nvGrpSpPr>
        <p:grpSpPr bwMode="auto">
          <a:xfrm>
            <a:off x="5303520" y="914400"/>
            <a:ext cx="3473450" cy="776287"/>
            <a:chOff x="2834640" y="274320"/>
            <a:chExt cx="3474720" cy="777240"/>
          </a:xfrm>
        </p:grpSpPr>
        <p:grpSp>
          <p:nvGrpSpPr>
            <p:cNvPr id="216" name="Group 46"/>
            <p:cNvGrpSpPr>
              <a:grpSpLocks/>
            </p:cNvGrpSpPr>
            <p:nvPr/>
          </p:nvGrpSpPr>
          <p:grpSpPr bwMode="auto">
            <a:xfrm>
              <a:off x="3109378" y="274320"/>
              <a:ext cx="2925244" cy="136692"/>
              <a:chOff x="3109378" y="2743200"/>
              <a:chExt cx="2925244" cy="136692"/>
            </a:xfrm>
          </p:grpSpPr>
          <p:sp>
            <p:nvSpPr>
              <p:cNvPr id="301"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302"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303"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288" name="TextBox 287"/>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289" name="Group 20"/>
            <p:cNvGrpSpPr>
              <a:grpSpLocks/>
            </p:cNvGrpSpPr>
            <p:nvPr/>
          </p:nvGrpSpPr>
          <p:grpSpPr bwMode="auto">
            <a:xfrm>
              <a:off x="2834640" y="868774"/>
              <a:ext cx="3474720" cy="136692"/>
              <a:chOff x="2560321" y="2472784"/>
              <a:chExt cx="4206240" cy="136692"/>
            </a:xfrm>
          </p:grpSpPr>
          <p:sp>
            <p:nvSpPr>
              <p:cNvPr id="299"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300"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290" name="Group 19"/>
            <p:cNvGrpSpPr>
              <a:grpSpLocks/>
            </p:cNvGrpSpPr>
            <p:nvPr/>
          </p:nvGrpSpPr>
          <p:grpSpPr bwMode="auto">
            <a:xfrm>
              <a:off x="2880695" y="503200"/>
              <a:ext cx="3382612" cy="319478"/>
              <a:chOff x="2743535" y="2841587"/>
              <a:chExt cx="3382612" cy="319478"/>
            </a:xfrm>
          </p:grpSpPr>
          <p:sp>
            <p:nvSpPr>
              <p:cNvPr id="291" name="TextBox 290"/>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292" name="Group 18"/>
              <p:cNvGrpSpPr>
                <a:grpSpLocks/>
              </p:cNvGrpSpPr>
              <p:nvPr/>
            </p:nvGrpSpPr>
            <p:grpSpPr bwMode="auto">
              <a:xfrm>
                <a:off x="2743535" y="2841587"/>
                <a:ext cx="3382612" cy="319478"/>
                <a:chOff x="2880695" y="2834920"/>
                <a:chExt cx="3382612" cy="319478"/>
              </a:xfrm>
            </p:grpSpPr>
            <p:grpSp>
              <p:nvGrpSpPr>
                <p:cNvPr id="293" name="Group 14"/>
                <p:cNvGrpSpPr>
                  <a:grpSpLocks/>
                </p:cNvGrpSpPr>
                <p:nvPr/>
              </p:nvGrpSpPr>
              <p:grpSpPr bwMode="auto">
                <a:xfrm>
                  <a:off x="2880695" y="2834920"/>
                  <a:ext cx="3382612" cy="136692"/>
                  <a:chOff x="3155015" y="2834920"/>
                  <a:chExt cx="3382612" cy="136692"/>
                </a:xfrm>
              </p:grpSpPr>
              <p:sp>
                <p:nvSpPr>
                  <p:cNvPr id="297" name="TextBox 296"/>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298" name="TextBox 297"/>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294" name="Group 15"/>
                <p:cNvGrpSpPr>
                  <a:grpSpLocks/>
                </p:cNvGrpSpPr>
                <p:nvPr/>
              </p:nvGrpSpPr>
              <p:grpSpPr bwMode="auto">
                <a:xfrm>
                  <a:off x="2880695" y="3017706"/>
                  <a:ext cx="3382612" cy="136692"/>
                  <a:chOff x="3155015" y="2834826"/>
                  <a:chExt cx="3382612" cy="136692"/>
                </a:xfrm>
              </p:grpSpPr>
              <p:sp>
                <p:nvSpPr>
                  <p:cNvPr id="295" name="TextBox 294"/>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296" name="TextBox 295"/>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304" name="Group 303"/>
          <p:cNvGrpSpPr/>
          <p:nvPr/>
        </p:nvGrpSpPr>
        <p:grpSpPr>
          <a:xfrm>
            <a:off x="5303520" y="1828800"/>
            <a:ext cx="3474720" cy="685800"/>
            <a:chOff x="2743200" y="274320"/>
            <a:chExt cx="3474720" cy="685800"/>
          </a:xfrm>
        </p:grpSpPr>
        <p:sp>
          <p:nvSpPr>
            <p:cNvPr id="305" name="Rectangle 13"/>
            <p:cNvSpPr/>
            <p:nvPr/>
          </p:nvSpPr>
          <p:spPr>
            <a:xfrm>
              <a:off x="2743200" y="274320"/>
              <a:ext cx="3474720" cy="6858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06" name="Group 15"/>
            <p:cNvGrpSpPr/>
            <p:nvPr/>
          </p:nvGrpSpPr>
          <p:grpSpPr>
            <a:xfrm>
              <a:off x="2788920" y="320040"/>
              <a:ext cx="3383280" cy="184785"/>
              <a:chOff x="2560320" y="960120"/>
              <a:chExt cx="5160937" cy="184785"/>
            </a:xfrm>
          </p:grpSpPr>
          <p:sp>
            <p:nvSpPr>
              <p:cNvPr id="307" name="Rectangle 30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(2)</a:t>
                </a:r>
              </a:p>
            </p:txBody>
          </p:sp>
          <p:sp>
            <p:nvSpPr>
              <p:cNvPr id="308" name="Rectangle 30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09" name="Group 97"/>
          <p:cNvGrpSpPr/>
          <p:nvPr/>
        </p:nvGrpSpPr>
        <p:grpSpPr>
          <a:xfrm>
            <a:off x="5394960" y="2103120"/>
            <a:ext cx="3291840" cy="137160"/>
            <a:chOff x="446817" y="2161735"/>
            <a:chExt cx="3291840" cy="137160"/>
          </a:xfrm>
        </p:grpSpPr>
        <p:sp>
          <p:nvSpPr>
            <p:cNvPr id="310" name="Rectangle 30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11" name="Group 52"/>
            <p:cNvGrpSpPr/>
            <p:nvPr/>
          </p:nvGrpSpPr>
          <p:grpSpPr>
            <a:xfrm>
              <a:off x="446817" y="2161735"/>
              <a:ext cx="3291840" cy="137160"/>
              <a:chOff x="274320" y="1600200"/>
              <a:chExt cx="3291840" cy="137160"/>
            </a:xfrm>
          </p:grpSpPr>
          <p:grpSp>
            <p:nvGrpSpPr>
              <p:cNvPr id="312" name="Group 11"/>
              <p:cNvGrpSpPr/>
              <p:nvPr/>
            </p:nvGrpSpPr>
            <p:grpSpPr>
              <a:xfrm>
                <a:off x="274320" y="1600200"/>
                <a:ext cx="3291840" cy="137160"/>
                <a:chOff x="2468880" y="457200"/>
                <a:chExt cx="3291840" cy="137160"/>
              </a:xfrm>
            </p:grpSpPr>
            <p:sp>
              <p:nvSpPr>
                <p:cNvPr id="316" name="Rectangle 31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17" name="Rectangle 31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25"/>
              <p:cNvGrpSpPr/>
              <p:nvPr/>
            </p:nvGrpSpPr>
            <p:grpSpPr>
              <a:xfrm>
                <a:off x="274320" y="1600200"/>
                <a:ext cx="3291840" cy="137160"/>
                <a:chOff x="274320" y="1828800"/>
                <a:chExt cx="3291840" cy="137160"/>
              </a:xfrm>
            </p:grpSpPr>
            <p:sp>
              <p:nvSpPr>
                <p:cNvPr id="314" name="Rectangle 31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1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318" name="Group 97"/>
          <p:cNvGrpSpPr/>
          <p:nvPr/>
        </p:nvGrpSpPr>
        <p:grpSpPr>
          <a:xfrm>
            <a:off x="5394960" y="2286000"/>
            <a:ext cx="3291840" cy="137160"/>
            <a:chOff x="446817" y="2161735"/>
            <a:chExt cx="3291840" cy="137160"/>
          </a:xfrm>
        </p:grpSpPr>
        <p:sp>
          <p:nvSpPr>
            <p:cNvPr id="319" name="Rectangle 31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20" name="Group 52"/>
            <p:cNvGrpSpPr/>
            <p:nvPr/>
          </p:nvGrpSpPr>
          <p:grpSpPr>
            <a:xfrm>
              <a:off x="446817" y="2161735"/>
              <a:ext cx="3291840" cy="137160"/>
              <a:chOff x="274320" y="1600200"/>
              <a:chExt cx="3291840" cy="137160"/>
            </a:xfrm>
          </p:grpSpPr>
          <p:grpSp>
            <p:nvGrpSpPr>
              <p:cNvPr id="321" name="Group 11"/>
              <p:cNvGrpSpPr/>
              <p:nvPr/>
            </p:nvGrpSpPr>
            <p:grpSpPr>
              <a:xfrm>
                <a:off x="274320" y="1600200"/>
                <a:ext cx="3291840" cy="137160"/>
                <a:chOff x="2468880" y="457200"/>
                <a:chExt cx="3291840" cy="137160"/>
              </a:xfrm>
            </p:grpSpPr>
            <p:sp>
              <p:nvSpPr>
                <p:cNvPr id="325" name="Rectangle 32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26" name="Rectangle 32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25"/>
              <p:cNvGrpSpPr/>
              <p:nvPr/>
            </p:nvGrpSpPr>
            <p:grpSpPr>
              <a:xfrm>
                <a:off x="274320" y="1600200"/>
                <a:ext cx="3291840" cy="137160"/>
                <a:chOff x="274320" y="1828800"/>
                <a:chExt cx="3291840" cy="137160"/>
              </a:xfrm>
            </p:grpSpPr>
            <p:sp>
              <p:nvSpPr>
                <p:cNvPr id="323" name="Rectangle 32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2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327" name="Group 326"/>
          <p:cNvGrpSpPr/>
          <p:nvPr/>
        </p:nvGrpSpPr>
        <p:grpSpPr>
          <a:xfrm>
            <a:off x="5303520" y="2560320"/>
            <a:ext cx="3474720" cy="502920"/>
            <a:chOff x="5303520" y="3108960"/>
            <a:chExt cx="3474720" cy="502920"/>
          </a:xfrm>
        </p:grpSpPr>
        <p:grpSp>
          <p:nvGrpSpPr>
            <p:cNvPr id="328" name="Group 87"/>
            <p:cNvGrpSpPr/>
            <p:nvPr/>
          </p:nvGrpSpPr>
          <p:grpSpPr>
            <a:xfrm>
              <a:off x="5303520" y="3108960"/>
              <a:ext cx="3474720" cy="502920"/>
              <a:chOff x="2514600" y="914400"/>
              <a:chExt cx="4343400" cy="502920"/>
            </a:xfrm>
          </p:grpSpPr>
          <p:sp>
            <p:nvSpPr>
              <p:cNvPr id="338"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39" name="Group 15"/>
              <p:cNvGrpSpPr/>
              <p:nvPr/>
            </p:nvGrpSpPr>
            <p:grpSpPr>
              <a:xfrm>
                <a:off x="2560320" y="960120"/>
                <a:ext cx="4240530" cy="184785"/>
                <a:chOff x="2560320" y="960120"/>
                <a:chExt cx="4240530" cy="184785"/>
              </a:xfrm>
            </p:grpSpPr>
            <p:sp>
              <p:nvSpPr>
                <p:cNvPr id="340" name="Rectangle 33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341" name="Rectangle 34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29" name="Group 97"/>
            <p:cNvGrpSpPr/>
            <p:nvPr/>
          </p:nvGrpSpPr>
          <p:grpSpPr>
            <a:xfrm>
              <a:off x="5394960" y="3383280"/>
              <a:ext cx="3291840" cy="137160"/>
              <a:chOff x="446817" y="2161735"/>
              <a:chExt cx="3291840" cy="137160"/>
            </a:xfrm>
          </p:grpSpPr>
          <p:sp>
            <p:nvSpPr>
              <p:cNvPr id="330" name="Rectangle 32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31" name="Group 52"/>
              <p:cNvGrpSpPr/>
              <p:nvPr/>
            </p:nvGrpSpPr>
            <p:grpSpPr>
              <a:xfrm>
                <a:off x="446817" y="2161735"/>
                <a:ext cx="3291840" cy="137160"/>
                <a:chOff x="274320" y="1600200"/>
                <a:chExt cx="3291840" cy="137160"/>
              </a:xfrm>
            </p:grpSpPr>
            <p:grpSp>
              <p:nvGrpSpPr>
                <p:cNvPr id="332" name="Group 11"/>
                <p:cNvGrpSpPr/>
                <p:nvPr/>
              </p:nvGrpSpPr>
              <p:grpSpPr>
                <a:xfrm>
                  <a:off x="274320" y="1600200"/>
                  <a:ext cx="3291840" cy="137160"/>
                  <a:chOff x="2468880" y="457200"/>
                  <a:chExt cx="3291840" cy="137160"/>
                </a:xfrm>
              </p:grpSpPr>
              <p:sp>
                <p:nvSpPr>
                  <p:cNvPr id="336" name="Rectangle 33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37" name="Rectangle 33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25"/>
                <p:cNvGrpSpPr/>
                <p:nvPr/>
              </p:nvGrpSpPr>
              <p:grpSpPr>
                <a:xfrm>
                  <a:off x="274320" y="1600200"/>
                  <a:ext cx="3291840" cy="137160"/>
                  <a:chOff x="274320" y="1828800"/>
                  <a:chExt cx="3291840" cy="137160"/>
                </a:xfrm>
              </p:grpSpPr>
              <p:sp>
                <p:nvSpPr>
                  <p:cNvPr id="334" name="Rectangle 33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3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(2009).</a:t>
                    </a:r>
                    <a:endParaRPr lang="en-US" sz="600" dirty="0">
                      <a:solidFill>
                        <a:schemeClr val="tx1"/>
                      </a:solidFill>
                      <a:latin typeface="Arial" pitchFamily="34" charset="0"/>
                      <a:cs typeface="Arial" pitchFamily="34" charset="0"/>
                    </a:endParaRPr>
                  </a:p>
                </p:txBody>
              </p:sp>
            </p:grpSp>
          </p:grpSp>
        </p:grpSp>
      </p:grpSp>
      <p:grpSp>
        <p:nvGrpSpPr>
          <p:cNvPr id="342" name="Group 341"/>
          <p:cNvGrpSpPr/>
          <p:nvPr/>
        </p:nvGrpSpPr>
        <p:grpSpPr>
          <a:xfrm>
            <a:off x="5303520" y="3108960"/>
            <a:ext cx="3474720" cy="868680"/>
            <a:chOff x="5303520" y="3840480"/>
            <a:chExt cx="3474720" cy="868680"/>
          </a:xfrm>
        </p:grpSpPr>
        <p:grpSp>
          <p:nvGrpSpPr>
            <p:cNvPr id="343" name="Group 16"/>
            <p:cNvGrpSpPr/>
            <p:nvPr/>
          </p:nvGrpSpPr>
          <p:grpSpPr>
            <a:xfrm>
              <a:off x="5303520" y="3840480"/>
              <a:ext cx="3474720" cy="868680"/>
              <a:chOff x="2514600" y="914400"/>
              <a:chExt cx="4343400" cy="868680"/>
            </a:xfrm>
          </p:grpSpPr>
          <p:sp>
            <p:nvSpPr>
              <p:cNvPr id="375" name="Rectangle 374"/>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76" name="Group 15"/>
              <p:cNvGrpSpPr/>
              <p:nvPr/>
            </p:nvGrpSpPr>
            <p:grpSpPr>
              <a:xfrm>
                <a:off x="2560320" y="960120"/>
                <a:ext cx="4240530" cy="184785"/>
                <a:chOff x="2560320" y="960120"/>
                <a:chExt cx="4240530" cy="184785"/>
              </a:xfrm>
            </p:grpSpPr>
            <p:sp>
              <p:nvSpPr>
                <p:cNvPr id="377"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378" name="Rectangle 377"/>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44" name="Group 176"/>
            <p:cNvGrpSpPr/>
            <p:nvPr/>
          </p:nvGrpSpPr>
          <p:grpSpPr>
            <a:xfrm>
              <a:off x="5394960" y="4114800"/>
              <a:ext cx="3291840" cy="502920"/>
              <a:chOff x="5547360" y="2255520"/>
              <a:chExt cx="3291840" cy="502920"/>
            </a:xfrm>
          </p:grpSpPr>
          <p:grpSp>
            <p:nvGrpSpPr>
              <p:cNvPr id="345" name="Group 97"/>
              <p:cNvGrpSpPr/>
              <p:nvPr/>
            </p:nvGrpSpPr>
            <p:grpSpPr>
              <a:xfrm>
                <a:off x="5547360" y="2255520"/>
                <a:ext cx="3291840" cy="137160"/>
                <a:chOff x="446817" y="2161735"/>
                <a:chExt cx="3291840" cy="137160"/>
              </a:xfrm>
            </p:grpSpPr>
            <p:sp>
              <p:nvSpPr>
                <p:cNvPr id="367" name="Rectangle 36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68" name="Group 52"/>
                <p:cNvGrpSpPr/>
                <p:nvPr/>
              </p:nvGrpSpPr>
              <p:grpSpPr>
                <a:xfrm>
                  <a:off x="446817" y="2161735"/>
                  <a:ext cx="3291840" cy="137160"/>
                  <a:chOff x="274320" y="1600200"/>
                  <a:chExt cx="3291840" cy="137160"/>
                </a:xfrm>
              </p:grpSpPr>
              <p:grpSp>
                <p:nvGrpSpPr>
                  <p:cNvPr id="369" name="Group 11"/>
                  <p:cNvGrpSpPr/>
                  <p:nvPr/>
                </p:nvGrpSpPr>
                <p:grpSpPr>
                  <a:xfrm>
                    <a:off x="274320" y="1600200"/>
                    <a:ext cx="3291840" cy="137160"/>
                    <a:chOff x="2468880" y="457200"/>
                    <a:chExt cx="3291840" cy="137160"/>
                  </a:xfrm>
                </p:grpSpPr>
                <p:sp>
                  <p:nvSpPr>
                    <p:cNvPr id="373" name="Rectangle 37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74" name="Rectangle 373"/>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25"/>
                  <p:cNvGrpSpPr/>
                  <p:nvPr/>
                </p:nvGrpSpPr>
                <p:grpSpPr>
                  <a:xfrm>
                    <a:off x="274320" y="1600200"/>
                    <a:ext cx="3291840" cy="137160"/>
                    <a:chOff x="274320" y="1828800"/>
                    <a:chExt cx="3291840" cy="137160"/>
                  </a:xfrm>
                </p:grpSpPr>
                <p:sp>
                  <p:nvSpPr>
                    <p:cNvPr id="371" name="Rectangle 37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7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349" name="Group 97"/>
              <p:cNvGrpSpPr/>
              <p:nvPr/>
            </p:nvGrpSpPr>
            <p:grpSpPr>
              <a:xfrm>
                <a:off x="5547360" y="2438400"/>
                <a:ext cx="3291840" cy="137160"/>
                <a:chOff x="446817" y="2161735"/>
                <a:chExt cx="3291840" cy="137160"/>
              </a:xfrm>
            </p:grpSpPr>
            <p:sp>
              <p:nvSpPr>
                <p:cNvPr id="359" name="Rectangle 35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60" name="Group 52"/>
                <p:cNvGrpSpPr/>
                <p:nvPr/>
              </p:nvGrpSpPr>
              <p:grpSpPr>
                <a:xfrm>
                  <a:off x="446817" y="2161735"/>
                  <a:ext cx="3291840" cy="137160"/>
                  <a:chOff x="274320" y="1600200"/>
                  <a:chExt cx="3291840" cy="137160"/>
                </a:xfrm>
              </p:grpSpPr>
              <p:grpSp>
                <p:nvGrpSpPr>
                  <p:cNvPr id="361" name="Group 11"/>
                  <p:cNvGrpSpPr/>
                  <p:nvPr/>
                </p:nvGrpSpPr>
                <p:grpSpPr>
                  <a:xfrm>
                    <a:off x="274320" y="1600200"/>
                    <a:ext cx="3291840" cy="137160"/>
                    <a:chOff x="2468880" y="457200"/>
                    <a:chExt cx="3291840" cy="137160"/>
                  </a:xfrm>
                </p:grpSpPr>
                <p:sp>
                  <p:nvSpPr>
                    <p:cNvPr id="365" name="Rectangle 36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66" name="Rectangle 36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25"/>
                  <p:cNvGrpSpPr/>
                  <p:nvPr/>
                </p:nvGrpSpPr>
                <p:grpSpPr>
                  <a:xfrm>
                    <a:off x="274320" y="1600200"/>
                    <a:ext cx="3291840" cy="137160"/>
                    <a:chOff x="274320" y="1828800"/>
                    <a:chExt cx="3291840" cy="137160"/>
                  </a:xfrm>
                </p:grpSpPr>
                <p:sp>
                  <p:nvSpPr>
                    <p:cNvPr id="363" name="Rectangle 36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6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350" name="Group 97"/>
              <p:cNvGrpSpPr/>
              <p:nvPr/>
            </p:nvGrpSpPr>
            <p:grpSpPr>
              <a:xfrm>
                <a:off x="5547360" y="2621280"/>
                <a:ext cx="3291840" cy="137160"/>
                <a:chOff x="446817" y="2161735"/>
                <a:chExt cx="3291840" cy="137160"/>
              </a:xfrm>
            </p:grpSpPr>
            <p:sp>
              <p:nvSpPr>
                <p:cNvPr id="351" name="Rectangle 35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52" name="Group 52"/>
                <p:cNvGrpSpPr/>
                <p:nvPr/>
              </p:nvGrpSpPr>
              <p:grpSpPr>
                <a:xfrm>
                  <a:off x="446817" y="2161735"/>
                  <a:ext cx="3291840" cy="137160"/>
                  <a:chOff x="274320" y="1600200"/>
                  <a:chExt cx="3291840" cy="137160"/>
                </a:xfrm>
              </p:grpSpPr>
              <p:grpSp>
                <p:nvGrpSpPr>
                  <p:cNvPr id="353" name="Group 11"/>
                  <p:cNvGrpSpPr/>
                  <p:nvPr/>
                </p:nvGrpSpPr>
                <p:grpSpPr>
                  <a:xfrm>
                    <a:off x="274320" y="1600200"/>
                    <a:ext cx="3291840" cy="137160"/>
                    <a:chOff x="2468880" y="457200"/>
                    <a:chExt cx="3291840" cy="137160"/>
                  </a:xfrm>
                </p:grpSpPr>
                <p:sp>
                  <p:nvSpPr>
                    <p:cNvPr id="357" name="Rectangle 35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58" name="Rectangle 35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25"/>
                  <p:cNvGrpSpPr/>
                  <p:nvPr/>
                </p:nvGrpSpPr>
                <p:grpSpPr>
                  <a:xfrm>
                    <a:off x="274320" y="1600200"/>
                    <a:ext cx="3291840" cy="137160"/>
                    <a:chOff x="274320" y="1828800"/>
                    <a:chExt cx="3291840" cy="137160"/>
                  </a:xfrm>
                </p:grpSpPr>
                <p:sp>
                  <p:nvSpPr>
                    <p:cNvPr id="355" name="Rectangle 35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5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EMI/Capitol, Hollywood, CA (1987).</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grpSp>
        <p:nvGrpSpPr>
          <p:cNvPr id="8" name="Group 216"/>
          <p:cNvGrpSpPr/>
          <p:nvPr/>
        </p:nvGrpSpPr>
        <p:grpSpPr>
          <a:xfrm>
            <a:off x="320040" y="5532120"/>
            <a:ext cx="4754880" cy="502920"/>
            <a:chOff x="320040" y="1554480"/>
            <a:chExt cx="4754880" cy="502920"/>
          </a:xfrm>
        </p:grpSpPr>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gr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155448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Title Information</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Publication Information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19202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ID Numbers</a:t>
            </a:r>
            <a:endParaRPr lang="en-US" sz="600" i="1" dirty="0">
              <a:solidFill>
                <a:schemeClr val="tx1">
                  <a:lumMod val="75000"/>
                  <a:lumOff val="25000"/>
                </a:schemeClr>
              </a:solidFill>
              <a:latin typeface="Arial" pitchFamily="34" charset="0"/>
              <a:cs typeface="Arial" pitchFamily="34" charset="0"/>
            </a:endParaRPr>
          </a:p>
        </p:txBody>
      </p:sp>
      <p:grpSp>
        <p:nvGrpSpPr>
          <p:cNvPr id="9" name="Group 263"/>
          <p:cNvGrpSpPr/>
          <p:nvPr/>
        </p:nvGrpSpPr>
        <p:grpSpPr>
          <a:xfrm>
            <a:off x="365760" y="2194560"/>
            <a:ext cx="4663440" cy="274320"/>
            <a:chOff x="274320" y="2743200"/>
            <a:chExt cx="4663440" cy="274320"/>
          </a:xfrm>
        </p:grpSpPr>
        <p:grpSp>
          <p:nvGrpSpPr>
            <p:cNvPr id="10" name="Group 23"/>
            <p:cNvGrpSpPr/>
            <p:nvPr/>
          </p:nvGrpSpPr>
          <p:grpSpPr>
            <a:xfrm>
              <a:off x="274320" y="2743200"/>
              <a:ext cx="3063240" cy="274320"/>
              <a:chOff x="274320" y="2743200"/>
              <a:chExt cx="3063240" cy="274320"/>
            </a:xfrm>
          </p:grpSpPr>
          <p:sp>
            <p:nvSpPr>
              <p:cNvPr id="285" name="Rectangle 284"/>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86" name="Rectangle 285"/>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Identifier</a:t>
                </a:r>
                <a:endParaRPr lang="en-US" sz="600" b="1" dirty="0">
                  <a:solidFill>
                    <a:schemeClr val="tx1">
                      <a:lumMod val="75000"/>
                      <a:lumOff val="25000"/>
                    </a:schemeClr>
                  </a:solidFill>
                  <a:latin typeface="Arial" pitchFamily="34" charset="0"/>
                  <a:cs typeface="Arial" pitchFamily="34" charset="0"/>
                </a:endParaRPr>
              </a:p>
            </p:txBody>
          </p:sp>
        </p:grpSp>
        <p:grpSp>
          <p:nvGrpSpPr>
            <p:cNvPr id="11" name="Group 28"/>
            <p:cNvGrpSpPr/>
            <p:nvPr/>
          </p:nvGrpSpPr>
          <p:grpSpPr>
            <a:xfrm>
              <a:off x="3474720" y="2743200"/>
              <a:ext cx="1463040" cy="274320"/>
              <a:chOff x="274320" y="2743200"/>
              <a:chExt cx="1463040" cy="274320"/>
            </a:xfrm>
          </p:grpSpPr>
          <p:sp>
            <p:nvSpPr>
              <p:cNvPr id="269" name="Rectangle 268"/>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12" name="Group 75"/>
              <p:cNvGrpSpPr/>
              <p:nvPr/>
            </p:nvGrpSpPr>
            <p:grpSpPr>
              <a:xfrm>
                <a:off x="274320" y="2880360"/>
                <a:ext cx="1463040" cy="137160"/>
                <a:chOff x="274320" y="2880360"/>
                <a:chExt cx="1463040" cy="137160"/>
              </a:xfrm>
            </p:grpSpPr>
            <p:sp>
              <p:nvSpPr>
                <p:cNvPr id="275" name="Cross 274"/>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74"/>
                <p:cNvGrpSpPr/>
                <p:nvPr/>
              </p:nvGrpSpPr>
              <p:grpSpPr>
                <a:xfrm>
                  <a:off x="274320" y="2880360"/>
                  <a:ext cx="1325880" cy="137160"/>
                  <a:chOff x="274320" y="2880360"/>
                  <a:chExt cx="1325880" cy="137160"/>
                </a:xfrm>
              </p:grpSpPr>
              <p:sp>
                <p:nvSpPr>
                  <p:cNvPr id="279" name="Rectangle 278"/>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Publication/Serial Number</a:t>
                    </a:r>
                    <a:endParaRPr lang="en-US" sz="600" dirty="0">
                      <a:solidFill>
                        <a:schemeClr val="tx1"/>
                      </a:solidFill>
                      <a:latin typeface="Arial" pitchFamily="34" charset="0"/>
                      <a:cs typeface="Arial" pitchFamily="34" charset="0"/>
                    </a:endParaRPr>
                  </a:p>
                </p:txBody>
              </p:sp>
              <p:sp>
                <p:nvSpPr>
                  <p:cNvPr id="284" name="Isosceles Triangle 283"/>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66" name="Group 18"/>
          <p:cNvGrpSpPr>
            <a:grpSpLocks/>
          </p:cNvGrpSpPr>
          <p:nvPr/>
        </p:nvGrpSpPr>
        <p:grpSpPr bwMode="auto">
          <a:xfrm>
            <a:off x="5303520" y="914400"/>
            <a:ext cx="3473450" cy="776287"/>
            <a:chOff x="2834640" y="274320"/>
            <a:chExt cx="3474720" cy="777240"/>
          </a:xfrm>
        </p:grpSpPr>
        <p:grpSp>
          <p:nvGrpSpPr>
            <p:cNvPr id="167" name="Group 46"/>
            <p:cNvGrpSpPr>
              <a:grpSpLocks/>
            </p:cNvGrpSpPr>
            <p:nvPr/>
          </p:nvGrpSpPr>
          <p:grpSpPr bwMode="auto">
            <a:xfrm>
              <a:off x="3109378" y="274320"/>
              <a:ext cx="2925244" cy="136692"/>
              <a:chOff x="3109378" y="2743200"/>
              <a:chExt cx="2925244" cy="136692"/>
            </a:xfrm>
          </p:grpSpPr>
          <p:sp>
            <p:nvSpPr>
              <p:cNvPr id="181"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82"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83"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68" name="TextBox 167"/>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69" name="Group 20"/>
            <p:cNvGrpSpPr>
              <a:grpSpLocks/>
            </p:cNvGrpSpPr>
            <p:nvPr/>
          </p:nvGrpSpPr>
          <p:grpSpPr bwMode="auto">
            <a:xfrm>
              <a:off x="2834640" y="868774"/>
              <a:ext cx="3474720" cy="136692"/>
              <a:chOff x="2560321" y="2472784"/>
              <a:chExt cx="4206240" cy="136692"/>
            </a:xfrm>
          </p:grpSpPr>
          <p:sp>
            <p:nvSpPr>
              <p:cNvPr id="179"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80"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70" name="Group 19"/>
            <p:cNvGrpSpPr>
              <a:grpSpLocks/>
            </p:cNvGrpSpPr>
            <p:nvPr/>
          </p:nvGrpSpPr>
          <p:grpSpPr bwMode="auto">
            <a:xfrm>
              <a:off x="2880695" y="503200"/>
              <a:ext cx="3382612" cy="319478"/>
              <a:chOff x="2743535" y="2841587"/>
              <a:chExt cx="3382612" cy="319478"/>
            </a:xfrm>
          </p:grpSpPr>
          <p:sp>
            <p:nvSpPr>
              <p:cNvPr id="171" name="TextBox 170"/>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72" name="Group 18"/>
              <p:cNvGrpSpPr>
                <a:grpSpLocks/>
              </p:cNvGrpSpPr>
              <p:nvPr/>
            </p:nvGrpSpPr>
            <p:grpSpPr bwMode="auto">
              <a:xfrm>
                <a:off x="2743535" y="2841587"/>
                <a:ext cx="3382612" cy="319478"/>
                <a:chOff x="2880695" y="2834920"/>
                <a:chExt cx="3382612" cy="319478"/>
              </a:xfrm>
            </p:grpSpPr>
            <p:grpSp>
              <p:nvGrpSpPr>
                <p:cNvPr id="173" name="Group 14"/>
                <p:cNvGrpSpPr>
                  <a:grpSpLocks/>
                </p:cNvGrpSpPr>
                <p:nvPr/>
              </p:nvGrpSpPr>
              <p:grpSpPr bwMode="auto">
                <a:xfrm>
                  <a:off x="2880695" y="2834920"/>
                  <a:ext cx="3382612" cy="136692"/>
                  <a:chOff x="3155015" y="2834920"/>
                  <a:chExt cx="3382612" cy="136692"/>
                </a:xfrm>
              </p:grpSpPr>
              <p:sp>
                <p:nvSpPr>
                  <p:cNvPr id="177" name="TextBox 176"/>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78" name="TextBox 177"/>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74" name="Group 15"/>
                <p:cNvGrpSpPr>
                  <a:grpSpLocks/>
                </p:cNvGrpSpPr>
                <p:nvPr/>
              </p:nvGrpSpPr>
              <p:grpSpPr bwMode="auto">
                <a:xfrm>
                  <a:off x="2880695" y="3017706"/>
                  <a:ext cx="3382612" cy="136692"/>
                  <a:chOff x="3155015" y="2834826"/>
                  <a:chExt cx="3382612" cy="136692"/>
                </a:xfrm>
              </p:grpSpPr>
              <p:sp>
                <p:nvSpPr>
                  <p:cNvPr id="175" name="TextBox 174"/>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76" name="TextBox 175"/>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85" name="Group 184"/>
          <p:cNvGrpSpPr/>
          <p:nvPr/>
        </p:nvGrpSpPr>
        <p:grpSpPr>
          <a:xfrm>
            <a:off x="5303520" y="1828800"/>
            <a:ext cx="3474720" cy="685800"/>
            <a:chOff x="2743200" y="274320"/>
            <a:chExt cx="3474720" cy="685800"/>
          </a:xfrm>
        </p:grpSpPr>
        <p:sp>
          <p:nvSpPr>
            <p:cNvPr id="186" name="Rectangle 13"/>
            <p:cNvSpPr/>
            <p:nvPr/>
          </p:nvSpPr>
          <p:spPr>
            <a:xfrm>
              <a:off x="2743200" y="274320"/>
              <a:ext cx="3474720" cy="6858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87" name="Group 15"/>
            <p:cNvGrpSpPr/>
            <p:nvPr/>
          </p:nvGrpSpPr>
          <p:grpSpPr>
            <a:xfrm>
              <a:off x="2788920" y="320040"/>
              <a:ext cx="3383280" cy="184785"/>
              <a:chOff x="2560320" y="960120"/>
              <a:chExt cx="5160937" cy="184785"/>
            </a:xfrm>
          </p:grpSpPr>
          <p:sp>
            <p:nvSpPr>
              <p:cNvPr id="188" name="Rectangle 187"/>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(2)</a:t>
                </a:r>
              </a:p>
            </p:txBody>
          </p:sp>
          <p:sp>
            <p:nvSpPr>
              <p:cNvPr id="189" name="Rectangle 188"/>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91" name="Group 97"/>
          <p:cNvGrpSpPr/>
          <p:nvPr/>
        </p:nvGrpSpPr>
        <p:grpSpPr>
          <a:xfrm>
            <a:off x="5394960" y="2103120"/>
            <a:ext cx="3291840" cy="137160"/>
            <a:chOff x="446817" y="2161735"/>
            <a:chExt cx="3291840" cy="137160"/>
          </a:xfrm>
        </p:grpSpPr>
        <p:sp>
          <p:nvSpPr>
            <p:cNvPr id="193" name="Rectangle 19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95" name="Group 52"/>
            <p:cNvGrpSpPr/>
            <p:nvPr/>
          </p:nvGrpSpPr>
          <p:grpSpPr>
            <a:xfrm>
              <a:off x="446817" y="2161735"/>
              <a:ext cx="3291840" cy="137160"/>
              <a:chOff x="274320" y="1600200"/>
              <a:chExt cx="3291840" cy="137160"/>
            </a:xfrm>
          </p:grpSpPr>
          <p:grpSp>
            <p:nvGrpSpPr>
              <p:cNvPr id="196" name="Group 11"/>
              <p:cNvGrpSpPr/>
              <p:nvPr/>
            </p:nvGrpSpPr>
            <p:grpSpPr>
              <a:xfrm>
                <a:off x="274320" y="1600200"/>
                <a:ext cx="3291840" cy="137160"/>
                <a:chOff x="2468880" y="457200"/>
                <a:chExt cx="3291840" cy="137160"/>
              </a:xfrm>
            </p:grpSpPr>
            <p:sp>
              <p:nvSpPr>
                <p:cNvPr id="200" name="Rectangle 199"/>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02" name="Rectangle 20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25"/>
              <p:cNvGrpSpPr/>
              <p:nvPr/>
            </p:nvGrpSpPr>
            <p:grpSpPr>
              <a:xfrm>
                <a:off x="274320" y="1600200"/>
                <a:ext cx="3291840" cy="137160"/>
                <a:chOff x="274320" y="1828800"/>
                <a:chExt cx="3291840" cy="137160"/>
              </a:xfrm>
            </p:grpSpPr>
            <p:sp>
              <p:nvSpPr>
                <p:cNvPr id="198" name="Rectangle 197"/>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99"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204" name="Group 97"/>
          <p:cNvGrpSpPr/>
          <p:nvPr/>
        </p:nvGrpSpPr>
        <p:grpSpPr>
          <a:xfrm>
            <a:off x="5394960" y="2286000"/>
            <a:ext cx="3291840" cy="137160"/>
            <a:chOff x="446817" y="2161735"/>
            <a:chExt cx="3291840" cy="137160"/>
          </a:xfrm>
        </p:grpSpPr>
        <p:sp>
          <p:nvSpPr>
            <p:cNvPr id="205" name="Rectangle 20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06" name="Group 52"/>
            <p:cNvGrpSpPr/>
            <p:nvPr/>
          </p:nvGrpSpPr>
          <p:grpSpPr>
            <a:xfrm>
              <a:off x="446817" y="2161735"/>
              <a:ext cx="3291840" cy="137160"/>
              <a:chOff x="274320" y="1600200"/>
              <a:chExt cx="3291840" cy="137160"/>
            </a:xfrm>
          </p:grpSpPr>
          <p:grpSp>
            <p:nvGrpSpPr>
              <p:cNvPr id="207" name="Group 11"/>
              <p:cNvGrpSpPr/>
              <p:nvPr/>
            </p:nvGrpSpPr>
            <p:grpSpPr>
              <a:xfrm>
                <a:off x="274320" y="1600200"/>
                <a:ext cx="3291840" cy="137160"/>
                <a:chOff x="2468880" y="457200"/>
                <a:chExt cx="3291840" cy="137160"/>
              </a:xfrm>
            </p:grpSpPr>
            <p:sp>
              <p:nvSpPr>
                <p:cNvPr id="211" name="Rectangle 210"/>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12" name="Rectangle 21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5"/>
              <p:cNvGrpSpPr/>
              <p:nvPr/>
            </p:nvGrpSpPr>
            <p:grpSpPr>
              <a:xfrm>
                <a:off x="274320" y="1600200"/>
                <a:ext cx="3291840" cy="137160"/>
                <a:chOff x="274320" y="1828800"/>
                <a:chExt cx="3291840" cy="137160"/>
              </a:xfrm>
            </p:grpSpPr>
            <p:sp>
              <p:nvSpPr>
                <p:cNvPr id="209" name="Rectangle 208"/>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10"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213" name="Group 212"/>
          <p:cNvGrpSpPr/>
          <p:nvPr/>
        </p:nvGrpSpPr>
        <p:grpSpPr>
          <a:xfrm>
            <a:off x="5303520" y="2560320"/>
            <a:ext cx="3474720" cy="502920"/>
            <a:chOff x="5303520" y="3108960"/>
            <a:chExt cx="3474720" cy="502920"/>
          </a:xfrm>
        </p:grpSpPr>
        <p:grpSp>
          <p:nvGrpSpPr>
            <p:cNvPr id="214" name="Group 87"/>
            <p:cNvGrpSpPr/>
            <p:nvPr/>
          </p:nvGrpSpPr>
          <p:grpSpPr>
            <a:xfrm>
              <a:off x="5303520" y="3108960"/>
              <a:ext cx="3474720" cy="502920"/>
              <a:chOff x="2514600" y="914400"/>
              <a:chExt cx="4343400" cy="502920"/>
            </a:xfrm>
          </p:grpSpPr>
          <p:sp>
            <p:nvSpPr>
              <p:cNvPr id="228"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29" name="Group 15"/>
              <p:cNvGrpSpPr/>
              <p:nvPr/>
            </p:nvGrpSpPr>
            <p:grpSpPr>
              <a:xfrm>
                <a:off x="2560320" y="960120"/>
                <a:ext cx="4240530" cy="184785"/>
                <a:chOff x="2560320" y="960120"/>
                <a:chExt cx="4240530" cy="184785"/>
              </a:xfrm>
            </p:grpSpPr>
            <p:sp>
              <p:nvSpPr>
                <p:cNvPr id="230" name="Rectangle 22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231" name="Rectangle 23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15" name="Group 97"/>
            <p:cNvGrpSpPr/>
            <p:nvPr/>
          </p:nvGrpSpPr>
          <p:grpSpPr>
            <a:xfrm>
              <a:off x="5394960" y="3383280"/>
              <a:ext cx="3291840" cy="137160"/>
              <a:chOff x="446817" y="2161735"/>
              <a:chExt cx="3291840" cy="137160"/>
            </a:xfrm>
          </p:grpSpPr>
          <p:sp>
            <p:nvSpPr>
              <p:cNvPr id="216" name="Rectangle 215"/>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17" name="Group 52"/>
              <p:cNvGrpSpPr/>
              <p:nvPr/>
            </p:nvGrpSpPr>
            <p:grpSpPr>
              <a:xfrm>
                <a:off x="446817" y="2161735"/>
                <a:ext cx="3291840" cy="137160"/>
                <a:chOff x="274320" y="1600200"/>
                <a:chExt cx="3291840" cy="137160"/>
              </a:xfrm>
            </p:grpSpPr>
            <p:grpSp>
              <p:nvGrpSpPr>
                <p:cNvPr id="220" name="Group 11"/>
                <p:cNvGrpSpPr/>
                <p:nvPr/>
              </p:nvGrpSpPr>
              <p:grpSpPr>
                <a:xfrm>
                  <a:off x="274320" y="1600200"/>
                  <a:ext cx="3291840" cy="137160"/>
                  <a:chOff x="2468880" y="457200"/>
                  <a:chExt cx="3291840" cy="137160"/>
                </a:xfrm>
              </p:grpSpPr>
              <p:sp>
                <p:nvSpPr>
                  <p:cNvPr id="226" name="Rectangle 22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27" name="Rectangle 22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5"/>
                <p:cNvGrpSpPr/>
                <p:nvPr/>
              </p:nvGrpSpPr>
              <p:grpSpPr>
                <a:xfrm>
                  <a:off x="274320" y="1600200"/>
                  <a:ext cx="3291840" cy="137160"/>
                  <a:chOff x="274320" y="1828800"/>
                  <a:chExt cx="3291840" cy="137160"/>
                </a:xfrm>
              </p:grpSpPr>
              <p:sp>
                <p:nvSpPr>
                  <p:cNvPr id="224" name="Rectangle 22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2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(2009).</a:t>
                    </a:r>
                    <a:endParaRPr lang="en-US" sz="600" dirty="0">
                      <a:solidFill>
                        <a:schemeClr val="tx1"/>
                      </a:solidFill>
                      <a:latin typeface="Arial" pitchFamily="34" charset="0"/>
                      <a:cs typeface="Arial" pitchFamily="34" charset="0"/>
                    </a:endParaRPr>
                  </a:p>
                </p:txBody>
              </p:sp>
            </p:grpSp>
          </p:grpSp>
        </p:grpSp>
      </p:grpSp>
      <p:grpSp>
        <p:nvGrpSpPr>
          <p:cNvPr id="232" name="Group 231"/>
          <p:cNvGrpSpPr/>
          <p:nvPr/>
        </p:nvGrpSpPr>
        <p:grpSpPr>
          <a:xfrm>
            <a:off x="5303520" y="3108960"/>
            <a:ext cx="3474720" cy="868680"/>
            <a:chOff x="5303520" y="3840480"/>
            <a:chExt cx="3474720" cy="868680"/>
          </a:xfrm>
        </p:grpSpPr>
        <p:grpSp>
          <p:nvGrpSpPr>
            <p:cNvPr id="233" name="Group 16"/>
            <p:cNvGrpSpPr/>
            <p:nvPr/>
          </p:nvGrpSpPr>
          <p:grpSpPr>
            <a:xfrm>
              <a:off x="5303520" y="3840480"/>
              <a:ext cx="3474720" cy="868680"/>
              <a:chOff x="2514600" y="914400"/>
              <a:chExt cx="4343400" cy="868680"/>
            </a:xfrm>
          </p:grpSpPr>
          <p:sp>
            <p:nvSpPr>
              <p:cNvPr id="293" name="Rectangle 292"/>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94" name="Group 15"/>
              <p:cNvGrpSpPr/>
              <p:nvPr/>
            </p:nvGrpSpPr>
            <p:grpSpPr>
              <a:xfrm>
                <a:off x="2560320" y="960120"/>
                <a:ext cx="4240530" cy="184785"/>
                <a:chOff x="2560320" y="960120"/>
                <a:chExt cx="4240530" cy="184785"/>
              </a:xfrm>
            </p:grpSpPr>
            <p:sp>
              <p:nvSpPr>
                <p:cNvPr id="295"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296" name="Rectangle 29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34" name="Group 176"/>
            <p:cNvGrpSpPr/>
            <p:nvPr/>
          </p:nvGrpSpPr>
          <p:grpSpPr>
            <a:xfrm>
              <a:off x="5394960" y="4114800"/>
              <a:ext cx="3291840" cy="502920"/>
              <a:chOff x="5547360" y="2255520"/>
              <a:chExt cx="3291840" cy="502920"/>
            </a:xfrm>
          </p:grpSpPr>
          <p:grpSp>
            <p:nvGrpSpPr>
              <p:cNvPr id="235" name="Group 97"/>
              <p:cNvGrpSpPr/>
              <p:nvPr/>
            </p:nvGrpSpPr>
            <p:grpSpPr>
              <a:xfrm>
                <a:off x="5547360" y="2255520"/>
                <a:ext cx="3291840" cy="137160"/>
                <a:chOff x="446817" y="2161735"/>
                <a:chExt cx="3291840" cy="137160"/>
              </a:xfrm>
            </p:grpSpPr>
            <p:sp>
              <p:nvSpPr>
                <p:cNvPr id="254" name="Rectangle 253"/>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55" name="Group 52"/>
                <p:cNvGrpSpPr/>
                <p:nvPr/>
              </p:nvGrpSpPr>
              <p:grpSpPr>
                <a:xfrm>
                  <a:off x="446817" y="2161735"/>
                  <a:ext cx="3291840" cy="137160"/>
                  <a:chOff x="274320" y="1600200"/>
                  <a:chExt cx="3291840" cy="137160"/>
                </a:xfrm>
              </p:grpSpPr>
              <p:grpSp>
                <p:nvGrpSpPr>
                  <p:cNvPr id="287" name="Group 11"/>
                  <p:cNvGrpSpPr/>
                  <p:nvPr/>
                </p:nvGrpSpPr>
                <p:grpSpPr>
                  <a:xfrm>
                    <a:off x="274320" y="1600200"/>
                    <a:ext cx="3291840" cy="137160"/>
                    <a:chOff x="2468880" y="457200"/>
                    <a:chExt cx="3291840" cy="137160"/>
                  </a:xfrm>
                </p:grpSpPr>
                <p:sp>
                  <p:nvSpPr>
                    <p:cNvPr id="291" name="Rectangle 290"/>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92" name="Rectangle 29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25"/>
                  <p:cNvGrpSpPr/>
                  <p:nvPr/>
                </p:nvGrpSpPr>
                <p:grpSpPr>
                  <a:xfrm>
                    <a:off x="274320" y="1600200"/>
                    <a:ext cx="3291840" cy="137160"/>
                    <a:chOff x="274320" y="1828800"/>
                    <a:chExt cx="3291840" cy="137160"/>
                  </a:xfrm>
                </p:grpSpPr>
                <p:sp>
                  <p:nvSpPr>
                    <p:cNvPr id="289" name="Rectangle 288"/>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90"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236" name="Group 97"/>
              <p:cNvGrpSpPr/>
              <p:nvPr/>
            </p:nvGrpSpPr>
            <p:grpSpPr>
              <a:xfrm>
                <a:off x="5547360" y="2438400"/>
                <a:ext cx="3291840" cy="137160"/>
                <a:chOff x="446817" y="2161735"/>
                <a:chExt cx="3291840" cy="137160"/>
              </a:xfrm>
            </p:grpSpPr>
            <p:sp>
              <p:nvSpPr>
                <p:cNvPr id="246" name="Rectangle 245"/>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47" name="Group 52"/>
                <p:cNvGrpSpPr/>
                <p:nvPr/>
              </p:nvGrpSpPr>
              <p:grpSpPr>
                <a:xfrm>
                  <a:off x="446817" y="2161735"/>
                  <a:ext cx="3291840" cy="137160"/>
                  <a:chOff x="274320" y="1600200"/>
                  <a:chExt cx="3291840" cy="137160"/>
                </a:xfrm>
              </p:grpSpPr>
              <p:grpSp>
                <p:nvGrpSpPr>
                  <p:cNvPr id="248" name="Group 11"/>
                  <p:cNvGrpSpPr/>
                  <p:nvPr/>
                </p:nvGrpSpPr>
                <p:grpSpPr>
                  <a:xfrm>
                    <a:off x="274320" y="1600200"/>
                    <a:ext cx="3291840" cy="137160"/>
                    <a:chOff x="2468880" y="457200"/>
                    <a:chExt cx="3291840" cy="137160"/>
                  </a:xfrm>
                </p:grpSpPr>
                <p:sp>
                  <p:nvSpPr>
                    <p:cNvPr id="252" name="Rectangle 251"/>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53" name="Rectangle 252"/>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5"/>
                  <p:cNvGrpSpPr/>
                  <p:nvPr/>
                </p:nvGrpSpPr>
                <p:grpSpPr>
                  <a:xfrm>
                    <a:off x="274320" y="1600200"/>
                    <a:ext cx="3291840" cy="137160"/>
                    <a:chOff x="274320" y="1828800"/>
                    <a:chExt cx="3291840" cy="137160"/>
                  </a:xfrm>
                </p:grpSpPr>
                <p:sp>
                  <p:nvSpPr>
                    <p:cNvPr id="250" name="Rectangle 249"/>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51"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237" name="Group 97"/>
              <p:cNvGrpSpPr/>
              <p:nvPr/>
            </p:nvGrpSpPr>
            <p:grpSpPr>
              <a:xfrm>
                <a:off x="5547360" y="2621280"/>
                <a:ext cx="3291840" cy="137160"/>
                <a:chOff x="446817" y="2161735"/>
                <a:chExt cx="3291840" cy="137160"/>
              </a:xfrm>
            </p:grpSpPr>
            <p:sp>
              <p:nvSpPr>
                <p:cNvPr id="238" name="Rectangle 23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39" name="Group 52"/>
                <p:cNvGrpSpPr/>
                <p:nvPr/>
              </p:nvGrpSpPr>
              <p:grpSpPr>
                <a:xfrm>
                  <a:off x="446817" y="2161735"/>
                  <a:ext cx="3291840" cy="137160"/>
                  <a:chOff x="274320" y="1600200"/>
                  <a:chExt cx="3291840" cy="137160"/>
                </a:xfrm>
              </p:grpSpPr>
              <p:grpSp>
                <p:nvGrpSpPr>
                  <p:cNvPr id="240" name="Group 11"/>
                  <p:cNvGrpSpPr/>
                  <p:nvPr/>
                </p:nvGrpSpPr>
                <p:grpSpPr>
                  <a:xfrm>
                    <a:off x="274320" y="1600200"/>
                    <a:ext cx="3291840" cy="137160"/>
                    <a:chOff x="2468880" y="457200"/>
                    <a:chExt cx="3291840" cy="137160"/>
                  </a:xfrm>
                </p:grpSpPr>
                <p:sp>
                  <p:nvSpPr>
                    <p:cNvPr id="244" name="Rectangle 243"/>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45" name="Rectangle 244"/>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5"/>
                  <p:cNvGrpSpPr/>
                  <p:nvPr/>
                </p:nvGrpSpPr>
                <p:grpSpPr>
                  <a:xfrm>
                    <a:off x="274320" y="1600200"/>
                    <a:ext cx="3291840" cy="137160"/>
                    <a:chOff x="274320" y="1828800"/>
                    <a:chExt cx="3291840" cy="137160"/>
                  </a:xfrm>
                </p:grpSpPr>
                <p:sp>
                  <p:nvSpPr>
                    <p:cNvPr id="242" name="Rectangle 24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4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EMI/Capitol, Hollywood, CA (1987).</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grpSp>
        <p:nvGrpSpPr>
          <p:cNvPr id="8" name="Group 216"/>
          <p:cNvGrpSpPr/>
          <p:nvPr/>
        </p:nvGrpSpPr>
        <p:grpSpPr>
          <a:xfrm>
            <a:off x="320040" y="5532120"/>
            <a:ext cx="4754880" cy="502920"/>
            <a:chOff x="320040" y="1554480"/>
            <a:chExt cx="4754880" cy="502920"/>
          </a:xfrm>
        </p:grpSpPr>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gr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155448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Title Information</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Publication Information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19202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ID Numbers</a:t>
            </a:r>
            <a:endParaRPr lang="en-US" sz="600" i="1" dirty="0">
              <a:solidFill>
                <a:schemeClr val="tx1">
                  <a:lumMod val="75000"/>
                  <a:lumOff val="25000"/>
                </a:schemeClr>
              </a:solidFill>
              <a:latin typeface="Arial" pitchFamily="34" charset="0"/>
              <a:cs typeface="Arial" pitchFamily="34" charset="0"/>
            </a:endParaRPr>
          </a:p>
        </p:txBody>
      </p:sp>
      <p:grpSp>
        <p:nvGrpSpPr>
          <p:cNvPr id="9" name="Group 263"/>
          <p:cNvGrpSpPr/>
          <p:nvPr/>
        </p:nvGrpSpPr>
        <p:grpSpPr>
          <a:xfrm>
            <a:off x="365760" y="2194560"/>
            <a:ext cx="4663440" cy="274320"/>
            <a:chOff x="274320" y="2743200"/>
            <a:chExt cx="4663440" cy="274320"/>
          </a:xfrm>
        </p:grpSpPr>
        <p:grpSp>
          <p:nvGrpSpPr>
            <p:cNvPr id="10" name="Group 23"/>
            <p:cNvGrpSpPr/>
            <p:nvPr/>
          </p:nvGrpSpPr>
          <p:grpSpPr>
            <a:xfrm>
              <a:off x="274320" y="2743200"/>
              <a:ext cx="3063240" cy="274320"/>
              <a:chOff x="274320" y="2743200"/>
              <a:chExt cx="3063240" cy="274320"/>
            </a:xfrm>
          </p:grpSpPr>
          <p:sp>
            <p:nvSpPr>
              <p:cNvPr id="285" name="Rectangle 284"/>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CDP 7 46440 2 </a:t>
                </a:r>
              </a:p>
            </p:txBody>
          </p:sp>
          <p:sp>
            <p:nvSpPr>
              <p:cNvPr id="286" name="Rectangle 285"/>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Identifier</a:t>
                </a:r>
                <a:endParaRPr lang="en-US" sz="600" b="1" dirty="0">
                  <a:solidFill>
                    <a:schemeClr val="tx1">
                      <a:lumMod val="75000"/>
                      <a:lumOff val="25000"/>
                    </a:schemeClr>
                  </a:solidFill>
                  <a:latin typeface="Arial" pitchFamily="34" charset="0"/>
                  <a:cs typeface="Arial" pitchFamily="34" charset="0"/>
                </a:endParaRPr>
              </a:p>
            </p:txBody>
          </p:sp>
        </p:grpSp>
        <p:grpSp>
          <p:nvGrpSpPr>
            <p:cNvPr id="11" name="Group 28"/>
            <p:cNvGrpSpPr/>
            <p:nvPr/>
          </p:nvGrpSpPr>
          <p:grpSpPr>
            <a:xfrm>
              <a:off x="3474720" y="2743200"/>
              <a:ext cx="1463040" cy="274320"/>
              <a:chOff x="274320" y="2743200"/>
              <a:chExt cx="1463040" cy="274320"/>
            </a:xfrm>
          </p:grpSpPr>
          <p:sp>
            <p:nvSpPr>
              <p:cNvPr id="269" name="Rectangle 268"/>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12" name="Group 75"/>
              <p:cNvGrpSpPr/>
              <p:nvPr/>
            </p:nvGrpSpPr>
            <p:grpSpPr>
              <a:xfrm>
                <a:off x="274320" y="2880360"/>
                <a:ext cx="1463040" cy="137160"/>
                <a:chOff x="274320" y="2880360"/>
                <a:chExt cx="1463040" cy="137160"/>
              </a:xfrm>
            </p:grpSpPr>
            <p:sp>
              <p:nvSpPr>
                <p:cNvPr id="275" name="Cross 274"/>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74"/>
                <p:cNvGrpSpPr/>
                <p:nvPr/>
              </p:nvGrpSpPr>
              <p:grpSpPr>
                <a:xfrm>
                  <a:off x="274320" y="2880360"/>
                  <a:ext cx="1325880" cy="137160"/>
                  <a:chOff x="274320" y="2880360"/>
                  <a:chExt cx="1325880" cy="137160"/>
                </a:xfrm>
              </p:grpSpPr>
              <p:sp>
                <p:nvSpPr>
                  <p:cNvPr id="279" name="Rectangle 278"/>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Publication/Serial Number</a:t>
                    </a:r>
                    <a:endParaRPr lang="en-US" sz="600" dirty="0">
                      <a:solidFill>
                        <a:schemeClr val="tx1"/>
                      </a:solidFill>
                      <a:latin typeface="Arial" pitchFamily="34" charset="0"/>
                      <a:cs typeface="Arial" pitchFamily="34" charset="0"/>
                    </a:endParaRPr>
                  </a:p>
                </p:txBody>
              </p:sp>
              <p:sp>
                <p:nvSpPr>
                  <p:cNvPr id="284" name="Isosceles Triangle 283"/>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66" name="Group 18"/>
          <p:cNvGrpSpPr>
            <a:grpSpLocks/>
          </p:cNvGrpSpPr>
          <p:nvPr/>
        </p:nvGrpSpPr>
        <p:grpSpPr bwMode="auto">
          <a:xfrm>
            <a:off x="5303520" y="914400"/>
            <a:ext cx="3473450" cy="776287"/>
            <a:chOff x="2834640" y="274320"/>
            <a:chExt cx="3474720" cy="777240"/>
          </a:xfrm>
        </p:grpSpPr>
        <p:grpSp>
          <p:nvGrpSpPr>
            <p:cNvPr id="167" name="Group 46"/>
            <p:cNvGrpSpPr>
              <a:grpSpLocks/>
            </p:cNvGrpSpPr>
            <p:nvPr/>
          </p:nvGrpSpPr>
          <p:grpSpPr bwMode="auto">
            <a:xfrm>
              <a:off x="3109378" y="274320"/>
              <a:ext cx="2925244" cy="136692"/>
              <a:chOff x="3109378" y="2743200"/>
              <a:chExt cx="2925244" cy="136692"/>
            </a:xfrm>
          </p:grpSpPr>
          <p:sp>
            <p:nvSpPr>
              <p:cNvPr id="181"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82"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83"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68" name="TextBox 167"/>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69" name="Group 20"/>
            <p:cNvGrpSpPr>
              <a:grpSpLocks/>
            </p:cNvGrpSpPr>
            <p:nvPr/>
          </p:nvGrpSpPr>
          <p:grpSpPr bwMode="auto">
            <a:xfrm>
              <a:off x="2834640" y="868774"/>
              <a:ext cx="3474720" cy="136692"/>
              <a:chOff x="2560321" y="2472784"/>
              <a:chExt cx="4206240" cy="136692"/>
            </a:xfrm>
          </p:grpSpPr>
          <p:sp>
            <p:nvSpPr>
              <p:cNvPr id="179"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80"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70" name="Group 19"/>
            <p:cNvGrpSpPr>
              <a:grpSpLocks/>
            </p:cNvGrpSpPr>
            <p:nvPr/>
          </p:nvGrpSpPr>
          <p:grpSpPr bwMode="auto">
            <a:xfrm>
              <a:off x="2880695" y="503200"/>
              <a:ext cx="3382612" cy="319478"/>
              <a:chOff x="2743535" y="2841587"/>
              <a:chExt cx="3382612" cy="319478"/>
            </a:xfrm>
          </p:grpSpPr>
          <p:sp>
            <p:nvSpPr>
              <p:cNvPr id="171" name="TextBox 170"/>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72" name="Group 18"/>
              <p:cNvGrpSpPr>
                <a:grpSpLocks/>
              </p:cNvGrpSpPr>
              <p:nvPr/>
            </p:nvGrpSpPr>
            <p:grpSpPr bwMode="auto">
              <a:xfrm>
                <a:off x="2743535" y="2841587"/>
                <a:ext cx="3382612" cy="319478"/>
                <a:chOff x="2880695" y="2834920"/>
                <a:chExt cx="3382612" cy="319478"/>
              </a:xfrm>
            </p:grpSpPr>
            <p:grpSp>
              <p:nvGrpSpPr>
                <p:cNvPr id="173" name="Group 14"/>
                <p:cNvGrpSpPr>
                  <a:grpSpLocks/>
                </p:cNvGrpSpPr>
                <p:nvPr/>
              </p:nvGrpSpPr>
              <p:grpSpPr bwMode="auto">
                <a:xfrm>
                  <a:off x="2880695" y="2834920"/>
                  <a:ext cx="3382612" cy="136692"/>
                  <a:chOff x="3155015" y="2834920"/>
                  <a:chExt cx="3382612" cy="136692"/>
                </a:xfrm>
              </p:grpSpPr>
              <p:sp>
                <p:nvSpPr>
                  <p:cNvPr id="177" name="TextBox 176"/>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78" name="TextBox 177"/>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74" name="Group 15"/>
                <p:cNvGrpSpPr>
                  <a:grpSpLocks/>
                </p:cNvGrpSpPr>
                <p:nvPr/>
              </p:nvGrpSpPr>
              <p:grpSpPr bwMode="auto">
                <a:xfrm>
                  <a:off x="2880695" y="3017706"/>
                  <a:ext cx="3382612" cy="136692"/>
                  <a:chOff x="3155015" y="2834826"/>
                  <a:chExt cx="3382612" cy="136692"/>
                </a:xfrm>
              </p:grpSpPr>
              <p:sp>
                <p:nvSpPr>
                  <p:cNvPr id="175" name="TextBox 174"/>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76" name="TextBox 175"/>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85" name="Group 184"/>
          <p:cNvGrpSpPr/>
          <p:nvPr/>
        </p:nvGrpSpPr>
        <p:grpSpPr>
          <a:xfrm>
            <a:off x="5303520" y="1828800"/>
            <a:ext cx="3474720" cy="685800"/>
            <a:chOff x="2743200" y="274320"/>
            <a:chExt cx="3474720" cy="685800"/>
          </a:xfrm>
        </p:grpSpPr>
        <p:sp>
          <p:nvSpPr>
            <p:cNvPr id="186" name="Rectangle 13"/>
            <p:cNvSpPr/>
            <p:nvPr/>
          </p:nvSpPr>
          <p:spPr>
            <a:xfrm>
              <a:off x="2743200" y="274320"/>
              <a:ext cx="3474720" cy="6858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87" name="Group 15"/>
            <p:cNvGrpSpPr/>
            <p:nvPr/>
          </p:nvGrpSpPr>
          <p:grpSpPr>
            <a:xfrm>
              <a:off x="2788920" y="320040"/>
              <a:ext cx="3383280" cy="184785"/>
              <a:chOff x="2560320" y="960120"/>
              <a:chExt cx="5160937" cy="184785"/>
            </a:xfrm>
          </p:grpSpPr>
          <p:sp>
            <p:nvSpPr>
              <p:cNvPr id="188" name="Rectangle 187"/>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(2)</a:t>
                </a:r>
              </a:p>
            </p:txBody>
          </p:sp>
          <p:sp>
            <p:nvSpPr>
              <p:cNvPr id="189" name="Rectangle 188"/>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91" name="Group 97"/>
          <p:cNvGrpSpPr/>
          <p:nvPr/>
        </p:nvGrpSpPr>
        <p:grpSpPr>
          <a:xfrm>
            <a:off x="5394960" y="2103120"/>
            <a:ext cx="3291840" cy="137160"/>
            <a:chOff x="446817" y="2161735"/>
            <a:chExt cx="3291840" cy="137160"/>
          </a:xfrm>
        </p:grpSpPr>
        <p:sp>
          <p:nvSpPr>
            <p:cNvPr id="193" name="Rectangle 19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95" name="Group 52"/>
            <p:cNvGrpSpPr/>
            <p:nvPr/>
          </p:nvGrpSpPr>
          <p:grpSpPr>
            <a:xfrm>
              <a:off x="446817" y="2161735"/>
              <a:ext cx="3291840" cy="137160"/>
              <a:chOff x="274320" y="1600200"/>
              <a:chExt cx="3291840" cy="137160"/>
            </a:xfrm>
          </p:grpSpPr>
          <p:grpSp>
            <p:nvGrpSpPr>
              <p:cNvPr id="196" name="Group 11"/>
              <p:cNvGrpSpPr/>
              <p:nvPr/>
            </p:nvGrpSpPr>
            <p:grpSpPr>
              <a:xfrm>
                <a:off x="274320" y="1600200"/>
                <a:ext cx="3291840" cy="137160"/>
                <a:chOff x="2468880" y="457200"/>
                <a:chExt cx="3291840" cy="137160"/>
              </a:xfrm>
            </p:grpSpPr>
            <p:sp>
              <p:nvSpPr>
                <p:cNvPr id="200" name="Rectangle 199"/>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02" name="Rectangle 20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25"/>
              <p:cNvGrpSpPr/>
              <p:nvPr/>
            </p:nvGrpSpPr>
            <p:grpSpPr>
              <a:xfrm>
                <a:off x="274320" y="1600200"/>
                <a:ext cx="3291840" cy="137160"/>
                <a:chOff x="274320" y="1828800"/>
                <a:chExt cx="3291840" cy="137160"/>
              </a:xfrm>
            </p:grpSpPr>
            <p:sp>
              <p:nvSpPr>
                <p:cNvPr id="198" name="Rectangle 197"/>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99"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204" name="Group 97"/>
          <p:cNvGrpSpPr/>
          <p:nvPr/>
        </p:nvGrpSpPr>
        <p:grpSpPr>
          <a:xfrm>
            <a:off x="5394960" y="2286000"/>
            <a:ext cx="3291840" cy="137160"/>
            <a:chOff x="446817" y="2161735"/>
            <a:chExt cx="3291840" cy="137160"/>
          </a:xfrm>
        </p:grpSpPr>
        <p:sp>
          <p:nvSpPr>
            <p:cNvPr id="205" name="Rectangle 20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06" name="Group 52"/>
            <p:cNvGrpSpPr/>
            <p:nvPr/>
          </p:nvGrpSpPr>
          <p:grpSpPr>
            <a:xfrm>
              <a:off x="446817" y="2161735"/>
              <a:ext cx="3291840" cy="137160"/>
              <a:chOff x="274320" y="1600200"/>
              <a:chExt cx="3291840" cy="137160"/>
            </a:xfrm>
          </p:grpSpPr>
          <p:grpSp>
            <p:nvGrpSpPr>
              <p:cNvPr id="207" name="Group 11"/>
              <p:cNvGrpSpPr/>
              <p:nvPr/>
            </p:nvGrpSpPr>
            <p:grpSpPr>
              <a:xfrm>
                <a:off x="274320" y="1600200"/>
                <a:ext cx="3291840" cy="137160"/>
                <a:chOff x="2468880" y="457200"/>
                <a:chExt cx="3291840" cy="137160"/>
              </a:xfrm>
            </p:grpSpPr>
            <p:sp>
              <p:nvSpPr>
                <p:cNvPr id="211" name="Rectangle 210"/>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12" name="Rectangle 21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5"/>
              <p:cNvGrpSpPr/>
              <p:nvPr/>
            </p:nvGrpSpPr>
            <p:grpSpPr>
              <a:xfrm>
                <a:off x="274320" y="1600200"/>
                <a:ext cx="3291840" cy="137160"/>
                <a:chOff x="274320" y="1828800"/>
                <a:chExt cx="3291840" cy="137160"/>
              </a:xfrm>
            </p:grpSpPr>
            <p:sp>
              <p:nvSpPr>
                <p:cNvPr id="209" name="Rectangle 208"/>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10"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213" name="Group 212"/>
          <p:cNvGrpSpPr/>
          <p:nvPr/>
        </p:nvGrpSpPr>
        <p:grpSpPr>
          <a:xfrm>
            <a:off x="5303520" y="2560320"/>
            <a:ext cx="3474720" cy="502920"/>
            <a:chOff x="5303520" y="3108960"/>
            <a:chExt cx="3474720" cy="502920"/>
          </a:xfrm>
        </p:grpSpPr>
        <p:grpSp>
          <p:nvGrpSpPr>
            <p:cNvPr id="214" name="Group 87"/>
            <p:cNvGrpSpPr/>
            <p:nvPr/>
          </p:nvGrpSpPr>
          <p:grpSpPr>
            <a:xfrm>
              <a:off x="5303520" y="3108960"/>
              <a:ext cx="3474720" cy="502920"/>
              <a:chOff x="2514600" y="914400"/>
              <a:chExt cx="4343400" cy="502920"/>
            </a:xfrm>
          </p:grpSpPr>
          <p:sp>
            <p:nvSpPr>
              <p:cNvPr id="228"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29" name="Group 15"/>
              <p:cNvGrpSpPr/>
              <p:nvPr/>
            </p:nvGrpSpPr>
            <p:grpSpPr>
              <a:xfrm>
                <a:off x="2560320" y="960120"/>
                <a:ext cx="4240530" cy="184785"/>
                <a:chOff x="2560320" y="960120"/>
                <a:chExt cx="4240530" cy="184785"/>
              </a:xfrm>
            </p:grpSpPr>
            <p:sp>
              <p:nvSpPr>
                <p:cNvPr id="230" name="Rectangle 22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231" name="Rectangle 23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15" name="Group 97"/>
            <p:cNvGrpSpPr/>
            <p:nvPr/>
          </p:nvGrpSpPr>
          <p:grpSpPr>
            <a:xfrm>
              <a:off x="5394960" y="3383280"/>
              <a:ext cx="3291840" cy="137160"/>
              <a:chOff x="446817" y="2161735"/>
              <a:chExt cx="3291840" cy="137160"/>
            </a:xfrm>
          </p:grpSpPr>
          <p:sp>
            <p:nvSpPr>
              <p:cNvPr id="216" name="Rectangle 215"/>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17" name="Group 52"/>
              <p:cNvGrpSpPr/>
              <p:nvPr/>
            </p:nvGrpSpPr>
            <p:grpSpPr>
              <a:xfrm>
                <a:off x="446817" y="2161735"/>
                <a:ext cx="3291840" cy="137160"/>
                <a:chOff x="274320" y="1600200"/>
                <a:chExt cx="3291840" cy="137160"/>
              </a:xfrm>
            </p:grpSpPr>
            <p:grpSp>
              <p:nvGrpSpPr>
                <p:cNvPr id="220" name="Group 11"/>
                <p:cNvGrpSpPr/>
                <p:nvPr/>
              </p:nvGrpSpPr>
              <p:grpSpPr>
                <a:xfrm>
                  <a:off x="274320" y="1600200"/>
                  <a:ext cx="3291840" cy="137160"/>
                  <a:chOff x="2468880" y="457200"/>
                  <a:chExt cx="3291840" cy="137160"/>
                </a:xfrm>
              </p:grpSpPr>
              <p:sp>
                <p:nvSpPr>
                  <p:cNvPr id="226" name="Rectangle 22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27" name="Rectangle 22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5"/>
                <p:cNvGrpSpPr/>
                <p:nvPr/>
              </p:nvGrpSpPr>
              <p:grpSpPr>
                <a:xfrm>
                  <a:off x="274320" y="1600200"/>
                  <a:ext cx="3291840" cy="137160"/>
                  <a:chOff x="274320" y="1828800"/>
                  <a:chExt cx="3291840" cy="137160"/>
                </a:xfrm>
              </p:grpSpPr>
              <p:sp>
                <p:nvSpPr>
                  <p:cNvPr id="224" name="Rectangle 22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2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(2009).</a:t>
                    </a:r>
                    <a:endParaRPr lang="en-US" sz="600" dirty="0">
                      <a:solidFill>
                        <a:schemeClr val="tx1"/>
                      </a:solidFill>
                      <a:latin typeface="Arial" pitchFamily="34" charset="0"/>
                      <a:cs typeface="Arial" pitchFamily="34" charset="0"/>
                    </a:endParaRPr>
                  </a:p>
                </p:txBody>
              </p:sp>
            </p:grpSp>
          </p:grpSp>
        </p:grpSp>
      </p:grpSp>
      <p:grpSp>
        <p:nvGrpSpPr>
          <p:cNvPr id="232" name="Group 231"/>
          <p:cNvGrpSpPr/>
          <p:nvPr/>
        </p:nvGrpSpPr>
        <p:grpSpPr>
          <a:xfrm>
            <a:off x="5303520" y="3108960"/>
            <a:ext cx="3474720" cy="868680"/>
            <a:chOff x="5303520" y="3840480"/>
            <a:chExt cx="3474720" cy="868680"/>
          </a:xfrm>
        </p:grpSpPr>
        <p:grpSp>
          <p:nvGrpSpPr>
            <p:cNvPr id="233" name="Group 16"/>
            <p:cNvGrpSpPr/>
            <p:nvPr/>
          </p:nvGrpSpPr>
          <p:grpSpPr>
            <a:xfrm>
              <a:off x="5303520" y="3840480"/>
              <a:ext cx="3474720" cy="868680"/>
              <a:chOff x="2514600" y="914400"/>
              <a:chExt cx="4343400" cy="868680"/>
            </a:xfrm>
          </p:grpSpPr>
          <p:sp>
            <p:nvSpPr>
              <p:cNvPr id="293" name="Rectangle 292"/>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94" name="Group 15"/>
              <p:cNvGrpSpPr/>
              <p:nvPr/>
            </p:nvGrpSpPr>
            <p:grpSpPr>
              <a:xfrm>
                <a:off x="2560320" y="960120"/>
                <a:ext cx="4240530" cy="184785"/>
                <a:chOff x="2560320" y="960120"/>
                <a:chExt cx="4240530" cy="184785"/>
              </a:xfrm>
            </p:grpSpPr>
            <p:sp>
              <p:nvSpPr>
                <p:cNvPr id="295"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296" name="Rectangle 29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34" name="Group 176"/>
            <p:cNvGrpSpPr/>
            <p:nvPr/>
          </p:nvGrpSpPr>
          <p:grpSpPr>
            <a:xfrm>
              <a:off x="5394960" y="4114800"/>
              <a:ext cx="3291840" cy="502920"/>
              <a:chOff x="5547360" y="2255520"/>
              <a:chExt cx="3291840" cy="502920"/>
            </a:xfrm>
          </p:grpSpPr>
          <p:grpSp>
            <p:nvGrpSpPr>
              <p:cNvPr id="235" name="Group 97"/>
              <p:cNvGrpSpPr/>
              <p:nvPr/>
            </p:nvGrpSpPr>
            <p:grpSpPr>
              <a:xfrm>
                <a:off x="5547360" y="2255520"/>
                <a:ext cx="3291840" cy="137160"/>
                <a:chOff x="446817" y="2161735"/>
                <a:chExt cx="3291840" cy="137160"/>
              </a:xfrm>
            </p:grpSpPr>
            <p:sp>
              <p:nvSpPr>
                <p:cNvPr id="254" name="Rectangle 253"/>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55" name="Group 52"/>
                <p:cNvGrpSpPr/>
                <p:nvPr/>
              </p:nvGrpSpPr>
              <p:grpSpPr>
                <a:xfrm>
                  <a:off x="446817" y="2161735"/>
                  <a:ext cx="3291840" cy="137160"/>
                  <a:chOff x="274320" y="1600200"/>
                  <a:chExt cx="3291840" cy="137160"/>
                </a:xfrm>
              </p:grpSpPr>
              <p:grpSp>
                <p:nvGrpSpPr>
                  <p:cNvPr id="287" name="Group 11"/>
                  <p:cNvGrpSpPr/>
                  <p:nvPr/>
                </p:nvGrpSpPr>
                <p:grpSpPr>
                  <a:xfrm>
                    <a:off x="274320" y="1600200"/>
                    <a:ext cx="3291840" cy="137160"/>
                    <a:chOff x="2468880" y="457200"/>
                    <a:chExt cx="3291840" cy="137160"/>
                  </a:xfrm>
                </p:grpSpPr>
                <p:sp>
                  <p:nvSpPr>
                    <p:cNvPr id="291" name="Rectangle 290"/>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92" name="Rectangle 29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25"/>
                  <p:cNvGrpSpPr/>
                  <p:nvPr/>
                </p:nvGrpSpPr>
                <p:grpSpPr>
                  <a:xfrm>
                    <a:off x="274320" y="1600200"/>
                    <a:ext cx="3291840" cy="137160"/>
                    <a:chOff x="274320" y="1828800"/>
                    <a:chExt cx="3291840" cy="137160"/>
                  </a:xfrm>
                </p:grpSpPr>
                <p:sp>
                  <p:nvSpPr>
                    <p:cNvPr id="289" name="Rectangle 288"/>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90"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236" name="Group 97"/>
              <p:cNvGrpSpPr/>
              <p:nvPr/>
            </p:nvGrpSpPr>
            <p:grpSpPr>
              <a:xfrm>
                <a:off x="5547360" y="2438400"/>
                <a:ext cx="3291840" cy="137160"/>
                <a:chOff x="446817" y="2161735"/>
                <a:chExt cx="3291840" cy="137160"/>
              </a:xfrm>
            </p:grpSpPr>
            <p:sp>
              <p:nvSpPr>
                <p:cNvPr id="246" name="Rectangle 245"/>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47" name="Group 52"/>
                <p:cNvGrpSpPr/>
                <p:nvPr/>
              </p:nvGrpSpPr>
              <p:grpSpPr>
                <a:xfrm>
                  <a:off x="446817" y="2161735"/>
                  <a:ext cx="3291840" cy="137160"/>
                  <a:chOff x="274320" y="1600200"/>
                  <a:chExt cx="3291840" cy="137160"/>
                </a:xfrm>
              </p:grpSpPr>
              <p:grpSp>
                <p:nvGrpSpPr>
                  <p:cNvPr id="248" name="Group 11"/>
                  <p:cNvGrpSpPr/>
                  <p:nvPr/>
                </p:nvGrpSpPr>
                <p:grpSpPr>
                  <a:xfrm>
                    <a:off x="274320" y="1600200"/>
                    <a:ext cx="3291840" cy="137160"/>
                    <a:chOff x="2468880" y="457200"/>
                    <a:chExt cx="3291840" cy="137160"/>
                  </a:xfrm>
                </p:grpSpPr>
                <p:sp>
                  <p:nvSpPr>
                    <p:cNvPr id="252" name="Rectangle 251"/>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53" name="Rectangle 252"/>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5"/>
                  <p:cNvGrpSpPr/>
                  <p:nvPr/>
                </p:nvGrpSpPr>
                <p:grpSpPr>
                  <a:xfrm>
                    <a:off x="274320" y="1600200"/>
                    <a:ext cx="3291840" cy="137160"/>
                    <a:chOff x="274320" y="1828800"/>
                    <a:chExt cx="3291840" cy="137160"/>
                  </a:xfrm>
                </p:grpSpPr>
                <p:sp>
                  <p:nvSpPr>
                    <p:cNvPr id="250" name="Rectangle 249"/>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51"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237" name="Group 97"/>
              <p:cNvGrpSpPr/>
              <p:nvPr/>
            </p:nvGrpSpPr>
            <p:grpSpPr>
              <a:xfrm>
                <a:off x="5547360" y="2621280"/>
                <a:ext cx="3291840" cy="137160"/>
                <a:chOff x="446817" y="2161735"/>
                <a:chExt cx="3291840" cy="137160"/>
              </a:xfrm>
            </p:grpSpPr>
            <p:sp>
              <p:nvSpPr>
                <p:cNvPr id="238" name="Rectangle 23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39" name="Group 52"/>
                <p:cNvGrpSpPr/>
                <p:nvPr/>
              </p:nvGrpSpPr>
              <p:grpSpPr>
                <a:xfrm>
                  <a:off x="446817" y="2161735"/>
                  <a:ext cx="3291840" cy="137160"/>
                  <a:chOff x="274320" y="1600200"/>
                  <a:chExt cx="3291840" cy="137160"/>
                </a:xfrm>
              </p:grpSpPr>
              <p:grpSp>
                <p:nvGrpSpPr>
                  <p:cNvPr id="240" name="Group 11"/>
                  <p:cNvGrpSpPr/>
                  <p:nvPr/>
                </p:nvGrpSpPr>
                <p:grpSpPr>
                  <a:xfrm>
                    <a:off x="274320" y="1600200"/>
                    <a:ext cx="3291840" cy="137160"/>
                    <a:chOff x="2468880" y="457200"/>
                    <a:chExt cx="3291840" cy="137160"/>
                  </a:xfrm>
                </p:grpSpPr>
                <p:sp>
                  <p:nvSpPr>
                    <p:cNvPr id="244" name="Rectangle 243"/>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45" name="Rectangle 244"/>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5"/>
                  <p:cNvGrpSpPr/>
                  <p:nvPr/>
                </p:nvGrpSpPr>
                <p:grpSpPr>
                  <a:xfrm>
                    <a:off x="274320" y="1600200"/>
                    <a:ext cx="3291840" cy="137160"/>
                    <a:chOff x="274320" y="1828800"/>
                    <a:chExt cx="3291840" cy="137160"/>
                  </a:xfrm>
                </p:grpSpPr>
                <p:sp>
                  <p:nvSpPr>
                    <p:cNvPr id="242" name="Rectangle 24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4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EMI/Capitol, Hollywood, CA (1987).</a:t>
              </a:r>
              <a:endParaRPr lang="en-US" sz="700" dirty="0" smtClean="0">
                <a:solidFill>
                  <a:schemeClr val="tx1">
                    <a:lumMod val="75000"/>
                    <a:lumOff val="25000"/>
                  </a:schemeClr>
                </a:solidFill>
              </a:endParaRP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57150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58978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548640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Notes</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Physical Description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530352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Access Information</a:t>
            </a:r>
            <a:endParaRPr lang="en-US" sz="600" i="1" dirty="0">
              <a:solidFill>
                <a:schemeClr val="tx1">
                  <a:lumMod val="75000"/>
                  <a:lumOff val="25000"/>
                </a:schemeClr>
              </a:solidFill>
              <a:latin typeface="Arial" pitchFamily="34" charset="0"/>
              <a:cs typeface="Arial" pitchFamily="34" charset="0"/>
            </a:endParaRPr>
          </a:p>
        </p:txBody>
      </p:sp>
      <p:grpSp>
        <p:nvGrpSpPr>
          <p:cNvPr id="8" name="Group 305"/>
          <p:cNvGrpSpPr/>
          <p:nvPr/>
        </p:nvGrpSpPr>
        <p:grpSpPr>
          <a:xfrm>
            <a:off x="365760" y="1965960"/>
            <a:ext cx="4663440" cy="1234440"/>
            <a:chOff x="274320" y="274320"/>
            <a:chExt cx="4663440" cy="1234440"/>
          </a:xfrm>
        </p:grpSpPr>
        <p:grpSp>
          <p:nvGrpSpPr>
            <p:cNvPr id="9" name="Group 226"/>
            <p:cNvGrpSpPr/>
            <p:nvPr/>
          </p:nvGrpSpPr>
          <p:grpSpPr>
            <a:xfrm>
              <a:off x="274320" y="274320"/>
              <a:ext cx="4663440" cy="274320"/>
              <a:chOff x="274320" y="2103120"/>
              <a:chExt cx="4663440" cy="274320"/>
            </a:xfrm>
          </p:grpSpPr>
          <p:grpSp>
            <p:nvGrpSpPr>
              <p:cNvPr id="10" name="Group 26"/>
              <p:cNvGrpSpPr/>
              <p:nvPr/>
            </p:nvGrpSpPr>
            <p:grpSpPr>
              <a:xfrm>
                <a:off x="274320" y="2103120"/>
                <a:ext cx="1463040" cy="274320"/>
                <a:chOff x="274320" y="2743200"/>
                <a:chExt cx="1463040" cy="274320"/>
              </a:xfrm>
            </p:grpSpPr>
            <p:grpSp>
              <p:nvGrpSpPr>
                <p:cNvPr id="11" name="Group 17"/>
                <p:cNvGrpSpPr/>
                <p:nvPr/>
              </p:nvGrpSpPr>
              <p:grpSpPr>
                <a:xfrm>
                  <a:off x="274320" y="2880360"/>
                  <a:ext cx="1463040" cy="137160"/>
                  <a:chOff x="411480" y="2880360"/>
                  <a:chExt cx="1463040" cy="137160"/>
                </a:xfrm>
              </p:grpSpPr>
              <p:sp>
                <p:nvSpPr>
                  <p:cNvPr id="241" name="Rectangle 240"/>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42" name="Cross 241"/>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0" name="Rectangle 239"/>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Form</a:t>
                  </a:r>
                  <a:endParaRPr lang="en-US" sz="600" b="1" dirty="0">
                    <a:solidFill>
                      <a:schemeClr val="tx1">
                        <a:lumMod val="75000"/>
                        <a:lumOff val="25000"/>
                      </a:schemeClr>
                    </a:solidFill>
                    <a:latin typeface="Arial" pitchFamily="34" charset="0"/>
                    <a:cs typeface="Arial" pitchFamily="34" charset="0"/>
                  </a:endParaRPr>
                </a:p>
              </p:txBody>
            </p:sp>
          </p:grpSp>
          <p:grpSp>
            <p:nvGrpSpPr>
              <p:cNvPr id="12" name="Group 56"/>
              <p:cNvGrpSpPr/>
              <p:nvPr/>
            </p:nvGrpSpPr>
            <p:grpSpPr>
              <a:xfrm>
                <a:off x="1874520" y="2103120"/>
                <a:ext cx="1463040" cy="274320"/>
                <a:chOff x="274320" y="2743200"/>
                <a:chExt cx="1463040" cy="274320"/>
              </a:xfrm>
            </p:grpSpPr>
            <p:grpSp>
              <p:nvGrpSpPr>
                <p:cNvPr id="13" name="Group 17"/>
                <p:cNvGrpSpPr/>
                <p:nvPr/>
              </p:nvGrpSpPr>
              <p:grpSpPr>
                <a:xfrm>
                  <a:off x="274320" y="2880360"/>
                  <a:ext cx="1463040" cy="137160"/>
                  <a:chOff x="411480" y="2880360"/>
                  <a:chExt cx="1463040" cy="137160"/>
                </a:xfrm>
              </p:grpSpPr>
              <p:sp>
                <p:nvSpPr>
                  <p:cNvPr id="237" name="Rectangle 236"/>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38" name="Cross 237"/>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6" name="Rectangle 235"/>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Extent</a:t>
                  </a:r>
                  <a:endParaRPr lang="en-US" sz="600" b="1" dirty="0">
                    <a:solidFill>
                      <a:schemeClr val="tx1">
                        <a:lumMod val="75000"/>
                        <a:lumOff val="25000"/>
                      </a:schemeClr>
                    </a:solidFill>
                    <a:latin typeface="Arial" pitchFamily="34" charset="0"/>
                    <a:cs typeface="Arial" pitchFamily="34" charset="0"/>
                  </a:endParaRPr>
                </a:p>
              </p:txBody>
            </p:sp>
          </p:grpSp>
          <p:grpSp>
            <p:nvGrpSpPr>
              <p:cNvPr id="14" name="Group 61"/>
              <p:cNvGrpSpPr/>
              <p:nvPr/>
            </p:nvGrpSpPr>
            <p:grpSpPr>
              <a:xfrm>
                <a:off x="3474720" y="2103120"/>
                <a:ext cx="1463040" cy="274320"/>
                <a:chOff x="274320" y="2743200"/>
                <a:chExt cx="1463040" cy="274320"/>
              </a:xfrm>
            </p:grpSpPr>
            <p:grpSp>
              <p:nvGrpSpPr>
                <p:cNvPr id="16" name="Group 17"/>
                <p:cNvGrpSpPr/>
                <p:nvPr/>
              </p:nvGrpSpPr>
              <p:grpSpPr>
                <a:xfrm>
                  <a:off x="274320" y="2880360"/>
                  <a:ext cx="1463040" cy="137160"/>
                  <a:chOff x="411480" y="2880360"/>
                  <a:chExt cx="1463040" cy="137160"/>
                </a:xfrm>
              </p:grpSpPr>
              <p:sp>
                <p:nvSpPr>
                  <p:cNvPr id="233" name="Rectangle 232"/>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34" name="Cross 233"/>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Mode of Capture</a:t>
                  </a:r>
                  <a:endParaRPr lang="en-US" sz="600" b="1" dirty="0">
                    <a:solidFill>
                      <a:schemeClr val="tx1">
                        <a:lumMod val="75000"/>
                        <a:lumOff val="25000"/>
                      </a:schemeClr>
                    </a:solidFill>
                    <a:latin typeface="Arial" pitchFamily="34" charset="0"/>
                    <a:cs typeface="Arial" pitchFamily="34" charset="0"/>
                  </a:endParaRPr>
                </a:p>
              </p:txBody>
            </p:sp>
          </p:grpSp>
        </p:grpSp>
        <p:grpSp>
          <p:nvGrpSpPr>
            <p:cNvPr id="17" name="Group 242"/>
            <p:cNvGrpSpPr/>
            <p:nvPr/>
          </p:nvGrpSpPr>
          <p:grpSpPr>
            <a:xfrm>
              <a:off x="274320" y="594360"/>
              <a:ext cx="4663440" cy="274320"/>
              <a:chOff x="274320" y="2103120"/>
              <a:chExt cx="4663440" cy="274320"/>
            </a:xfrm>
          </p:grpSpPr>
          <p:grpSp>
            <p:nvGrpSpPr>
              <p:cNvPr id="18" name="Group 26"/>
              <p:cNvGrpSpPr/>
              <p:nvPr/>
            </p:nvGrpSpPr>
            <p:grpSpPr>
              <a:xfrm>
                <a:off x="274320" y="2103120"/>
                <a:ext cx="1463040" cy="274320"/>
                <a:chOff x="274320" y="2743200"/>
                <a:chExt cx="1463040" cy="274320"/>
              </a:xfrm>
            </p:grpSpPr>
            <p:grpSp>
              <p:nvGrpSpPr>
                <p:cNvPr id="19" name="Group 17"/>
                <p:cNvGrpSpPr/>
                <p:nvPr/>
              </p:nvGrpSpPr>
              <p:grpSpPr>
                <a:xfrm>
                  <a:off x="274320" y="2880360"/>
                  <a:ext cx="1463040" cy="137160"/>
                  <a:chOff x="411480" y="2880360"/>
                  <a:chExt cx="1463040" cy="137160"/>
                </a:xfrm>
              </p:grpSpPr>
              <p:sp>
                <p:nvSpPr>
                  <p:cNvPr id="275" name="Rectangle 274"/>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79" name="Cross 278"/>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Rectangle 268"/>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Physical Medium</a:t>
                  </a:r>
                  <a:endParaRPr lang="en-US" sz="600" b="1" dirty="0">
                    <a:solidFill>
                      <a:schemeClr val="tx1">
                        <a:lumMod val="75000"/>
                        <a:lumOff val="25000"/>
                      </a:schemeClr>
                    </a:solidFill>
                    <a:latin typeface="Arial" pitchFamily="34" charset="0"/>
                    <a:cs typeface="Arial" pitchFamily="34" charset="0"/>
                  </a:endParaRPr>
                </a:p>
              </p:txBody>
            </p:sp>
          </p:grpSp>
          <p:grpSp>
            <p:nvGrpSpPr>
              <p:cNvPr id="20" name="Group 56"/>
              <p:cNvGrpSpPr/>
              <p:nvPr/>
            </p:nvGrpSpPr>
            <p:grpSpPr>
              <a:xfrm>
                <a:off x="1874520" y="2103120"/>
                <a:ext cx="1463040" cy="274320"/>
                <a:chOff x="274320" y="2743200"/>
                <a:chExt cx="1463040" cy="274320"/>
              </a:xfrm>
            </p:grpSpPr>
            <p:grpSp>
              <p:nvGrpSpPr>
                <p:cNvPr id="21" name="Group 17"/>
                <p:cNvGrpSpPr/>
                <p:nvPr/>
              </p:nvGrpSpPr>
              <p:grpSpPr>
                <a:xfrm>
                  <a:off x="274320" y="2880360"/>
                  <a:ext cx="1463040" cy="137160"/>
                  <a:chOff x="411480" y="2880360"/>
                  <a:chExt cx="1463040" cy="137160"/>
                </a:xfrm>
              </p:grpSpPr>
              <p:sp>
                <p:nvSpPr>
                  <p:cNvPr id="253" name="Rectangle 252"/>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54" name="Cross 253"/>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2" name="Rectangle 251"/>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Dimensions</a:t>
                  </a:r>
                  <a:endParaRPr lang="en-US" sz="600" b="1" dirty="0">
                    <a:solidFill>
                      <a:schemeClr val="tx1">
                        <a:lumMod val="75000"/>
                        <a:lumOff val="25000"/>
                      </a:schemeClr>
                    </a:solidFill>
                    <a:latin typeface="Arial" pitchFamily="34" charset="0"/>
                    <a:cs typeface="Arial" pitchFamily="34" charset="0"/>
                  </a:endParaRPr>
                </a:p>
              </p:txBody>
            </p:sp>
          </p:grpSp>
          <p:grpSp>
            <p:nvGrpSpPr>
              <p:cNvPr id="22" name="Group 61"/>
              <p:cNvGrpSpPr/>
              <p:nvPr/>
            </p:nvGrpSpPr>
            <p:grpSpPr>
              <a:xfrm>
                <a:off x="3474720" y="2103120"/>
                <a:ext cx="1463040" cy="274320"/>
                <a:chOff x="274320" y="2743200"/>
                <a:chExt cx="1463040" cy="274320"/>
              </a:xfrm>
            </p:grpSpPr>
            <p:grpSp>
              <p:nvGrpSpPr>
                <p:cNvPr id="23" name="Group 17"/>
                <p:cNvGrpSpPr/>
                <p:nvPr/>
              </p:nvGrpSpPr>
              <p:grpSpPr>
                <a:xfrm>
                  <a:off x="274320" y="2880360"/>
                  <a:ext cx="1463040" cy="137160"/>
                  <a:chOff x="411480" y="2880360"/>
                  <a:chExt cx="1463040" cy="137160"/>
                </a:xfrm>
              </p:grpSpPr>
              <p:sp>
                <p:nvSpPr>
                  <p:cNvPr id="249" name="Rectangle 248"/>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50" name="Cross 249"/>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Rectangle 247"/>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Language of Accompanying Material</a:t>
                  </a:r>
                  <a:endParaRPr lang="en-US" sz="600" b="1" dirty="0">
                    <a:solidFill>
                      <a:schemeClr val="tx1">
                        <a:lumMod val="75000"/>
                        <a:lumOff val="25000"/>
                      </a:schemeClr>
                    </a:solidFill>
                    <a:latin typeface="Arial" pitchFamily="34" charset="0"/>
                    <a:cs typeface="Arial" pitchFamily="34" charset="0"/>
                  </a:endParaRPr>
                </a:p>
              </p:txBody>
            </p:sp>
          </p:grpSp>
        </p:grpSp>
        <p:grpSp>
          <p:nvGrpSpPr>
            <p:cNvPr id="24" name="Group 283"/>
            <p:cNvGrpSpPr/>
            <p:nvPr/>
          </p:nvGrpSpPr>
          <p:grpSpPr>
            <a:xfrm>
              <a:off x="274320" y="914400"/>
              <a:ext cx="4663440" cy="274320"/>
              <a:chOff x="274320" y="2103120"/>
              <a:chExt cx="4663440" cy="274320"/>
            </a:xfrm>
          </p:grpSpPr>
          <p:grpSp>
            <p:nvGrpSpPr>
              <p:cNvPr id="31" name="Group 26"/>
              <p:cNvGrpSpPr/>
              <p:nvPr/>
            </p:nvGrpSpPr>
            <p:grpSpPr>
              <a:xfrm>
                <a:off x="274320" y="2103120"/>
                <a:ext cx="1463040" cy="274320"/>
                <a:chOff x="274320" y="2743200"/>
                <a:chExt cx="1463040" cy="274320"/>
              </a:xfrm>
            </p:grpSpPr>
            <p:grpSp>
              <p:nvGrpSpPr>
                <p:cNvPr id="32" name="Group 17"/>
                <p:cNvGrpSpPr/>
                <p:nvPr/>
              </p:nvGrpSpPr>
              <p:grpSpPr>
                <a:xfrm>
                  <a:off x="274320" y="2880360"/>
                  <a:ext cx="1463040" cy="137160"/>
                  <a:chOff x="411480" y="2880360"/>
                  <a:chExt cx="1463040" cy="137160"/>
                </a:xfrm>
              </p:grpSpPr>
              <p:sp>
                <p:nvSpPr>
                  <p:cNvPr id="299" name="Rectangle 298"/>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300" name="Cross 299"/>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8" name="Rectangle 297"/>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Playing Speed</a:t>
                  </a:r>
                  <a:endParaRPr lang="en-US" sz="600" b="1" dirty="0">
                    <a:solidFill>
                      <a:schemeClr val="tx1">
                        <a:lumMod val="75000"/>
                        <a:lumOff val="25000"/>
                      </a:schemeClr>
                    </a:solidFill>
                    <a:latin typeface="Arial" pitchFamily="34" charset="0"/>
                    <a:cs typeface="Arial" pitchFamily="34" charset="0"/>
                  </a:endParaRPr>
                </a:p>
              </p:txBody>
            </p:sp>
          </p:grpSp>
          <p:grpSp>
            <p:nvGrpSpPr>
              <p:cNvPr id="33" name="Group 56"/>
              <p:cNvGrpSpPr/>
              <p:nvPr/>
            </p:nvGrpSpPr>
            <p:grpSpPr>
              <a:xfrm>
                <a:off x="1874520" y="2103120"/>
                <a:ext cx="1463040" cy="274320"/>
                <a:chOff x="274320" y="2743200"/>
                <a:chExt cx="1463040" cy="274320"/>
              </a:xfrm>
            </p:grpSpPr>
            <p:grpSp>
              <p:nvGrpSpPr>
                <p:cNvPr id="34" name="Group 17"/>
                <p:cNvGrpSpPr/>
                <p:nvPr/>
              </p:nvGrpSpPr>
              <p:grpSpPr>
                <a:xfrm>
                  <a:off x="274320" y="2880360"/>
                  <a:ext cx="1463040" cy="137160"/>
                  <a:chOff x="411480" y="2880360"/>
                  <a:chExt cx="1463040" cy="137160"/>
                </a:xfrm>
              </p:grpSpPr>
              <p:sp>
                <p:nvSpPr>
                  <p:cNvPr id="295" name="Rectangle 294"/>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96" name="Cross 295"/>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4" name="Rectangle 293"/>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Tape Configuration</a:t>
                  </a:r>
                  <a:endParaRPr lang="en-US" sz="600" b="1" dirty="0">
                    <a:solidFill>
                      <a:schemeClr val="tx1">
                        <a:lumMod val="75000"/>
                        <a:lumOff val="25000"/>
                      </a:schemeClr>
                    </a:solidFill>
                    <a:latin typeface="Arial" pitchFamily="34" charset="0"/>
                    <a:cs typeface="Arial" pitchFamily="34" charset="0"/>
                  </a:endParaRPr>
                </a:p>
              </p:txBody>
            </p:sp>
          </p:grpSp>
          <p:grpSp>
            <p:nvGrpSpPr>
              <p:cNvPr id="35" name="Group 61"/>
              <p:cNvGrpSpPr/>
              <p:nvPr/>
            </p:nvGrpSpPr>
            <p:grpSpPr>
              <a:xfrm>
                <a:off x="3474720" y="2103120"/>
                <a:ext cx="1463040" cy="274320"/>
                <a:chOff x="274320" y="2743200"/>
                <a:chExt cx="1463040" cy="274320"/>
              </a:xfrm>
            </p:grpSpPr>
            <p:grpSp>
              <p:nvGrpSpPr>
                <p:cNvPr id="36" name="Group 17"/>
                <p:cNvGrpSpPr/>
                <p:nvPr/>
              </p:nvGrpSpPr>
              <p:grpSpPr>
                <a:xfrm>
                  <a:off x="274320" y="2880360"/>
                  <a:ext cx="1463040" cy="137160"/>
                  <a:chOff x="411480" y="2880360"/>
                  <a:chExt cx="1463040" cy="137160"/>
                </a:xfrm>
              </p:grpSpPr>
              <p:sp>
                <p:nvSpPr>
                  <p:cNvPr id="291" name="Rectangle 290"/>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92" name="Cross 291"/>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0" name="Rectangle 289"/>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Kind of Sound</a:t>
                  </a:r>
                  <a:endParaRPr lang="en-US" sz="600" b="1" dirty="0">
                    <a:solidFill>
                      <a:schemeClr val="tx1">
                        <a:lumMod val="75000"/>
                        <a:lumOff val="25000"/>
                      </a:schemeClr>
                    </a:solidFill>
                    <a:latin typeface="Arial" pitchFamily="34" charset="0"/>
                    <a:cs typeface="Arial" pitchFamily="34" charset="0"/>
                  </a:endParaRPr>
                </a:p>
              </p:txBody>
            </p:sp>
          </p:grpSp>
        </p:grpSp>
        <p:grpSp>
          <p:nvGrpSpPr>
            <p:cNvPr id="37" name="Group 300"/>
            <p:cNvGrpSpPr/>
            <p:nvPr/>
          </p:nvGrpSpPr>
          <p:grpSpPr>
            <a:xfrm>
              <a:off x="274320" y="1234440"/>
              <a:ext cx="2286000" cy="274320"/>
              <a:chOff x="274320" y="2743200"/>
              <a:chExt cx="2286000" cy="274320"/>
            </a:xfrm>
          </p:grpSpPr>
          <p:grpSp>
            <p:nvGrpSpPr>
              <p:cNvPr id="38" name="Group 17"/>
              <p:cNvGrpSpPr/>
              <p:nvPr/>
            </p:nvGrpSpPr>
            <p:grpSpPr>
              <a:xfrm>
                <a:off x="274320" y="2880360"/>
                <a:ext cx="2286000" cy="137160"/>
                <a:chOff x="411480" y="2880360"/>
                <a:chExt cx="2286000" cy="137160"/>
              </a:xfrm>
            </p:grpSpPr>
            <p:sp>
              <p:nvSpPr>
                <p:cNvPr id="304" name="Rectangle 303"/>
                <p:cNvSpPr/>
                <p:nvPr/>
              </p:nvSpPr>
              <p:spPr>
                <a:xfrm>
                  <a:off x="411480" y="2880360"/>
                  <a:ext cx="214884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305" name="Cross 304"/>
                <p:cNvSpPr/>
                <p:nvPr/>
              </p:nvSpPr>
              <p:spPr>
                <a:xfrm>
                  <a:off x="260604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3" name="Rectangle 302"/>
              <p:cNvSpPr/>
              <p:nvPr/>
            </p:nvSpPr>
            <p:spPr>
              <a:xfrm>
                <a:off x="274320" y="2743200"/>
                <a:ext cx="228600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Special Reproduction Characteristics</a:t>
                </a:r>
                <a:endParaRPr lang="en-US" sz="600" b="1" dirty="0">
                  <a:solidFill>
                    <a:schemeClr val="tx1">
                      <a:lumMod val="75000"/>
                      <a:lumOff val="25000"/>
                    </a:schemeClr>
                  </a:solidFill>
                  <a:latin typeface="Arial" pitchFamily="34" charset="0"/>
                  <a:cs typeface="Arial" pitchFamily="34" charset="0"/>
                </a:endParaRPr>
              </a:p>
            </p:txBody>
          </p:sp>
        </p:grpSp>
      </p:gr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EMI/Capitol, Hollywood, CA (1987).</a:t>
              </a:r>
              <a:endParaRPr lang="en-US" sz="700" dirty="0" smtClean="0">
                <a:solidFill>
                  <a:schemeClr val="tx1">
                    <a:lumMod val="75000"/>
                    <a:lumOff val="25000"/>
                  </a:schemeClr>
                </a:solidFill>
              </a:endParaRP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57150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58978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548640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Notes</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Physical Description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530352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Access Information</a:t>
            </a:r>
            <a:endParaRPr lang="en-US" sz="600" i="1" dirty="0">
              <a:solidFill>
                <a:schemeClr val="tx1">
                  <a:lumMod val="75000"/>
                  <a:lumOff val="25000"/>
                </a:schemeClr>
              </a:solidFill>
              <a:latin typeface="Arial" pitchFamily="34" charset="0"/>
              <a:cs typeface="Arial" pitchFamily="34" charset="0"/>
            </a:endParaRPr>
          </a:p>
        </p:txBody>
      </p:sp>
      <p:grpSp>
        <p:nvGrpSpPr>
          <p:cNvPr id="8" name="Group 305"/>
          <p:cNvGrpSpPr/>
          <p:nvPr/>
        </p:nvGrpSpPr>
        <p:grpSpPr>
          <a:xfrm>
            <a:off x="365760" y="1965960"/>
            <a:ext cx="4663440" cy="1234440"/>
            <a:chOff x="274320" y="274320"/>
            <a:chExt cx="4663440" cy="1234440"/>
          </a:xfrm>
        </p:grpSpPr>
        <p:grpSp>
          <p:nvGrpSpPr>
            <p:cNvPr id="9" name="Group 226"/>
            <p:cNvGrpSpPr/>
            <p:nvPr/>
          </p:nvGrpSpPr>
          <p:grpSpPr>
            <a:xfrm>
              <a:off x="274320" y="274320"/>
              <a:ext cx="4663440" cy="274320"/>
              <a:chOff x="274320" y="2103120"/>
              <a:chExt cx="4663440" cy="274320"/>
            </a:xfrm>
          </p:grpSpPr>
          <p:grpSp>
            <p:nvGrpSpPr>
              <p:cNvPr id="10" name="Group 26"/>
              <p:cNvGrpSpPr/>
              <p:nvPr/>
            </p:nvGrpSpPr>
            <p:grpSpPr>
              <a:xfrm>
                <a:off x="274320" y="2103120"/>
                <a:ext cx="1463040" cy="274320"/>
                <a:chOff x="274320" y="2743200"/>
                <a:chExt cx="1463040" cy="274320"/>
              </a:xfrm>
            </p:grpSpPr>
            <p:grpSp>
              <p:nvGrpSpPr>
                <p:cNvPr id="11" name="Group 17"/>
                <p:cNvGrpSpPr/>
                <p:nvPr/>
              </p:nvGrpSpPr>
              <p:grpSpPr>
                <a:xfrm>
                  <a:off x="274320" y="2880360"/>
                  <a:ext cx="1463040" cy="137160"/>
                  <a:chOff x="411480" y="2880360"/>
                  <a:chExt cx="1463040" cy="137160"/>
                </a:xfrm>
              </p:grpSpPr>
              <p:sp>
                <p:nvSpPr>
                  <p:cNvPr id="241" name="Rectangle 240"/>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Compact disc</a:t>
                    </a:r>
                  </a:p>
                </p:txBody>
              </p:sp>
              <p:sp>
                <p:nvSpPr>
                  <p:cNvPr id="242" name="Cross 241"/>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0" name="Rectangle 239"/>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Form</a:t>
                  </a:r>
                  <a:endParaRPr lang="en-US" sz="600" b="1" dirty="0">
                    <a:solidFill>
                      <a:schemeClr val="tx1">
                        <a:lumMod val="75000"/>
                        <a:lumOff val="25000"/>
                      </a:schemeClr>
                    </a:solidFill>
                    <a:latin typeface="Arial" pitchFamily="34" charset="0"/>
                    <a:cs typeface="Arial" pitchFamily="34" charset="0"/>
                  </a:endParaRPr>
                </a:p>
              </p:txBody>
            </p:sp>
          </p:grpSp>
          <p:grpSp>
            <p:nvGrpSpPr>
              <p:cNvPr id="12" name="Group 56"/>
              <p:cNvGrpSpPr/>
              <p:nvPr/>
            </p:nvGrpSpPr>
            <p:grpSpPr>
              <a:xfrm>
                <a:off x="1874520" y="2103120"/>
                <a:ext cx="1463040" cy="274320"/>
                <a:chOff x="274320" y="2743200"/>
                <a:chExt cx="1463040" cy="274320"/>
              </a:xfrm>
            </p:grpSpPr>
            <p:grpSp>
              <p:nvGrpSpPr>
                <p:cNvPr id="13" name="Group 17"/>
                <p:cNvGrpSpPr/>
                <p:nvPr/>
              </p:nvGrpSpPr>
              <p:grpSpPr>
                <a:xfrm>
                  <a:off x="274320" y="2880360"/>
                  <a:ext cx="1463040" cy="137160"/>
                  <a:chOff x="411480" y="2880360"/>
                  <a:chExt cx="1463040" cy="137160"/>
                </a:xfrm>
              </p:grpSpPr>
              <p:sp>
                <p:nvSpPr>
                  <p:cNvPr id="237" name="Rectangle 236"/>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1 sound disc</a:t>
                    </a:r>
                  </a:p>
                </p:txBody>
              </p:sp>
              <p:sp>
                <p:nvSpPr>
                  <p:cNvPr id="238" name="Cross 237"/>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6" name="Rectangle 235"/>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Extent</a:t>
                  </a:r>
                  <a:endParaRPr lang="en-US" sz="600" b="1" dirty="0">
                    <a:solidFill>
                      <a:schemeClr val="tx1">
                        <a:lumMod val="75000"/>
                        <a:lumOff val="25000"/>
                      </a:schemeClr>
                    </a:solidFill>
                    <a:latin typeface="Arial" pitchFamily="34" charset="0"/>
                    <a:cs typeface="Arial" pitchFamily="34" charset="0"/>
                  </a:endParaRPr>
                </a:p>
              </p:txBody>
            </p:sp>
          </p:grpSp>
          <p:grpSp>
            <p:nvGrpSpPr>
              <p:cNvPr id="14" name="Group 61"/>
              <p:cNvGrpSpPr/>
              <p:nvPr/>
            </p:nvGrpSpPr>
            <p:grpSpPr>
              <a:xfrm>
                <a:off x="3474720" y="2103120"/>
                <a:ext cx="1463040" cy="274320"/>
                <a:chOff x="274320" y="2743200"/>
                <a:chExt cx="1463040" cy="274320"/>
              </a:xfrm>
            </p:grpSpPr>
            <p:grpSp>
              <p:nvGrpSpPr>
                <p:cNvPr id="16" name="Group 17"/>
                <p:cNvGrpSpPr/>
                <p:nvPr/>
              </p:nvGrpSpPr>
              <p:grpSpPr>
                <a:xfrm>
                  <a:off x="274320" y="2880360"/>
                  <a:ext cx="1463040" cy="137160"/>
                  <a:chOff x="411480" y="2880360"/>
                  <a:chExt cx="1463040" cy="137160"/>
                </a:xfrm>
              </p:grpSpPr>
              <p:sp>
                <p:nvSpPr>
                  <p:cNvPr id="233" name="Rectangle 232"/>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Digital stereo</a:t>
                    </a:r>
                  </a:p>
                </p:txBody>
              </p:sp>
              <p:sp>
                <p:nvSpPr>
                  <p:cNvPr id="234" name="Cross 233"/>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Mode of Capture</a:t>
                  </a:r>
                  <a:endParaRPr lang="en-US" sz="600" b="1" dirty="0">
                    <a:solidFill>
                      <a:schemeClr val="tx1">
                        <a:lumMod val="75000"/>
                        <a:lumOff val="25000"/>
                      </a:schemeClr>
                    </a:solidFill>
                    <a:latin typeface="Arial" pitchFamily="34" charset="0"/>
                    <a:cs typeface="Arial" pitchFamily="34" charset="0"/>
                  </a:endParaRPr>
                </a:p>
              </p:txBody>
            </p:sp>
          </p:grpSp>
        </p:grpSp>
        <p:grpSp>
          <p:nvGrpSpPr>
            <p:cNvPr id="17" name="Group 242"/>
            <p:cNvGrpSpPr/>
            <p:nvPr/>
          </p:nvGrpSpPr>
          <p:grpSpPr>
            <a:xfrm>
              <a:off x="274320" y="594360"/>
              <a:ext cx="4663440" cy="274320"/>
              <a:chOff x="274320" y="2103120"/>
              <a:chExt cx="4663440" cy="274320"/>
            </a:xfrm>
          </p:grpSpPr>
          <p:grpSp>
            <p:nvGrpSpPr>
              <p:cNvPr id="18" name="Group 26"/>
              <p:cNvGrpSpPr/>
              <p:nvPr/>
            </p:nvGrpSpPr>
            <p:grpSpPr>
              <a:xfrm>
                <a:off x="274320" y="2103120"/>
                <a:ext cx="1463040" cy="274320"/>
                <a:chOff x="274320" y="2743200"/>
                <a:chExt cx="1463040" cy="274320"/>
              </a:xfrm>
            </p:grpSpPr>
            <p:grpSp>
              <p:nvGrpSpPr>
                <p:cNvPr id="19" name="Group 17"/>
                <p:cNvGrpSpPr/>
                <p:nvPr/>
              </p:nvGrpSpPr>
              <p:grpSpPr>
                <a:xfrm>
                  <a:off x="274320" y="2880360"/>
                  <a:ext cx="1463040" cy="137160"/>
                  <a:chOff x="411480" y="2880360"/>
                  <a:chExt cx="1463040" cy="137160"/>
                </a:xfrm>
              </p:grpSpPr>
              <p:sp>
                <p:nvSpPr>
                  <p:cNvPr id="275" name="Rectangle 274"/>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79" name="Cross 278"/>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Rectangle 268"/>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Physical Medium</a:t>
                  </a:r>
                  <a:endParaRPr lang="en-US" sz="600" b="1" dirty="0">
                    <a:solidFill>
                      <a:schemeClr val="tx1">
                        <a:lumMod val="75000"/>
                        <a:lumOff val="25000"/>
                      </a:schemeClr>
                    </a:solidFill>
                    <a:latin typeface="Arial" pitchFamily="34" charset="0"/>
                    <a:cs typeface="Arial" pitchFamily="34" charset="0"/>
                  </a:endParaRPr>
                </a:p>
              </p:txBody>
            </p:sp>
          </p:grpSp>
          <p:grpSp>
            <p:nvGrpSpPr>
              <p:cNvPr id="20" name="Group 56"/>
              <p:cNvGrpSpPr/>
              <p:nvPr/>
            </p:nvGrpSpPr>
            <p:grpSpPr>
              <a:xfrm>
                <a:off x="1874520" y="2103120"/>
                <a:ext cx="1463040" cy="274320"/>
                <a:chOff x="274320" y="2743200"/>
                <a:chExt cx="1463040" cy="274320"/>
              </a:xfrm>
            </p:grpSpPr>
            <p:grpSp>
              <p:nvGrpSpPr>
                <p:cNvPr id="21" name="Group 17"/>
                <p:cNvGrpSpPr/>
                <p:nvPr/>
              </p:nvGrpSpPr>
              <p:grpSpPr>
                <a:xfrm>
                  <a:off x="274320" y="2880360"/>
                  <a:ext cx="1463040" cy="137160"/>
                  <a:chOff x="411480" y="2880360"/>
                  <a:chExt cx="1463040" cy="137160"/>
                </a:xfrm>
              </p:grpSpPr>
              <p:sp>
                <p:nvSpPr>
                  <p:cNvPr id="253" name="Rectangle 252"/>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4 ¾ in.</a:t>
                    </a:r>
                  </a:p>
                </p:txBody>
              </p:sp>
              <p:sp>
                <p:nvSpPr>
                  <p:cNvPr id="254" name="Cross 253"/>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2" name="Rectangle 251"/>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Dimensions</a:t>
                  </a:r>
                  <a:endParaRPr lang="en-US" sz="600" b="1" dirty="0">
                    <a:solidFill>
                      <a:schemeClr val="tx1">
                        <a:lumMod val="75000"/>
                        <a:lumOff val="25000"/>
                      </a:schemeClr>
                    </a:solidFill>
                    <a:latin typeface="Arial" pitchFamily="34" charset="0"/>
                    <a:cs typeface="Arial" pitchFamily="34" charset="0"/>
                  </a:endParaRPr>
                </a:p>
              </p:txBody>
            </p:sp>
          </p:grpSp>
          <p:grpSp>
            <p:nvGrpSpPr>
              <p:cNvPr id="22" name="Group 61"/>
              <p:cNvGrpSpPr/>
              <p:nvPr/>
            </p:nvGrpSpPr>
            <p:grpSpPr>
              <a:xfrm>
                <a:off x="3474720" y="2103120"/>
                <a:ext cx="1463040" cy="274320"/>
                <a:chOff x="274320" y="2743200"/>
                <a:chExt cx="1463040" cy="274320"/>
              </a:xfrm>
            </p:grpSpPr>
            <p:grpSp>
              <p:nvGrpSpPr>
                <p:cNvPr id="23" name="Group 17"/>
                <p:cNvGrpSpPr/>
                <p:nvPr/>
              </p:nvGrpSpPr>
              <p:grpSpPr>
                <a:xfrm>
                  <a:off x="274320" y="2880360"/>
                  <a:ext cx="1463040" cy="137160"/>
                  <a:chOff x="411480" y="2880360"/>
                  <a:chExt cx="1463040" cy="137160"/>
                </a:xfrm>
              </p:grpSpPr>
              <p:sp>
                <p:nvSpPr>
                  <p:cNvPr id="249" name="Rectangle 248"/>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English</a:t>
                    </a:r>
                    <a:endParaRPr lang="en-US" sz="600" dirty="0">
                      <a:solidFill>
                        <a:schemeClr val="tx1"/>
                      </a:solidFill>
                      <a:latin typeface="Arial" pitchFamily="34" charset="0"/>
                      <a:cs typeface="Arial" pitchFamily="34" charset="0"/>
                    </a:endParaRPr>
                  </a:p>
                </p:txBody>
              </p:sp>
              <p:sp>
                <p:nvSpPr>
                  <p:cNvPr id="250" name="Cross 249"/>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Rectangle 247"/>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Language of Accompanying Material</a:t>
                  </a:r>
                  <a:endParaRPr lang="en-US" sz="600" b="1" dirty="0">
                    <a:solidFill>
                      <a:schemeClr val="tx1">
                        <a:lumMod val="75000"/>
                        <a:lumOff val="25000"/>
                      </a:schemeClr>
                    </a:solidFill>
                    <a:latin typeface="Arial" pitchFamily="34" charset="0"/>
                    <a:cs typeface="Arial" pitchFamily="34" charset="0"/>
                  </a:endParaRPr>
                </a:p>
              </p:txBody>
            </p:sp>
          </p:grpSp>
        </p:grpSp>
        <p:grpSp>
          <p:nvGrpSpPr>
            <p:cNvPr id="24" name="Group 283"/>
            <p:cNvGrpSpPr/>
            <p:nvPr/>
          </p:nvGrpSpPr>
          <p:grpSpPr>
            <a:xfrm>
              <a:off x="274320" y="914400"/>
              <a:ext cx="4663440" cy="274320"/>
              <a:chOff x="274320" y="2103120"/>
              <a:chExt cx="4663440" cy="274320"/>
            </a:xfrm>
          </p:grpSpPr>
          <p:grpSp>
            <p:nvGrpSpPr>
              <p:cNvPr id="31" name="Group 26"/>
              <p:cNvGrpSpPr/>
              <p:nvPr/>
            </p:nvGrpSpPr>
            <p:grpSpPr>
              <a:xfrm>
                <a:off x="274320" y="2103120"/>
                <a:ext cx="1463040" cy="274320"/>
                <a:chOff x="274320" y="2743200"/>
                <a:chExt cx="1463040" cy="274320"/>
              </a:xfrm>
            </p:grpSpPr>
            <p:grpSp>
              <p:nvGrpSpPr>
                <p:cNvPr id="32" name="Group 17"/>
                <p:cNvGrpSpPr/>
                <p:nvPr/>
              </p:nvGrpSpPr>
              <p:grpSpPr>
                <a:xfrm>
                  <a:off x="274320" y="2880360"/>
                  <a:ext cx="1463040" cy="137160"/>
                  <a:chOff x="411480" y="2880360"/>
                  <a:chExt cx="1463040" cy="137160"/>
                </a:xfrm>
              </p:grpSpPr>
              <p:sp>
                <p:nvSpPr>
                  <p:cNvPr id="299" name="Rectangle 298"/>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300" name="Cross 299"/>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8" name="Rectangle 297"/>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Playing Speed</a:t>
                  </a:r>
                  <a:endParaRPr lang="en-US" sz="600" b="1" dirty="0">
                    <a:solidFill>
                      <a:schemeClr val="tx1">
                        <a:lumMod val="75000"/>
                        <a:lumOff val="25000"/>
                      </a:schemeClr>
                    </a:solidFill>
                    <a:latin typeface="Arial" pitchFamily="34" charset="0"/>
                    <a:cs typeface="Arial" pitchFamily="34" charset="0"/>
                  </a:endParaRPr>
                </a:p>
              </p:txBody>
            </p:sp>
          </p:grpSp>
          <p:grpSp>
            <p:nvGrpSpPr>
              <p:cNvPr id="33" name="Group 56"/>
              <p:cNvGrpSpPr/>
              <p:nvPr/>
            </p:nvGrpSpPr>
            <p:grpSpPr>
              <a:xfrm>
                <a:off x="1874520" y="2103120"/>
                <a:ext cx="1463040" cy="274320"/>
                <a:chOff x="274320" y="2743200"/>
                <a:chExt cx="1463040" cy="274320"/>
              </a:xfrm>
            </p:grpSpPr>
            <p:grpSp>
              <p:nvGrpSpPr>
                <p:cNvPr id="34" name="Group 17"/>
                <p:cNvGrpSpPr/>
                <p:nvPr/>
              </p:nvGrpSpPr>
              <p:grpSpPr>
                <a:xfrm>
                  <a:off x="274320" y="2880360"/>
                  <a:ext cx="1463040" cy="137160"/>
                  <a:chOff x="411480" y="2880360"/>
                  <a:chExt cx="1463040" cy="137160"/>
                </a:xfrm>
              </p:grpSpPr>
              <p:sp>
                <p:nvSpPr>
                  <p:cNvPr id="295" name="Rectangle 294"/>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96" name="Cross 295"/>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4" name="Rectangle 293"/>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Tape Configuration</a:t>
                  </a:r>
                  <a:endParaRPr lang="en-US" sz="600" b="1" dirty="0">
                    <a:solidFill>
                      <a:schemeClr val="tx1">
                        <a:lumMod val="75000"/>
                        <a:lumOff val="25000"/>
                      </a:schemeClr>
                    </a:solidFill>
                    <a:latin typeface="Arial" pitchFamily="34" charset="0"/>
                    <a:cs typeface="Arial" pitchFamily="34" charset="0"/>
                  </a:endParaRPr>
                </a:p>
              </p:txBody>
            </p:sp>
          </p:grpSp>
          <p:grpSp>
            <p:nvGrpSpPr>
              <p:cNvPr id="35" name="Group 61"/>
              <p:cNvGrpSpPr/>
              <p:nvPr/>
            </p:nvGrpSpPr>
            <p:grpSpPr>
              <a:xfrm>
                <a:off x="3474720" y="2103120"/>
                <a:ext cx="1463040" cy="274320"/>
                <a:chOff x="274320" y="2743200"/>
                <a:chExt cx="1463040" cy="274320"/>
              </a:xfrm>
            </p:grpSpPr>
            <p:grpSp>
              <p:nvGrpSpPr>
                <p:cNvPr id="36" name="Group 17"/>
                <p:cNvGrpSpPr/>
                <p:nvPr/>
              </p:nvGrpSpPr>
              <p:grpSpPr>
                <a:xfrm>
                  <a:off x="274320" y="2880360"/>
                  <a:ext cx="1463040" cy="137160"/>
                  <a:chOff x="411480" y="2880360"/>
                  <a:chExt cx="1463040" cy="137160"/>
                </a:xfrm>
              </p:grpSpPr>
              <p:sp>
                <p:nvSpPr>
                  <p:cNvPr id="291" name="Rectangle 290"/>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92" name="Cross 291"/>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0" name="Rectangle 289"/>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Kind of Sound</a:t>
                  </a:r>
                  <a:endParaRPr lang="en-US" sz="600" b="1" dirty="0">
                    <a:solidFill>
                      <a:schemeClr val="tx1">
                        <a:lumMod val="75000"/>
                        <a:lumOff val="25000"/>
                      </a:schemeClr>
                    </a:solidFill>
                    <a:latin typeface="Arial" pitchFamily="34" charset="0"/>
                    <a:cs typeface="Arial" pitchFamily="34" charset="0"/>
                  </a:endParaRPr>
                </a:p>
              </p:txBody>
            </p:sp>
          </p:grpSp>
        </p:grpSp>
        <p:grpSp>
          <p:nvGrpSpPr>
            <p:cNvPr id="37" name="Group 300"/>
            <p:cNvGrpSpPr/>
            <p:nvPr/>
          </p:nvGrpSpPr>
          <p:grpSpPr>
            <a:xfrm>
              <a:off x="274320" y="1234440"/>
              <a:ext cx="2286000" cy="274320"/>
              <a:chOff x="274320" y="2743200"/>
              <a:chExt cx="2286000" cy="274320"/>
            </a:xfrm>
          </p:grpSpPr>
          <p:grpSp>
            <p:nvGrpSpPr>
              <p:cNvPr id="38" name="Group 17"/>
              <p:cNvGrpSpPr/>
              <p:nvPr/>
            </p:nvGrpSpPr>
            <p:grpSpPr>
              <a:xfrm>
                <a:off x="274320" y="2880360"/>
                <a:ext cx="2286000" cy="137160"/>
                <a:chOff x="411480" y="2880360"/>
                <a:chExt cx="2286000" cy="137160"/>
              </a:xfrm>
            </p:grpSpPr>
            <p:sp>
              <p:nvSpPr>
                <p:cNvPr id="304" name="Rectangle 303"/>
                <p:cNvSpPr/>
                <p:nvPr/>
              </p:nvSpPr>
              <p:spPr>
                <a:xfrm>
                  <a:off x="411480" y="2880360"/>
                  <a:ext cx="214884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305" name="Cross 304"/>
                <p:cNvSpPr/>
                <p:nvPr/>
              </p:nvSpPr>
              <p:spPr>
                <a:xfrm>
                  <a:off x="260604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3" name="Rectangle 302"/>
              <p:cNvSpPr/>
              <p:nvPr/>
            </p:nvSpPr>
            <p:spPr>
              <a:xfrm>
                <a:off x="274320" y="2743200"/>
                <a:ext cx="228600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Special Reproduction Characteristics</a:t>
                </a:r>
                <a:endParaRPr lang="en-US" sz="600" b="1" dirty="0">
                  <a:solidFill>
                    <a:schemeClr val="tx1">
                      <a:lumMod val="75000"/>
                      <a:lumOff val="25000"/>
                    </a:schemeClr>
                  </a:solidFill>
                  <a:latin typeface="Arial" pitchFamily="34" charset="0"/>
                  <a:cs typeface="Arial" pitchFamily="34" charset="0"/>
                </a:endParaRPr>
              </a:p>
            </p:txBody>
          </p:sp>
        </p:grpSp>
      </p:gr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EMI/Capitol, Hollywood, CA (1987).</a:t>
              </a:r>
              <a:endParaRPr lang="en-US" sz="700" dirty="0" smtClean="0">
                <a:solidFill>
                  <a:schemeClr val="tx1">
                    <a:lumMod val="75000"/>
                    <a:lumOff val="25000"/>
                  </a:schemeClr>
                </a:solidFill>
              </a:endParaRP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57150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58978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548640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Notes</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Physical Description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19202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Access Information</a:t>
            </a:r>
            <a:endParaRPr lang="en-US" sz="600" i="1" dirty="0">
              <a:solidFill>
                <a:schemeClr val="tx1">
                  <a:lumMod val="75000"/>
                  <a:lumOff val="25000"/>
                </a:schemeClr>
              </a:solidFill>
              <a:latin typeface="Arial" pitchFamily="34" charset="0"/>
              <a:cs typeface="Arial" pitchFamily="34" charset="0"/>
            </a:endParaRPr>
          </a:p>
        </p:txBody>
      </p:sp>
      <p:grpSp>
        <p:nvGrpSpPr>
          <p:cNvPr id="8" name="Group 63"/>
          <p:cNvGrpSpPr/>
          <p:nvPr/>
        </p:nvGrpSpPr>
        <p:grpSpPr>
          <a:xfrm>
            <a:off x="365760" y="2148840"/>
            <a:ext cx="4663440" cy="1234440"/>
            <a:chOff x="274320" y="274320"/>
            <a:chExt cx="4663440" cy="1234440"/>
          </a:xfrm>
        </p:grpSpPr>
        <p:grpSp>
          <p:nvGrpSpPr>
            <p:cNvPr id="9" name="Group 30"/>
            <p:cNvGrpSpPr/>
            <p:nvPr/>
          </p:nvGrpSpPr>
          <p:grpSpPr>
            <a:xfrm>
              <a:off x="274320" y="274320"/>
              <a:ext cx="4663440" cy="274320"/>
              <a:chOff x="274320" y="2743200"/>
              <a:chExt cx="4663440" cy="274320"/>
            </a:xfrm>
          </p:grpSpPr>
          <p:grpSp>
            <p:nvGrpSpPr>
              <p:cNvPr id="10" name="Group 17"/>
              <p:cNvGrpSpPr/>
              <p:nvPr/>
            </p:nvGrpSpPr>
            <p:grpSpPr>
              <a:xfrm>
                <a:off x="274320" y="2880360"/>
                <a:ext cx="4663440" cy="137160"/>
                <a:chOff x="411480" y="2880360"/>
                <a:chExt cx="4663440" cy="137160"/>
              </a:xfrm>
            </p:grpSpPr>
            <p:sp>
              <p:nvSpPr>
                <p:cNvPr id="34" name="Rectangle 33"/>
                <p:cNvSpPr/>
                <p:nvPr/>
              </p:nvSpPr>
              <p:spPr>
                <a:xfrm>
                  <a:off x="411480" y="288036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35" name="Cross 34"/>
                <p:cNvSpPr/>
                <p:nvPr/>
              </p:nvSpPr>
              <p:spPr>
                <a:xfrm>
                  <a:off x="49834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p:cNvSpPr/>
              <p:nvPr/>
            </p:nvSpPr>
            <p:spPr>
              <a:xfrm>
                <a:off x="274320" y="2743200"/>
                <a:ext cx="46634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Source for Acquisition Access Authorization</a:t>
                </a:r>
                <a:endParaRPr lang="en-US" sz="600" b="1" dirty="0">
                  <a:solidFill>
                    <a:schemeClr val="tx1">
                      <a:lumMod val="75000"/>
                      <a:lumOff val="25000"/>
                    </a:schemeClr>
                  </a:solidFill>
                  <a:latin typeface="Arial" pitchFamily="34" charset="0"/>
                  <a:cs typeface="Arial" pitchFamily="34" charset="0"/>
                </a:endParaRPr>
              </a:p>
            </p:txBody>
          </p:sp>
        </p:grpSp>
        <p:grpSp>
          <p:nvGrpSpPr>
            <p:cNvPr id="11" name="Group 35"/>
            <p:cNvGrpSpPr/>
            <p:nvPr/>
          </p:nvGrpSpPr>
          <p:grpSpPr>
            <a:xfrm>
              <a:off x="274320" y="1234440"/>
              <a:ext cx="4663440" cy="274320"/>
              <a:chOff x="274320" y="2743200"/>
              <a:chExt cx="4663440" cy="274320"/>
            </a:xfrm>
          </p:grpSpPr>
          <p:grpSp>
            <p:nvGrpSpPr>
              <p:cNvPr id="12" name="Group 17"/>
              <p:cNvGrpSpPr/>
              <p:nvPr/>
            </p:nvGrpSpPr>
            <p:grpSpPr>
              <a:xfrm>
                <a:off x="274320" y="2880360"/>
                <a:ext cx="4663440" cy="137160"/>
                <a:chOff x="411480" y="2880360"/>
                <a:chExt cx="4663440" cy="137160"/>
              </a:xfrm>
            </p:grpSpPr>
            <p:sp>
              <p:nvSpPr>
                <p:cNvPr id="39" name="Rectangle 38"/>
                <p:cNvSpPr/>
                <p:nvPr/>
              </p:nvSpPr>
              <p:spPr>
                <a:xfrm>
                  <a:off x="411480" y="288036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40" name="Cross 39"/>
                <p:cNvSpPr/>
                <p:nvPr/>
              </p:nvSpPr>
              <p:spPr>
                <a:xfrm>
                  <a:off x="49834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p:cNvSpPr/>
              <p:nvPr/>
            </p:nvSpPr>
            <p:spPr>
              <a:xfrm>
                <a:off x="274320" y="2743200"/>
                <a:ext cx="46634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Access Address</a:t>
                </a:r>
                <a:endParaRPr lang="en-US" sz="600" b="1" dirty="0">
                  <a:solidFill>
                    <a:schemeClr val="tx1">
                      <a:lumMod val="75000"/>
                      <a:lumOff val="25000"/>
                    </a:schemeClr>
                  </a:solidFill>
                  <a:latin typeface="Arial" pitchFamily="34" charset="0"/>
                  <a:cs typeface="Arial" pitchFamily="34" charset="0"/>
                </a:endParaRPr>
              </a:p>
            </p:txBody>
          </p:sp>
        </p:grpSp>
        <p:grpSp>
          <p:nvGrpSpPr>
            <p:cNvPr id="13" name="Group 40"/>
            <p:cNvGrpSpPr/>
            <p:nvPr/>
          </p:nvGrpSpPr>
          <p:grpSpPr>
            <a:xfrm>
              <a:off x="274320" y="594360"/>
              <a:ext cx="4663440" cy="274320"/>
              <a:chOff x="274320" y="822960"/>
              <a:chExt cx="4663440" cy="274320"/>
            </a:xfrm>
          </p:grpSpPr>
          <p:grpSp>
            <p:nvGrpSpPr>
              <p:cNvPr id="14" name="Group 11"/>
              <p:cNvGrpSpPr/>
              <p:nvPr/>
            </p:nvGrpSpPr>
            <p:grpSpPr>
              <a:xfrm>
                <a:off x="274320" y="822960"/>
                <a:ext cx="2286000" cy="274320"/>
                <a:chOff x="274320" y="2743200"/>
                <a:chExt cx="2286000" cy="274320"/>
              </a:xfrm>
            </p:grpSpPr>
            <p:sp>
              <p:nvSpPr>
                <p:cNvPr id="50" name="Rectangle 49"/>
                <p:cNvSpPr/>
                <p:nvPr/>
              </p:nvSpPr>
              <p:spPr>
                <a:xfrm>
                  <a:off x="274320" y="2880360"/>
                  <a:ext cx="214884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51" name="Rectangle 13"/>
                <p:cNvSpPr/>
                <p:nvPr/>
              </p:nvSpPr>
              <p:spPr>
                <a:xfrm>
                  <a:off x="274320" y="2743200"/>
                  <a:ext cx="228600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Access Restrictions</a:t>
                  </a:r>
                  <a:endParaRPr lang="en-US" sz="600" b="1" dirty="0">
                    <a:solidFill>
                      <a:schemeClr val="tx1">
                        <a:lumMod val="75000"/>
                        <a:lumOff val="25000"/>
                      </a:schemeClr>
                    </a:solidFill>
                    <a:latin typeface="Arial" pitchFamily="34" charset="0"/>
                    <a:cs typeface="Arial" pitchFamily="34" charset="0"/>
                  </a:endParaRPr>
                </a:p>
              </p:txBody>
            </p:sp>
          </p:grpSp>
          <p:grpSp>
            <p:nvGrpSpPr>
              <p:cNvPr id="16" name="Group 16"/>
              <p:cNvGrpSpPr/>
              <p:nvPr/>
            </p:nvGrpSpPr>
            <p:grpSpPr>
              <a:xfrm>
                <a:off x="2651760" y="822960"/>
                <a:ext cx="2286000" cy="274320"/>
                <a:chOff x="274320" y="1188720"/>
                <a:chExt cx="2286000" cy="274320"/>
              </a:xfrm>
            </p:grpSpPr>
            <p:sp>
              <p:nvSpPr>
                <p:cNvPr id="44" name="Rectangle 43"/>
                <p:cNvSpPr/>
                <p:nvPr/>
              </p:nvSpPr>
              <p:spPr>
                <a:xfrm>
                  <a:off x="274320" y="1188720"/>
                  <a:ext cx="228600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17" name="Group 24"/>
                <p:cNvGrpSpPr/>
                <p:nvPr/>
              </p:nvGrpSpPr>
              <p:grpSpPr>
                <a:xfrm>
                  <a:off x="274320" y="1325880"/>
                  <a:ext cx="2286000" cy="137160"/>
                  <a:chOff x="274320" y="1325880"/>
                  <a:chExt cx="2286000" cy="137160"/>
                </a:xfrm>
              </p:grpSpPr>
              <p:sp>
                <p:nvSpPr>
                  <p:cNvPr id="46" name="Cross 45"/>
                  <p:cNvSpPr/>
                  <p:nvPr/>
                </p:nvSpPr>
                <p:spPr>
                  <a:xfrm>
                    <a:off x="2468880" y="134874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23"/>
                  <p:cNvGrpSpPr/>
                  <p:nvPr/>
                </p:nvGrpSpPr>
                <p:grpSpPr>
                  <a:xfrm>
                    <a:off x="274320" y="1325880"/>
                    <a:ext cx="2148840" cy="137160"/>
                    <a:chOff x="274320" y="1325880"/>
                    <a:chExt cx="2148840" cy="137160"/>
                  </a:xfrm>
                </p:grpSpPr>
                <p:sp>
                  <p:nvSpPr>
                    <p:cNvPr id="48" name="Rectangle 47"/>
                    <p:cNvSpPr/>
                    <p:nvPr/>
                  </p:nvSpPr>
                  <p:spPr>
                    <a:xfrm>
                      <a:off x="274320" y="1325880"/>
                      <a:ext cx="214884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49" name="Isosceles Triangle 48"/>
                    <p:cNvSpPr/>
                    <p:nvPr/>
                  </p:nvSpPr>
                  <p:spPr>
                    <a:xfrm rot="10800000">
                      <a:off x="2286000" y="135788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9" name="Group 51"/>
            <p:cNvGrpSpPr/>
            <p:nvPr/>
          </p:nvGrpSpPr>
          <p:grpSpPr>
            <a:xfrm>
              <a:off x="274320" y="914400"/>
              <a:ext cx="4663440" cy="274320"/>
              <a:chOff x="914400" y="3200400"/>
              <a:chExt cx="4663440" cy="274320"/>
            </a:xfrm>
          </p:grpSpPr>
          <p:grpSp>
            <p:nvGrpSpPr>
              <p:cNvPr id="20" name="Group 52"/>
              <p:cNvGrpSpPr/>
              <p:nvPr/>
            </p:nvGrpSpPr>
            <p:grpSpPr>
              <a:xfrm>
                <a:off x="914400" y="3200400"/>
                <a:ext cx="2286000" cy="274320"/>
                <a:chOff x="274320" y="2743200"/>
                <a:chExt cx="2286000" cy="274320"/>
              </a:xfrm>
            </p:grpSpPr>
            <p:grpSp>
              <p:nvGrpSpPr>
                <p:cNvPr id="21" name="Group 17"/>
                <p:cNvGrpSpPr/>
                <p:nvPr/>
              </p:nvGrpSpPr>
              <p:grpSpPr>
                <a:xfrm>
                  <a:off x="274320" y="2880360"/>
                  <a:ext cx="2286000" cy="137160"/>
                  <a:chOff x="411480" y="2880360"/>
                  <a:chExt cx="2286000" cy="137160"/>
                </a:xfrm>
              </p:grpSpPr>
              <p:sp>
                <p:nvSpPr>
                  <p:cNvPr id="62" name="Rectangle 61"/>
                  <p:cNvSpPr/>
                  <p:nvPr/>
                </p:nvSpPr>
                <p:spPr>
                  <a:xfrm>
                    <a:off x="411480" y="2880360"/>
                    <a:ext cx="214884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63" name="Cross 62"/>
                  <p:cNvSpPr/>
                  <p:nvPr/>
                </p:nvSpPr>
                <p:spPr>
                  <a:xfrm>
                    <a:off x="260604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ectangle 25"/>
                <p:cNvSpPr/>
                <p:nvPr/>
              </p:nvSpPr>
              <p:spPr>
                <a:xfrm>
                  <a:off x="274320" y="2743200"/>
                  <a:ext cx="228600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File Characteristics</a:t>
                  </a:r>
                  <a:endParaRPr lang="en-US" sz="600" b="1" dirty="0">
                    <a:solidFill>
                      <a:schemeClr val="tx1">
                        <a:lumMod val="75000"/>
                        <a:lumOff val="25000"/>
                      </a:schemeClr>
                    </a:solidFill>
                    <a:latin typeface="Arial" pitchFamily="34" charset="0"/>
                    <a:cs typeface="Arial" pitchFamily="34" charset="0"/>
                  </a:endParaRPr>
                </a:p>
              </p:txBody>
            </p:sp>
          </p:grpSp>
          <p:grpSp>
            <p:nvGrpSpPr>
              <p:cNvPr id="22" name="Group 28"/>
              <p:cNvGrpSpPr/>
              <p:nvPr/>
            </p:nvGrpSpPr>
            <p:grpSpPr>
              <a:xfrm>
                <a:off x="3291840" y="3200400"/>
                <a:ext cx="2286000" cy="274320"/>
                <a:chOff x="274320" y="2743200"/>
                <a:chExt cx="2286000" cy="274320"/>
              </a:xfrm>
            </p:grpSpPr>
            <p:grpSp>
              <p:nvGrpSpPr>
                <p:cNvPr id="23" name="Group 17"/>
                <p:cNvGrpSpPr/>
                <p:nvPr/>
              </p:nvGrpSpPr>
              <p:grpSpPr>
                <a:xfrm>
                  <a:off x="274320" y="2880360"/>
                  <a:ext cx="2286000" cy="137160"/>
                  <a:chOff x="411480" y="2880360"/>
                  <a:chExt cx="2286000" cy="137160"/>
                </a:xfrm>
              </p:grpSpPr>
              <p:sp>
                <p:nvSpPr>
                  <p:cNvPr id="58" name="Rectangle 57"/>
                  <p:cNvSpPr/>
                  <p:nvPr/>
                </p:nvSpPr>
                <p:spPr>
                  <a:xfrm>
                    <a:off x="411480" y="2880360"/>
                    <a:ext cx="214884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59" name="Cross 58"/>
                  <p:cNvSpPr/>
                  <p:nvPr/>
                </p:nvSpPr>
                <p:spPr>
                  <a:xfrm>
                    <a:off x="260604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a:off x="274320" y="2743200"/>
                  <a:ext cx="228600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Mode of Access</a:t>
                  </a:r>
                  <a:endParaRPr lang="en-US" sz="600" b="1" dirty="0">
                    <a:solidFill>
                      <a:schemeClr val="tx1">
                        <a:lumMod val="75000"/>
                        <a:lumOff val="25000"/>
                      </a:schemeClr>
                    </a:solidFill>
                    <a:latin typeface="Arial" pitchFamily="34" charset="0"/>
                    <a:cs typeface="Arial" pitchFamily="34" charset="0"/>
                  </a:endParaRPr>
                </a:p>
              </p:txBody>
            </p:sp>
          </p:grpSp>
        </p:gr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grpSp>
        <p:nvGrpSpPr>
          <p:cNvPr id="8" name="Group 216"/>
          <p:cNvGrpSpPr/>
          <p:nvPr/>
        </p:nvGrpSpPr>
        <p:grpSpPr>
          <a:xfrm>
            <a:off x="320040" y="5532120"/>
            <a:ext cx="4754880" cy="502920"/>
            <a:chOff x="320040" y="1554480"/>
            <a:chExt cx="4754880" cy="502920"/>
          </a:xfrm>
        </p:grpSpPr>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gr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9" name="Group 324"/>
          <p:cNvGrpSpPr/>
          <p:nvPr/>
        </p:nvGrpSpPr>
        <p:grpSpPr>
          <a:xfrm>
            <a:off x="365760" y="1828800"/>
            <a:ext cx="4663440" cy="1005840"/>
            <a:chOff x="274320" y="274320"/>
            <a:chExt cx="4663440" cy="1005840"/>
          </a:xfrm>
        </p:grpSpPr>
        <p:grpSp>
          <p:nvGrpSpPr>
            <p:cNvPr id="10" name="Group 95"/>
            <p:cNvGrpSpPr/>
            <p:nvPr/>
          </p:nvGrpSpPr>
          <p:grpSpPr>
            <a:xfrm>
              <a:off x="274320" y="274320"/>
              <a:ext cx="4663440" cy="594360"/>
              <a:chOff x="274320" y="274320"/>
              <a:chExt cx="4663440" cy="594360"/>
            </a:xfrm>
          </p:grpSpPr>
          <p:grpSp>
            <p:nvGrpSpPr>
              <p:cNvPr id="11" name="Group 1"/>
              <p:cNvGrpSpPr/>
              <p:nvPr/>
            </p:nvGrpSpPr>
            <p:grpSpPr>
              <a:xfrm>
                <a:off x="274320" y="274320"/>
                <a:ext cx="4663440" cy="274320"/>
                <a:chOff x="274320" y="2743200"/>
                <a:chExt cx="4663440" cy="274320"/>
              </a:xfrm>
            </p:grpSpPr>
            <p:grpSp>
              <p:nvGrpSpPr>
                <p:cNvPr id="12" name="Group 17"/>
                <p:cNvGrpSpPr/>
                <p:nvPr/>
              </p:nvGrpSpPr>
              <p:grpSpPr>
                <a:xfrm>
                  <a:off x="274320" y="2880360"/>
                  <a:ext cx="4663440" cy="137160"/>
                  <a:chOff x="411480" y="2880360"/>
                  <a:chExt cx="4663440" cy="137160"/>
                </a:xfrm>
              </p:grpSpPr>
              <p:sp>
                <p:nvSpPr>
                  <p:cNvPr id="344" name="Rectangle 4"/>
                  <p:cNvSpPr/>
                  <p:nvPr/>
                </p:nvSpPr>
                <p:spPr>
                  <a:xfrm>
                    <a:off x="411480" y="288036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sp>
                <p:nvSpPr>
                  <p:cNvPr id="345" name="Cross 5"/>
                  <p:cNvSpPr/>
                  <p:nvPr/>
                </p:nvSpPr>
                <p:spPr>
                  <a:xfrm>
                    <a:off x="49834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3" name="Rectangle 3"/>
                <p:cNvSpPr/>
                <p:nvPr/>
              </p:nvSpPr>
              <p:spPr>
                <a:xfrm>
                  <a:off x="274320" y="2743200"/>
                  <a:ext cx="46634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Manifestation Title</a:t>
                  </a:r>
                  <a:endParaRPr lang="en-US" sz="600" b="1" dirty="0">
                    <a:solidFill>
                      <a:schemeClr val="tx1">
                        <a:lumMod val="75000"/>
                        <a:lumOff val="25000"/>
                      </a:schemeClr>
                    </a:solidFill>
                    <a:latin typeface="Arial" pitchFamily="34" charset="0"/>
                    <a:cs typeface="Arial" pitchFamily="34" charset="0"/>
                  </a:endParaRPr>
                </a:p>
              </p:txBody>
            </p:sp>
          </p:grpSp>
          <p:grpSp>
            <p:nvGrpSpPr>
              <p:cNvPr id="13" name="Group 94"/>
              <p:cNvGrpSpPr/>
              <p:nvPr/>
            </p:nvGrpSpPr>
            <p:grpSpPr>
              <a:xfrm>
                <a:off x="274320" y="594360"/>
                <a:ext cx="3063240" cy="274320"/>
                <a:chOff x="274320" y="594360"/>
                <a:chExt cx="3063240" cy="274320"/>
              </a:xfrm>
            </p:grpSpPr>
            <p:grpSp>
              <p:nvGrpSpPr>
                <p:cNvPr id="14" name="Group 6"/>
                <p:cNvGrpSpPr/>
                <p:nvPr/>
              </p:nvGrpSpPr>
              <p:grpSpPr>
                <a:xfrm>
                  <a:off x="274320" y="594360"/>
                  <a:ext cx="1463040" cy="274320"/>
                  <a:chOff x="274320" y="2743200"/>
                  <a:chExt cx="1463040" cy="274320"/>
                </a:xfrm>
              </p:grpSpPr>
              <p:sp>
                <p:nvSpPr>
                  <p:cNvPr id="338" name="Rectangle 337"/>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i="1" dirty="0" smtClean="0">
                        <a:solidFill>
                          <a:schemeClr val="tx1">
                            <a:lumMod val="75000"/>
                            <a:lumOff val="25000"/>
                          </a:schemeClr>
                        </a:solidFill>
                        <a:latin typeface="Arial" pitchFamily="34" charset="0"/>
                        <a:cs typeface="Arial" pitchFamily="34" charset="0"/>
                      </a:rPr>
                      <a:t>Source</a:t>
                    </a:r>
                    <a:endParaRPr lang="en-US" sz="600" i="1" dirty="0">
                      <a:solidFill>
                        <a:schemeClr val="tx1">
                          <a:lumMod val="75000"/>
                          <a:lumOff val="25000"/>
                        </a:schemeClr>
                      </a:solidFill>
                      <a:latin typeface="Arial" pitchFamily="34" charset="0"/>
                      <a:cs typeface="Arial" pitchFamily="34" charset="0"/>
                    </a:endParaRPr>
                  </a:p>
                </p:txBody>
              </p:sp>
              <p:grpSp>
                <p:nvGrpSpPr>
                  <p:cNvPr id="16" name="Group 74"/>
                  <p:cNvGrpSpPr/>
                  <p:nvPr/>
                </p:nvGrpSpPr>
                <p:grpSpPr>
                  <a:xfrm>
                    <a:off x="274320" y="2880360"/>
                    <a:ext cx="1325880" cy="137160"/>
                    <a:chOff x="274320" y="2880360"/>
                    <a:chExt cx="1325880" cy="137160"/>
                  </a:xfrm>
                </p:grpSpPr>
                <p:sp>
                  <p:nvSpPr>
                    <p:cNvPr id="340" name="Rectangle 11"/>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Transcribed</a:t>
                      </a:r>
                      <a:endParaRPr lang="en-US" sz="600" dirty="0">
                        <a:solidFill>
                          <a:schemeClr val="tx1"/>
                        </a:solidFill>
                        <a:latin typeface="Arial" pitchFamily="34" charset="0"/>
                        <a:cs typeface="Arial" pitchFamily="34" charset="0"/>
                      </a:endParaRPr>
                    </a:p>
                  </p:txBody>
                </p:sp>
                <p:sp>
                  <p:nvSpPr>
                    <p:cNvPr id="341" name="Isosceles Triangle 340"/>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3"/>
                <p:cNvGrpSpPr/>
                <p:nvPr/>
              </p:nvGrpSpPr>
              <p:grpSpPr>
                <a:xfrm>
                  <a:off x="1874520" y="594360"/>
                  <a:ext cx="1463040" cy="274320"/>
                  <a:chOff x="274320" y="2743200"/>
                  <a:chExt cx="1463040" cy="274320"/>
                </a:xfrm>
              </p:grpSpPr>
              <p:sp>
                <p:nvSpPr>
                  <p:cNvPr id="336" name="Rectangle 335"/>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337" name="Rectangle 336"/>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i="1" dirty="0" smtClean="0">
                        <a:solidFill>
                          <a:schemeClr val="tx1">
                            <a:lumMod val="75000"/>
                            <a:lumOff val="25000"/>
                          </a:schemeClr>
                        </a:solidFill>
                        <a:latin typeface="Arial" pitchFamily="34" charset="0"/>
                        <a:cs typeface="Arial" pitchFamily="34" charset="0"/>
                      </a:rPr>
                      <a:t>Offset</a:t>
                    </a:r>
                    <a:endParaRPr lang="en-US" sz="600" i="1" dirty="0">
                      <a:solidFill>
                        <a:schemeClr val="tx1">
                          <a:lumMod val="75000"/>
                          <a:lumOff val="25000"/>
                        </a:schemeClr>
                      </a:solidFill>
                      <a:latin typeface="Arial" pitchFamily="34" charset="0"/>
                      <a:cs typeface="Arial" pitchFamily="34" charset="0"/>
                    </a:endParaRPr>
                  </a:p>
                </p:txBody>
              </p:sp>
            </p:grpSp>
          </p:grpSp>
        </p:grpSp>
        <p:grpSp>
          <p:nvGrpSpPr>
            <p:cNvPr id="18" name="Group 18"/>
            <p:cNvGrpSpPr/>
            <p:nvPr/>
          </p:nvGrpSpPr>
          <p:grpSpPr>
            <a:xfrm>
              <a:off x="274320" y="1005840"/>
              <a:ext cx="4663440" cy="274320"/>
              <a:chOff x="274320" y="2743200"/>
              <a:chExt cx="4663440" cy="274320"/>
            </a:xfrm>
          </p:grpSpPr>
          <p:grpSp>
            <p:nvGrpSpPr>
              <p:cNvPr id="19" name="Group 17"/>
              <p:cNvGrpSpPr/>
              <p:nvPr/>
            </p:nvGrpSpPr>
            <p:grpSpPr>
              <a:xfrm>
                <a:off x="274320" y="2880360"/>
                <a:ext cx="4663440" cy="137160"/>
                <a:chOff x="411480" y="2880360"/>
                <a:chExt cx="4663440" cy="137160"/>
              </a:xfrm>
            </p:grpSpPr>
            <p:sp>
              <p:nvSpPr>
                <p:cNvPr id="330" name="Rectangle 329"/>
                <p:cNvSpPr/>
                <p:nvPr/>
              </p:nvSpPr>
              <p:spPr>
                <a:xfrm>
                  <a:off x="411480" y="288036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The Beatles</a:t>
                  </a:r>
                </a:p>
              </p:txBody>
            </p:sp>
            <p:sp>
              <p:nvSpPr>
                <p:cNvPr id="331" name="Cross 330"/>
                <p:cNvSpPr/>
                <p:nvPr/>
              </p:nvSpPr>
              <p:spPr>
                <a:xfrm>
                  <a:off x="49834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9" name="Rectangle 328"/>
              <p:cNvSpPr/>
              <p:nvPr/>
            </p:nvSpPr>
            <p:spPr>
              <a:xfrm>
                <a:off x="274320" y="2743200"/>
                <a:ext cx="46634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Statement of Responsibility</a:t>
                </a:r>
                <a:endParaRPr lang="en-US" sz="600" b="1" dirty="0">
                  <a:solidFill>
                    <a:schemeClr val="tx1">
                      <a:lumMod val="75000"/>
                      <a:lumOff val="25000"/>
                    </a:schemeClr>
                  </a:solidFill>
                  <a:latin typeface="Arial" pitchFamily="34" charset="0"/>
                  <a:cs typeface="Arial" pitchFamily="34" charset="0"/>
                </a:endParaRPr>
              </a:p>
            </p:txBody>
          </p:sp>
        </p:grpSp>
      </p:grpSp>
      <p:sp>
        <p:nvSpPr>
          <p:cNvPr id="346" name="Rectangle 345"/>
          <p:cNvSpPr/>
          <p:nvPr/>
        </p:nvSpPr>
        <p:spPr>
          <a:xfrm>
            <a:off x="320040" y="155448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Title Information</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51206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Publication Information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530352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ID Numbers</a:t>
            </a:r>
            <a:endParaRPr lang="en-US" sz="600" i="1" dirty="0">
              <a:solidFill>
                <a:schemeClr val="tx1">
                  <a:lumMod val="75000"/>
                  <a:lumOff val="25000"/>
                </a:schemeClr>
              </a:solidFill>
              <a:latin typeface="Arial" pitchFamily="34" charset="0"/>
              <a:cs typeface="Arial" pitchFamily="34" charset="0"/>
            </a:endParaRPr>
          </a:p>
        </p:txBody>
      </p:sp>
      <p:grpSp>
        <p:nvGrpSpPr>
          <p:cNvPr id="176" name="Group 18"/>
          <p:cNvGrpSpPr>
            <a:grpSpLocks/>
          </p:cNvGrpSpPr>
          <p:nvPr/>
        </p:nvGrpSpPr>
        <p:grpSpPr bwMode="auto">
          <a:xfrm>
            <a:off x="5303520" y="914400"/>
            <a:ext cx="3473450" cy="776287"/>
            <a:chOff x="2834640" y="274320"/>
            <a:chExt cx="3474720" cy="777240"/>
          </a:xfrm>
        </p:grpSpPr>
        <p:grpSp>
          <p:nvGrpSpPr>
            <p:cNvPr id="177" name="Group 46"/>
            <p:cNvGrpSpPr>
              <a:grpSpLocks/>
            </p:cNvGrpSpPr>
            <p:nvPr/>
          </p:nvGrpSpPr>
          <p:grpSpPr bwMode="auto">
            <a:xfrm>
              <a:off x="3109378" y="274320"/>
              <a:ext cx="2925244" cy="136692"/>
              <a:chOff x="3109378" y="2743200"/>
              <a:chExt cx="2925244" cy="136692"/>
            </a:xfrm>
          </p:grpSpPr>
          <p:sp>
            <p:nvSpPr>
              <p:cNvPr id="195"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96"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97"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78" name="TextBox 177"/>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79" name="Group 20"/>
            <p:cNvGrpSpPr>
              <a:grpSpLocks/>
            </p:cNvGrpSpPr>
            <p:nvPr/>
          </p:nvGrpSpPr>
          <p:grpSpPr bwMode="auto">
            <a:xfrm>
              <a:off x="2834640" y="868774"/>
              <a:ext cx="3474720" cy="136692"/>
              <a:chOff x="2560321" y="2472784"/>
              <a:chExt cx="4206240" cy="136692"/>
            </a:xfrm>
          </p:grpSpPr>
          <p:sp>
            <p:nvSpPr>
              <p:cNvPr id="191"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93"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80" name="Group 19"/>
            <p:cNvGrpSpPr>
              <a:grpSpLocks/>
            </p:cNvGrpSpPr>
            <p:nvPr/>
          </p:nvGrpSpPr>
          <p:grpSpPr bwMode="auto">
            <a:xfrm>
              <a:off x="2880695" y="503200"/>
              <a:ext cx="3382612" cy="319478"/>
              <a:chOff x="2743535" y="2841587"/>
              <a:chExt cx="3382612" cy="319478"/>
            </a:xfrm>
          </p:grpSpPr>
          <p:sp>
            <p:nvSpPr>
              <p:cNvPr id="181" name="TextBox 180"/>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82" name="Group 18"/>
              <p:cNvGrpSpPr>
                <a:grpSpLocks/>
              </p:cNvGrpSpPr>
              <p:nvPr/>
            </p:nvGrpSpPr>
            <p:grpSpPr bwMode="auto">
              <a:xfrm>
                <a:off x="2743535" y="2841587"/>
                <a:ext cx="3382612" cy="319478"/>
                <a:chOff x="2880695" y="2834920"/>
                <a:chExt cx="3382612" cy="319478"/>
              </a:xfrm>
            </p:grpSpPr>
            <p:grpSp>
              <p:nvGrpSpPr>
                <p:cNvPr id="183" name="Group 14"/>
                <p:cNvGrpSpPr>
                  <a:grpSpLocks/>
                </p:cNvGrpSpPr>
                <p:nvPr/>
              </p:nvGrpSpPr>
              <p:grpSpPr bwMode="auto">
                <a:xfrm>
                  <a:off x="2880695" y="2834920"/>
                  <a:ext cx="3382612" cy="136692"/>
                  <a:chOff x="3155015" y="2834920"/>
                  <a:chExt cx="3382612" cy="136692"/>
                </a:xfrm>
              </p:grpSpPr>
              <p:sp>
                <p:nvSpPr>
                  <p:cNvPr id="188" name="TextBox 187"/>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89" name="TextBox 188"/>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85" name="Group 15"/>
                <p:cNvGrpSpPr>
                  <a:grpSpLocks/>
                </p:cNvGrpSpPr>
                <p:nvPr/>
              </p:nvGrpSpPr>
              <p:grpSpPr bwMode="auto">
                <a:xfrm>
                  <a:off x="2880695" y="3017706"/>
                  <a:ext cx="3382612" cy="136692"/>
                  <a:chOff x="3155015" y="2834826"/>
                  <a:chExt cx="3382612" cy="136692"/>
                </a:xfrm>
              </p:grpSpPr>
              <p:sp>
                <p:nvSpPr>
                  <p:cNvPr id="186" name="TextBox 185"/>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87" name="TextBox 186"/>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69" name="Group 31"/>
          <p:cNvGrpSpPr/>
          <p:nvPr/>
        </p:nvGrpSpPr>
        <p:grpSpPr>
          <a:xfrm>
            <a:off x="5303520" y="1828800"/>
            <a:ext cx="3474720" cy="457200"/>
            <a:chOff x="2743200" y="274320"/>
            <a:chExt cx="3474720" cy="457200"/>
          </a:xfrm>
        </p:grpSpPr>
        <p:sp>
          <p:nvSpPr>
            <p:cNvPr id="70"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71" name="Group 15"/>
            <p:cNvGrpSpPr/>
            <p:nvPr/>
          </p:nvGrpSpPr>
          <p:grpSpPr>
            <a:xfrm>
              <a:off x="2788920" y="320040"/>
              <a:ext cx="3383280" cy="184785"/>
              <a:chOff x="2560320" y="960120"/>
              <a:chExt cx="5160937" cy="184785"/>
            </a:xfrm>
          </p:grpSpPr>
          <p:sp>
            <p:nvSpPr>
              <p:cNvPr id="72" name="Rectangle 71"/>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73" name="Rectangle 72"/>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4" name="Group 177"/>
          <p:cNvGrpSpPr/>
          <p:nvPr/>
        </p:nvGrpSpPr>
        <p:grpSpPr>
          <a:xfrm>
            <a:off x="5303520" y="2377440"/>
            <a:ext cx="3474720" cy="502920"/>
            <a:chOff x="5303520" y="3108960"/>
            <a:chExt cx="3474720" cy="502920"/>
          </a:xfrm>
        </p:grpSpPr>
        <p:grpSp>
          <p:nvGrpSpPr>
            <p:cNvPr id="75" name="Group 87"/>
            <p:cNvGrpSpPr/>
            <p:nvPr/>
          </p:nvGrpSpPr>
          <p:grpSpPr>
            <a:xfrm>
              <a:off x="5303520" y="3108960"/>
              <a:ext cx="3474720" cy="502920"/>
              <a:chOff x="2514600" y="914400"/>
              <a:chExt cx="4343400" cy="502920"/>
            </a:xfrm>
          </p:grpSpPr>
          <p:sp>
            <p:nvSpPr>
              <p:cNvPr id="85" name="Rectangle 84"/>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86" name="Group 15"/>
              <p:cNvGrpSpPr/>
              <p:nvPr/>
            </p:nvGrpSpPr>
            <p:grpSpPr>
              <a:xfrm>
                <a:off x="2560320" y="960120"/>
                <a:ext cx="4240530" cy="184785"/>
                <a:chOff x="2560320" y="960120"/>
                <a:chExt cx="4240530" cy="184785"/>
              </a:xfrm>
            </p:grpSpPr>
            <p:sp>
              <p:nvSpPr>
                <p:cNvPr id="87" name="Rectangle 86"/>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88" name="Rectangle 87"/>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6" name="Group 97"/>
            <p:cNvGrpSpPr/>
            <p:nvPr/>
          </p:nvGrpSpPr>
          <p:grpSpPr>
            <a:xfrm>
              <a:off x="5394960" y="3383280"/>
              <a:ext cx="3291840" cy="137160"/>
              <a:chOff x="446817" y="2161735"/>
              <a:chExt cx="3291840" cy="137160"/>
            </a:xfrm>
          </p:grpSpPr>
          <p:sp>
            <p:nvSpPr>
              <p:cNvPr id="77" name="Rectangle 7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78" name="Group 52"/>
              <p:cNvGrpSpPr/>
              <p:nvPr/>
            </p:nvGrpSpPr>
            <p:grpSpPr>
              <a:xfrm>
                <a:off x="446817" y="2161735"/>
                <a:ext cx="3291840" cy="137160"/>
                <a:chOff x="274320" y="1600200"/>
                <a:chExt cx="3291840" cy="137160"/>
              </a:xfrm>
            </p:grpSpPr>
            <p:grpSp>
              <p:nvGrpSpPr>
                <p:cNvPr id="79" name="Group 78"/>
                <p:cNvGrpSpPr/>
                <p:nvPr/>
              </p:nvGrpSpPr>
              <p:grpSpPr>
                <a:xfrm>
                  <a:off x="274320" y="1600200"/>
                  <a:ext cx="3291840" cy="137160"/>
                  <a:chOff x="2468880" y="457200"/>
                  <a:chExt cx="3291840" cy="137160"/>
                </a:xfrm>
              </p:grpSpPr>
              <p:sp>
                <p:nvSpPr>
                  <p:cNvPr id="83" name="Rectangle 8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84" name="Rectangle 83"/>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25"/>
                <p:cNvGrpSpPr/>
                <p:nvPr/>
              </p:nvGrpSpPr>
              <p:grpSpPr>
                <a:xfrm>
                  <a:off x="274320" y="1600200"/>
                  <a:ext cx="3291840" cy="137160"/>
                  <a:chOff x="274320" y="1828800"/>
                  <a:chExt cx="3291840" cy="137160"/>
                </a:xfrm>
              </p:grpSpPr>
              <p:sp>
                <p:nvSpPr>
                  <p:cNvPr id="81" name="Rectangle 8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8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89" name="Group 178"/>
          <p:cNvGrpSpPr/>
          <p:nvPr/>
        </p:nvGrpSpPr>
        <p:grpSpPr>
          <a:xfrm>
            <a:off x="5303520" y="2926080"/>
            <a:ext cx="3474720" cy="868680"/>
            <a:chOff x="5303520" y="3840480"/>
            <a:chExt cx="3474720" cy="868680"/>
          </a:xfrm>
        </p:grpSpPr>
        <p:grpSp>
          <p:nvGrpSpPr>
            <p:cNvPr id="90" name="Group 16"/>
            <p:cNvGrpSpPr/>
            <p:nvPr/>
          </p:nvGrpSpPr>
          <p:grpSpPr>
            <a:xfrm>
              <a:off x="5303520" y="3840480"/>
              <a:ext cx="3474720" cy="868680"/>
              <a:chOff x="2514600" y="914400"/>
              <a:chExt cx="4343400" cy="868680"/>
            </a:xfrm>
          </p:grpSpPr>
          <p:sp>
            <p:nvSpPr>
              <p:cNvPr id="119" name="Rectangle 118"/>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20" name="Group 15"/>
              <p:cNvGrpSpPr/>
              <p:nvPr/>
            </p:nvGrpSpPr>
            <p:grpSpPr>
              <a:xfrm>
                <a:off x="2560320" y="960120"/>
                <a:ext cx="4240530" cy="184785"/>
                <a:chOff x="2560320" y="960120"/>
                <a:chExt cx="4240530" cy="184785"/>
              </a:xfrm>
            </p:grpSpPr>
            <p:sp>
              <p:nvSpPr>
                <p:cNvPr id="121"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22"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91" name="Group 176"/>
            <p:cNvGrpSpPr/>
            <p:nvPr/>
          </p:nvGrpSpPr>
          <p:grpSpPr>
            <a:xfrm>
              <a:off x="5394960" y="4114800"/>
              <a:ext cx="3291840" cy="502920"/>
              <a:chOff x="5547360" y="2255520"/>
              <a:chExt cx="3291840" cy="502920"/>
            </a:xfrm>
          </p:grpSpPr>
          <p:grpSp>
            <p:nvGrpSpPr>
              <p:cNvPr id="92" name="Group 97"/>
              <p:cNvGrpSpPr/>
              <p:nvPr/>
            </p:nvGrpSpPr>
            <p:grpSpPr>
              <a:xfrm>
                <a:off x="5547360" y="2255520"/>
                <a:ext cx="3291840" cy="137160"/>
                <a:chOff x="446817" y="2161735"/>
                <a:chExt cx="3291840" cy="137160"/>
              </a:xfrm>
            </p:grpSpPr>
            <p:sp>
              <p:nvSpPr>
                <p:cNvPr id="111" name="Rectangle 11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12" name="Group 52"/>
                <p:cNvGrpSpPr/>
                <p:nvPr/>
              </p:nvGrpSpPr>
              <p:grpSpPr>
                <a:xfrm>
                  <a:off x="446817" y="2161735"/>
                  <a:ext cx="3291840" cy="137160"/>
                  <a:chOff x="274320" y="1600200"/>
                  <a:chExt cx="3291840" cy="137160"/>
                </a:xfrm>
              </p:grpSpPr>
              <p:grpSp>
                <p:nvGrpSpPr>
                  <p:cNvPr id="113" name="Group 11"/>
                  <p:cNvGrpSpPr/>
                  <p:nvPr/>
                </p:nvGrpSpPr>
                <p:grpSpPr>
                  <a:xfrm>
                    <a:off x="274320" y="1600200"/>
                    <a:ext cx="3291840" cy="137160"/>
                    <a:chOff x="2468880" y="457200"/>
                    <a:chExt cx="3291840" cy="137160"/>
                  </a:xfrm>
                </p:grpSpPr>
                <p:sp>
                  <p:nvSpPr>
                    <p:cNvPr id="117" name="Rectangle 11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8" name="Rectangle 11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25"/>
                  <p:cNvGrpSpPr/>
                  <p:nvPr/>
                </p:nvGrpSpPr>
                <p:grpSpPr>
                  <a:xfrm>
                    <a:off x="274320" y="1600200"/>
                    <a:ext cx="3291840" cy="137160"/>
                    <a:chOff x="274320" y="1828800"/>
                    <a:chExt cx="3291840" cy="137160"/>
                  </a:xfrm>
                </p:grpSpPr>
                <p:sp>
                  <p:nvSpPr>
                    <p:cNvPr id="115" name="Rectangle 11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1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93" name="Group 97"/>
              <p:cNvGrpSpPr/>
              <p:nvPr/>
            </p:nvGrpSpPr>
            <p:grpSpPr>
              <a:xfrm>
                <a:off x="5547360" y="2438400"/>
                <a:ext cx="3291840" cy="137160"/>
                <a:chOff x="446817" y="2161735"/>
                <a:chExt cx="3291840" cy="137160"/>
              </a:xfrm>
            </p:grpSpPr>
            <p:sp>
              <p:nvSpPr>
                <p:cNvPr id="103" name="Rectangle 10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4" name="Group 52"/>
                <p:cNvGrpSpPr/>
                <p:nvPr/>
              </p:nvGrpSpPr>
              <p:grpSpPr>
                <a:xfrm>
                  <a:off x="446817" y="2161735"/>
                  <a:ext cx="3291840" cy="137160"/>
                  <a:chOff x="274320" y="1600200"/>
                  <a:chExt cx="3291840" cy="137160"/>
                </a:xfrm>
              </p:grpSpPr>
              <p:grpSp>
                <p:nvGrpSpPr>
                  <p:cNvPr id="105" name="Group 11"/>
                  <p:cNvGrpSpPr/>
                  <p:nvPr/>
                </p:nvGrpSpPr>
                <p:grpSpPr>
                  <a:xfrm>
                    <a:off x="274320" y="1600200"/>
                    <a:ext cx="3291840" cy="137160"/>
                    <a:chOff x="2468880" y="457200"/>
                    <a:chExt cx="3291840" cy="137160"/>
                  </a:xfrm>
                </p:grpSpPr>
                <p:sp>
                  <p:nvSpPr>
                    <p:cNvPr id="109" name="Rectangle 10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0" name="Rectangle 109"/>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25"/>
                  <p:cNvGrpSpPr/>
                  <p:nvPr/>
                </p:nvGrpSpPr>
                <p:grpSpPr>
                  <a:xfrm>
                    <a:off x="274320" y="1600200"/>
                    <a:ext cx="3291840" cy="137160"/>
                    <a:chOff x="274320" y="1828800"/>
                    <a:chExt cx="3291840" cy="137160"/>
                  </a:xfrm>
                </p:grpSpPr>
                <p:sp>
                  <p:nvSpPr>
                    <p:cNvPr id="107" name="Rectangle 10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94" name="Group 97"/>
              <p:cNvGrpSpPr/>
              <p:nvPr/>
            </p:nvGrpSpPr>
            <p:grpSpPr>
              <a:xfrm>
                <a:off x="5547360" y="2621280"/>
                <a:ext cx="3291840" cy="137160"/>
                <a:chOff x="446817" y="2161735"/>
                <a:chExt cx="3291840" cy="137160"/>
              </a:xfrm>
            </p:grpSpPr>
            <p:sp>
              <p:nvSpPr>
                <p:cNvPr id="95" name="Rectangle 9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96" name="Group 52"/>
                <p:cNvGrpSpPr/>
                <p:nvPr/>
              </p:nvGrpSpPr>
              <p:grpSpPr>
                <a:xfrm>
                  <a:off x="446817" y="2161735"/>
                  <a:ext cx="3291840" cy="137160"/>
                  <a:chOff x="274320" y="1600200"/>
                  <a:chExt cx="3291840" cy="137160"/>
                </a:xfrm>
              </p:grpSpPr>
              <p:grpSp>
                <p:nvGrpSpPr>
                  <p:cNvPr id="97" name="Group 11"/>
                  <p:cNvGrpSpPr/>
                  <p:nvPr/>
                </p:nvGrpSpPr>
                <p:grpSpPr>
                  <a:xfrm>
                    <a:off x="274320" y="1600200"/>
                    <a:ext cx="3291840" cy="137160"/>
                    <a:chOff x="2468880" y="457200"/>
                    <a:chExt cx="3291840" cy="137160"/>
                  </a:xfrm>
                </p:grpSpPr>
                <p:sp>
                  <p:nvSpPr>
                    <p:cNvPr id="101" name="Rectangle 100"/>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2" name="Rectangle 10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25"/>
                  <p:cNvGrpSpPr/>
                  <p:nvPr/>
                </p:nvGrpSpPr>
                <p:grpSpPr>
                  <a:xfrm>
                    <a:off x="274320" y="1600200"/>
                    <a:ext cx="3291840" cy="137160"/>
                    <a:chOff x="274320" y="1828800"/>
                    <a:chExt cx="3291840" cy="137160"/>
                  </a:xfrm>
                </p:grpSpPr>
                <p:sp>
                  <p:nvSpPr>
                    <p:cNvPr id="99" name="Rectangle 98"/>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0"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EMI/Capitol, Hollywood, CA (1987).</a:t>
              </a:r>
              <a:endParaRPr lang="en-US" sz="700" dirty="0" smtClean="0">
                <a:solidFill>
                  <a:schemeClr val="tx1">
                    <a:lumMod val="75000"/>
                    <a:lumOff val="25000"/>
                  </a:schemeClr>
                </a:solidFill>
              </a:endParaRP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57150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58978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210312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Notes</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Physical Description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19202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Access Information</a:t>
            </a:r>
            <a:endParaRPr lang="en-US" sz="600" i="1" dirty="0">
              <a:solidFill>
                <a:schemeClr val="tx1">
                  <a:lumMod val="75000"/>
                  <a:lumOff val="25000"/>
                </a:schemeClr>
              </a:solidFill>
              <a:latin typeface="Arial" pitchFamily="34" charset="0"/>
              <a:cs typeface="Arial" pitchFamily="34" charset="0"/>
            </a:endParaRPr>
          </a:p>
        </p:txBody>
      </p:sp>
      <p:grpSp>
        <p:nvGrpSpPr>
          <p:cNvPr id="8" name="Group 34"/>
          <p:cNvGrpSpPr/>
          <p:nvPr/>
        </p:nvGrpSpPr>
        <p:grpSpPr>
          <a:xfrm>
            <a:off x="365760" y="2331720"/>
            <a:ext cx="4663440" cy="320040"/>
            <a:chOff x="274320" y="2743200"/>
            <a:chExt cx="4663440" cy="320040"/>
          </a:xfrm>
        </p:grpSpPr>
        <p:sp>
          <p:nvSpPr>
            <p:cNvPr id="36" name="Rectangle 35"/>
            <p:cNvSpPr/>
            <p:nvPr/>
          </p:nvSpPr>
          <p:spPr>
            <a:xfrm>
              <a:off x="274320" y="292608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grpSp>
          <p:nvGrpSpPr>
            <p:cNvPr id="9" name="Group 28"/>
            <p:cNvGrpSpPr/>
            <p:nvPr/>
          </p:nvGrpSpPr>
          <p:grpSpPr>
            <a:xfrm>
              <a:off x="274320" y="2743200"/>
              <a:ext cx="4663440" cy="137160"/>
              <a:chOff x="274320" y="2743200"/>
              <a:chExt cx="4663440" cy="137160"/>
            </a:xfrm>
          </p:grpSpPr>
          <p:grpSp>
            <p:nvGrpSpPr>
              <p:cNvPr id="10" name="Group 27"/>
              <p:cNvGrpSpPr/>
              <p:nvPr/>
            </p:nvGrpSpPr>
            <p:grpSpPr>
              <a:xfrm>
                <a:off x="3474720" y="2743200"/>
                <a:ext cx="1463040" cy="137160"/>
                <a:chOff x="3474720" y="2743200"/>
                <a:chExt cx="1463040" cy="137160"/>
              </a:xfrm>
            </p:grpSpPr>
            <p:sp>
              <p:nvSpPr>
                <p:cNvPr id="40" name="Cross 39"/>
                <p:cNvSpPr/>
                <p:nvPr/>
              </p:nvSpPr>
              <p:spPr>
                <a:xfrm>
                  <a:off x="4846320" y="276606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22"/>
                <p:cNvGrpSpPr/>
                <p:nvPr/>
              </p:nvGrpSpPr>
              <p:grpSpPr>
                <a:xfrm>
                  <a:off x="3474720" y="2743200"/>
                  <a:ext cx="1325880" cy="137160"/>
                  <a:chOff x="274320" y="2743200"/>
                  <a:chExt cx="1325880" cy="137160"/>
                </a:xfrm>
              </p:grpSpPr>
              <p:sp>
                <p:nvSpPr>
                  <p:cNvPr id="42" name="Rectangle 41"/>
                  <p:cNvSpPr/>
                  <p:nvPr/>
                </p:nvSpPr>
                <p:spPr>
                  <a:xfrm>
                    <a:off x="274320" y="274320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Note</a:t>
                    </a:r>
                    <a:endParaRPr lang="en-US" sz="600" dirty="0">
                      <a:solidFill>
                        <a:schemeClr val="tx1"/>
                      </a:solidFill>
                      <a:latin typeface="Arial" pitchFamily="34" charset="0"/>
                      <a:cs typeface="Arial" pitchFamily="34" charset="0"/>
                    </a:endParaRPr>
                  </a:p>
                </p:txBody>
              </p:sp>
              <p:sp>
                <p:nvSpPr>
                  <p:cNvPr id="43" name="Isosceles Triangle 42"/>
                  <p:cNvSpPr/>
                  <p:nvPr/>
                </p:nvSpPr>
                <p:spPr>
                  <a:xfrm rot="10800000">
                    <a:off x="1463040" y="2775205"/>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Rectangle 38"/>
              <p:cNvSpPr/>
              <p:nvPr/>
            </p:nvSpPr>
            <p:spPr>
              <a:xfrm>
                <a:off x="274320" y="2743200"/>
                <a:ext cx="3154680" cy="137160"/>
              </a:xfrm>
              <a:prstGeom prst="rect">
                <a:avLst/>
              </a:prstGeom>
              <a:solidFill>
                <a:srgbClr val="E4EB9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endParaRPr lang="en-US" sz="600" dirty="0">
                  <a:solidFill>
                    <a:schemeClr val="tx1"/>
                  </a:solidFill>
                  <a:latin typeface="Arial" pitchFamily="34" charset="0"/>
                  <a:cs typeface="Arial" pitchFamily="34" charset="0"/>
                </a:endParaRPr>
              </a:p>
            </p:txBody>
          </p:sp>
        </p:grpSp>
      </p:gr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EMI/Capitol, Hollywood, CA (1987).</a:t>
              </a:r>
              <a:endParaRPr lang="en-US" sz="700" dirty="0" smtClean="0">
                <a:solidFill>
                  <a:schemeClr val="tx1">
                    <a:lumMod val="75000"/>
                    <a:lumOff val="25000"/>
                  </a:schemeClr>
                </a:solidFill>
              </a:endParaRP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57150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58978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210312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Notes</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Physical Description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19202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Access Information</a:t>
            </a:r>
            <a:endParaRPr lang="en-US" sz="600" i="1" dirty="0">
              <a:solidFill>
                <a:schemeClr val="tx1">
                  <a:lumMod val="75000"/>
                  <a:lumOff val="25000"/>
                </a:schemeClr>
              </a:solidFill>
              <a:latin typeface="Arial" pitchFamily="34" charset="0"/>
              <a:cs typeface="Arial" pitchFamily="34" charset="0"/>
            </a:endParaRPr>
          </a:p>
        </p:txBody>
      </p:sp>
      <p:grpSp>
        <p:nvGrpSpPr>
          <p:cNvPr id="8" name="Group 34"/>
          <p:cNvGrpSpPr/>
          <p:nvPr/>
        </p:nvGrpSpPr>
        <p:grpSpPr>
          <a:xfrm>
            <a:off x="365760" y="2331720"/>
            <a:ext cx="4663440" cy="320040"/>
            <a:chOff x="274320" y="2743200"/>
            <a:chExt cx="4663440" cy="320040"/>
          </a:xfrm>
        </p:grpSpPr>
        <p:sp>
          <p:nvSpPr>
            <p:cNvPr id="36" name="Rectangle 35"/>
            <p:cNvSpPr/>
            <p:nvPr/>
          </p:nvSpPr>
          <p:spPr>
            <a:xfrm>
              <a:off x="274320" y="292608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17 June &amp; 12 October – 11 November 1965, EMI Studios, London.</a:t>
              </a:r>
            </a:p>
          </p:txBody>
        </p:sp>
        <p:grpSp>
          <p:nvGrpSpPr>
            <p:cNvPr id="9" name="Group 28"/>
            <p:cNvGrpSpPr/>
            <p:nvPr/>
          </p:nvGrpSpPr>
          <p:grpSpPr>
            <a:xfrm>
              <a:off x="274320" y="2743200"/>
              <a:ext cx="4663440" cy="137160"/>
              <a:chOff x="274320" y="2743200"/>
              <a:chExt cx="4663440" cy="137160"/>
            </a:xfrm>
          </p:grpSpPr>
          <p:grpSp>
            <p:nvGrpSpPr>
              <p:cNvPr id="10" name="Group 27"/>
              <p:cNvGrpSpPr/>
              <p:nvPr/>
            </p:nvGrpSpPr>
            <p:grpSpPr>
              <a:xfrm>
                <a:off x="3474720" y="2743200"/>
                <a:ext cx="1463040" cy="137160"/>
                <a:chOff x="3474720" y="2743200"/>
                <a:chExt cx="1463040" cy="137160"/>
              </a:xfrm>
            </p:grpSpPr>
            <p:sp>
              <p:nvSpPr>
                <p:cNvPr id="40" name="Cross 39"/>
                <p:cNvSpPr/>
                <p:nvPr/>
              </p:nvSpPr>
              <p:spPr>
                <a:xfrm>
                  <a:off x="4846320" y="276606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22"/>
                <p:cNvGrpSpPr/>
                <p:nvPr/>
              </p:nvGrpSpPr>
              <p:grpSpPr>
                <a:xfrm>
                  <a:off x="3474720" y="2743200"/>
                  <a:ext cx="1325880" cy="137160"/>
                  <a:chOff x="274320" y="2743200"/>
                  <a:chExt cx="1325880" cy="137160"/>
                </a:xfrm>
              </p:grpSpPr>
              <p:sp>
                <p:nvSpPr>
                  <p:cNvPr id="42" name="Rectangle 41"/>
                  <p:cNvSpPr/>
                  <p:nvPr/>
                </p:nvSpPr>
                <p:spPr>
                  <a:xfrm>
                    <a:off x="274320" y="274320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Note</a:t>
                    </a:r>
                    <a:endParaRPr lang="en-US" sz="600" dirty="0">
                      <a:solidFill>
                        <a:schemeClr val="tx1"/>
                      </a:solidFill>
                      <a:latin typeface="Arial" pitchFamily="34" charset="0"/>
                      <a:cs typeface="Arial" pitchFamily="34" charset="0"/>
                    </a:endParaRPr>
                  </a:p>
                </p:txBody>
              </p:sp>
              <p:sp>
                <p:nvSpPr>
                  <p:cNvPr id="43" name="Isosceles Triangle 42"/>
                  <p:cNvSpPr/>
                  <p:nvPr/>
                </p:nvSpPr>
                <p:spPr>
                  <a:xfrm rot="10800000">
                    <a:off x="1463040" y="2775205"/>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Rectangle 38"/>
              <p:cNvSpPr/>
              <p:nvPr/>
            </p:nvSpPr>
            <p:spPr>
              <a:xfrm>
                <a:off x="274320" y="2743200"/>
                <a:ext cx="3154680" cy="137160"/>
              </a:xfrm>
              <a:prstGeom prst="rect">
                <a:avLst/>
              </a:prstGeom>
              <a:solidFill>
                <a:srgbClr val="E4EB9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endParaRPr lang="en-US" sz="600" dirty="0">
                  <a:solidFill>
                    <a:schemeClr val="tx1"/>
                  </a:solidFill>
                  <a:latin typeface="Arial" pitchFamily="34" charset="0"/>
                  <a:cs typeface="Arial" pitchFamily="34" charset="0"/>
                </a:endParaRPr>
              </a:p>
            </p:txBody>
          </p:sp>
        </p:grpSp>
      </p:gr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EMI/Capitol, Hollywood, CA (1987).</a:t>
              </a:r>
              <a:endParaRPr lang="en-US" sz="700" dirty="0" smtClean="0">
                <a:solidFill>
                  <a:schemeClr val="tx1">
                    <a:lumMod val="75000"/>
                    <a:lumOff val="25000"/>
                  </a:schemeClr>
                </a:solidFill>
              </a:endParaRP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57150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58978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210312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Notes</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Physical Description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19202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Access Information</a:t>
            </a:r>
            <a:endParaRPr lang="en-US" sz="600" i="1" dirty="0">
              <a:solidFill>
                <a:schemeClr val="tx1">
                  <a:lumMod val="75000"/>
                  <a:lumOff val="25000"/>
                </a:schemeClr>
              </a:solidFill>
              <a:latin typeface="Arial" pitchFamily="34" charset="0"/>
              <a:cs typeface="Arial" pitchFamily="34" charset="0"/>
            </a:endParaRPr>
          </a:p>
        </p:txBody>
      </p:sp>
      <p:grpSp>
        <p:nvGrpSpPr>
          <p:cNvPr id="8" name="Group 34"/>
          <p:cNvGrpSpPr/>
          <p:nvPr/>
        </p:nvGrpSpPr>
        <p:grpSpPr>
          <a:xfrm>
            <a:off x="365760" y="2331720"/>
            <a:ext cx="4663440" cy="320040"/>
            <a:chOff x="274320" y="2743200"/>
            <a:chExt cx="4663440" cy="320040"/>
          </a:xfrm>
        </p:grpSpPr>
        <p:sp>
          <p:nvSpPr>
            <p:cNvPr id="36" name="Rectangle 35"/>
            <p:cNvSpPr/>
            <p:nvPr/>
          </p:nvSpPr>
          <p:spPr>
            <a:xfrm>
              <a:off x="274320" y="292608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17 June &amp; 12 October – 11 November 1965, EMI Studios, London.</a:t>
              </a:r>
            </a:p>
          </p:txBody>
        </p:sp>
        <p:grpSp>
          <p:nvGrpSpPr>
            <p:cNvPr id="9" name="Group 28"/>
            <p:cNvGrpSpPr/>
            <p:nvPr/>
          </p:nvGrpSpPr>
          <p:grpSpPr>
            <a:xfrm>
              <a:off x="274320" y="2743200"/>
              <a:ext cx="4663440" cy="137160"/>
              <a:chOff x="274320" y="2743200"/>
              <a:chExt cx="4663440" cy="137160"/>
            </a:xfrm>
          </p:grpSpPr>
          <p:grpSp>
            <p:nvGrpSpPr>
              <p:cNvPr id="10" name="Group 27"/>
              <p:cNvGrpSpPr/>
              <p:nvPr/>
            </p:nvGrpSpPr>
            <p:grpSpPr>
              <a:xfrm>
                <a:off x="3474720" y="2743200"/>
                <a:ext cx="1463040" cy="137160"/>
                <a:chOff x="3474720" y="2743200"/>
                <a:chExt cx="1463040" cy="137160"/>
              </a:xfrm>
            </p:grpSpPr>
            <p:sp>
              <p:nvSpPr>
                <p:cNvPr id="40" name="Cross 39"/>
                <p:cNvSpPr/>
                <p:nvPr/>
              </p:nvSpPr>
              <p:spPr>
                <a:xfrm>
                  <a:off x="4846320" y="276606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22"/>
                <p:cNvGrpSpPr/>
                <p:nvPr/>
              </p:nvGrpSpPr>
              <p:grpSpPr>
                <a:xfrm>
                  <a:off x="3474720" y="2743200"/>
                  <a:ext cx="1325880" cy="137160"/>
                  <a:chOff x="274320" y="2743200"/>
                  <a:chExt cx="1325880" cy="137160"/>
                </a:xfrm>
              </p:grpSpPr>
              <p:sp>
                <p:nvSpPr>
                  <p:cNvPr id="42" name="Rectangle 41"/>
                  <p:cNvSpPr/>
                  <p:nvPr/>
                </p:nvSpPr>
                <p:spPr>
                  <a:xfrm>
                    <a:off x="274320" y="274320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Note</a:t>
                    </a:r>
                    <a:endParaRPr lang="en-US" sz="600" dirty="0">
                      <a:solidFill>
                        <a:schemeClr val="tx1"/>
                      </a:solidFill>
                      <a:latin typeface="Arial" pitchFamily="34" charset="0"/>
                      <a:cs typeface="Arial" pitchFamily="34" charset="0"/>
                    </a:endParaRPr>
                  </a:p>
                </p:txBody>
              </p:sp>
              <p:sp>
                <p:nvSpPr>
                  <p:cNvPr id="43" name="Isosceles Triangle 42"/>
                  <p:cNvSpPr/>
                  <p:nvPr/>
                </p:nvSpPr>
                <p:spPr>
                  <a:xfrm rot="10800000">
                    <a:off x="1463040" y="2775205"/>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Rectangle 38"/>
              <p:cNvSpPr/>
              <p:nvPr/>
            </p:nvSpPr>
            <p:spPr>
              <a:xfrm>
                <a:off x="274320" y="2743200"/>
                <a:ext cx="3154680" cy="137160"/>
              </a:xfrm>
              <a:prstGeom prst="rect">
                <a:avLst/>
              </a:prstGeom>
              <a:solidFill>
                <a:srgbClr val="E4EB9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endParaRPr lang="en-US" sz="600" dirty="0">
                  <a:solidFill>
                    <a:schemeClr val="tx1"/>
                  </a:solidFill>
                  <a:latin typeface="Arial" pitchFamily="34" charset="0"/>
                  <a:cs typeface="Arial" pitchFamily="34" charset="0"/>
                </a:endParaRPr>
              </a:p>
            </p:txBody>
          </p:sp>
        </p:grpSp>
      </p:grpSp>
      <p:sp>
        <p:nvSpPr>
          <p:cNvPr id="38" name="Rectangle 37"/>
          <p:cNvSpPr/>
          <p:nvPr/>
        </p:nvSpPr>
        <p:spPr>
          <a:xfrm>
            <a:off x="3566160" y="2468880"/>
            <a:ext cx="1325880" cy="461665"/>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spAutoFit/>
          </a:bodyPr>
          <a:lstStyle/>
          <a:p>
            <a:r>
              <a:rPr lang="en-US" sz="600" dirty="0" smtClean="0">
                <a:solidFill>
                  <a:schemeClr val="tx1"/>
                </a:solidFill>
                <a:latin typeface="Arial" pitchFamily="34" charset="0"/>
                <a:cs typeface="Arial" pitchFamily="34" charset="0"/>
              </a:rPr>
              <a:t>Note</a:t>
            </a:r>
          </a:p>
          <a:p>
            <a:r>
              <a:rPr lang="en-US" sz="600" dirty="0" smtClean="0">
                <a:solidFill>
                  <a:schemeClr val="tx1"/>
                </a:solidFill>
                <a:latin typeface="Arial" pitchFamily="34" charset="0"/>
                <a:cs typeface="Arial" pitchFamily="34" charset="0"/>
              </a:rPr>
              <a:t>Collective Title</a:t>
            </a:r>
          </a:p>
          <a:p>
            <a:r>
              <a:rPr lang="en-US" sz="600" dirty="0" smtClean="0">
                <a:solidFill>
                  <a:schemeClr val="tx1"/>
                </a:solidFill>
                <a:latin typeface="Arial" pitchFamily="34" charset="0"/>
                <a:cs typeface="Arial" pitchFamily="34" charset="0"/>
              </a:rPr>
              <a:t>Program Notes</a:t>
            </a:r>
          </a:p>
          <a:p>
            <a:r>
              <a:rPr lang="en-US" sz="600" b="1" dirty="0" smtClean="0">
                <a:solidFill>
                  <a:schemeClr val="accent6">
                    <a:lumMod val="75000"/>
                  </a:schemeClr>
                </a:solidFill>
                <a:latin typeface="Arial" pitchFamily="34" charset="0"/>
                <a:cs typeface="Arial" pitchFamily="34" charset="0"/>
              </a:rPr>
              <a:t>Recording Notes ???</a:t>
            </a: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EMI/Capitol, Hollywood, CA (1987).</a:t>
              </a:r>
              <a:endParaRPr lang="en-US" sz="700" dirty="0" smtClean="0">
                <a:solidFill>
                  <a:schemeClr val="tx1">
                    <a:lumMod val="75000"/>
                    <a:lumOff val="25000"/>
                  </a:schemeClr>
                </a:solidFill>
              </a:endParaRP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57150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58978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210312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Notes</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Physical Description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19202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Access Information</a:t>
            </a:r>
            <a:endParaRPr lang="en-US" sz="600" i="1" dirty="0">
              <a:solidFill>
                <a:schemeClr val="tx1">
                  <a:lumMod val="75000"/>
                  <a:lumOff val="25000"/>
                </a:schemeClr>
              </a:solidFill>
              <a:latin typeface="Arial" pitchFamily="34" charset="0"/>
              <a:cs typeface="Arial" pitchFamily="34" charset="0"/>
            </a:endParaRPr>
          </a:p>
        </p:txBody>
      </p:sp>
      <p:grpSp>
        <p:nvGrpSpPr>
          <p:cNvPr id="8" name="Group 34"/>
          <p:cNvGrpSpPr/>
          <p:nvPr/>
        </p:nvGrpSpPr>
        <p:grpSpPr>
          <a:xfrm>
            <a:off x="365760" y="2331720"/>
            <a:ext cx="4663440" cy="320040"/>
            <a:chOff x="274320" y="2743200"/>
            <a:chExt cx="4663440" cy="320040"/>
          </a:xfrm>
        </p:grpSpPr>
        <p:sp>
          <p:nvSpPr>
            <p:cNvPr id="36" name="Rectangle 35"/>
            <p:cNvSpPr/>
            <p:nvPr/>
          </p:nvSpPr>
          <p:spPr>
            <a:xfrm>
              <a:off x="274320" y="292608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17 June &amp; 12 October – 11 November 1965, EMI Studios, London.</a:t>
              </a:r>
            </a:p>
          </p:txBody>
        </p:sp>
        <p:grpSp>
          <p:nvGrpSpPr>
            <p:cNvPr id="9" name="Group 28"/>
            <p:cNvGrpSpPr/>
            <p:nvPr/>
          </p:nvGrpSpPr>
          <p:grpSpPr>
            <a:xfrm>
              <a:off x="274320" y="2743200"/>
              <a:ext cx="4663440" cy="137160"/>
              <a:chOff x="274320" y="2743200"/>
              <a:chExt cx="4663440" cy="137160"/>
            </a:xfrm>
          </p:grpSpPr>
          <p:grpSp>
            <p:nvGrpSpPr>
              <p:cNvPr id="10" name="Group 27"/>
              <p:cNvGrpSpPr/>
              <p:nvPr/>
            </p:nvGrpSpPr>
            <p:grpSpPr>
              <a:xfrm>
                <a:off x="3474720" y="2743200"/>
                <a:ext cx="1463040" cy="137160"/>
                <a:chOff x="3474720" y="2743200"/>
                <a:chExt cx="1463040" cy="137160"/>
              </a:xfrm>
            </p:grpSpPr>
            <p:sp>
              <p:nvSpPr>
                <p:cNvPr id="40" name="Cross 39"/>
                <p:cNvSpPr/>
                <p:nvPr/>
              </p:nvSpPr>
              <p:spPr>
                <a:xfrm>
                  <a:off x="4846320" y="276606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22"/>
                <p:cNvGrpSpPr/>
                <p:nvPr/>
              </p:nvGrpSpPr>
              <p:grpSpPr>
                <a:xfrm>
                  <a:off x="3474720" y="2743200"/>
                  <a:ext cx="1325880" cy="137160"/>
                  <a:chOff x="274320" y="2743200"/>
                  <a:chExt cx="1325880" cy="137160"/>
                </a:xfrm>
              </p:grpSpPr>
              <p:sp>
                <p:nvSpPr>
                  <p:cNvPr id="42" name="Rectangle 41"/>
                  <p:cNvSpPr/>
                  <p:nvPr/>
                </p:nvSpPr>
                <p:spPr>
                  <a:xfrm>
                    <a:off x="274320" y="274320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Recording Notes</a:t>
                    </a:r>
                    <a:endParaRPr lang="en-US" sz="600" dirty="0">
                      <a:solidFill>
                        <a:schemeClr val="tx1"/>
                      </a:solidFill>
                      <a:latin typeface="Arial" pitchFamily="34" charset="0"/>
                      <a:cs typeface="Arial" pitchFamily="34" charset="0"/>
                    </a:endParaRPr>
                  </a:p>
                </p:txBody>
              </p:sp>
              <p:sp>
                <p:nvSpPr>
                  <p:cNvPr id="43" name="Isosceles Triangle 42"/>
                  <p:cNvSpPr/>
                  <p:nvPr/>
                </p:nvSpPr>
                <p:spPr>
                  <a:xfrm rot="10800000">
                    <a:off x="1463040" y="2775205"/>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Rectangle 38"/>
              <p:cNvSpPr/>
              <p:nvPr/>
            </p:nvSpPr>
            <p:spPr>
              <a:xfrm>
                <a:off x="274320" y="2743200"/>
                <a:ext cx="3154680" cy="137160"/>
              </a:xfrm>
              <a:prstGeom prst="rect">
                <a:avLst/>
              </a:prstGeom>
              <a:solidFill>
                <a:srgbClr val="E4EB9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endParaRPr lang="en-US" sz="600" dirty="0">
                  <a:solidFill>
                    <a:schemeClr val="tx1"/>
                  </a:solidFill>
                  <a:latin typeface="Arial" pitchFamily="34" charset="0"/>
                  <a:cs typeface="Arial" pitchFamily="34" charset="0"/>
                </a:endParaRPr>
              </a:p>
            </p:txBody>
          </p:sp>
        </p:grpSp>
      </p:gr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219" name="Rectangle 218"/>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223" name="Rectangle 222"/>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256" name="Group 15"/>
          <p:cNvGrpSpPr/>
          <p:nvPr/>
        </p:nvGrpSpPr>
        <p:grpSpPr>
          <a:xfrm>
            <a:off x="320040" y="868680"/>
            <a:ext cx="4754880" cy="274320"/>
            <a:chOff x="1371600" y="2073592"/>
            <a:chExt cx="4860548" cy="274320"/>
          </a:xfrm>
        </p:grpSpPr>
        <p:sp>
          <p:nvSpPr>
            <p:cNvPr id="260" name="Rectangle 25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261" name="Rectangle 260"/>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EMI/Capitol, Hollywood, CA (1987).</a:t>
              </a:r>
              <a:endParaRPr lang="en-US" sz="700" dirty="0" smtClean="0">
                <a:solidFill>
                  <a:schemeClr val="tx1">
                    <a:lumMod val="75000"/>
                    <a:lumOff val="25000"/>
                  </a:schemeClr>
                </a:solidFill>
              </a:endParaRPr>
            </a:p>
          </p:txBody>
        </p:sp>
      </p:grpSp>
      <p:grpSp>
        <p:nvGrpSpPr>
          <p:cNvPr id="257" name="Group 55"/>
          <p:cNvGrpSpPr/>
          <p:nvPr/>
        </p:nvGrpSpPr>
        <p:grpSpPr>
          <a:xfrm>
            <a:off x="320040" y="6080760"/>
            <a:ext cx="4754880" cy="182880"/>
            <a:chOff x="2468880" y="502920"/>
            <a:chExt cx="4206240" cy="182880"/>
          </a:xfrm>
        </p:grpSpPr>
        <p:sp>
          <p:nvSpPr>
            <p:cNvPr id="263" name="Rectangle 262"/>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65" name="Rectangle 264"/>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66" name="Rectangle 265"/>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67" name="Rectangle 266"/>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68" name="Rectangle 267"/>
          <p:cNvSpPr/>
          <p:nvPr/>
        </p:nvSpPr>
        <p:spPr>
          <a:xfrm>
            <a:off x="320040" y="58978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69" name="Rectangle 268"/>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70" name="Rectangle 269"/>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258" name="Group 45"/>
          <p:cNvGrpSpPr/>
          <p:nvPr/>
        </p:nvGrpSpPr>
        <p:grpSpPr>
          <a:xfrm>
            <a:off x="320040" y="2011680"/>
            <a:ext cx="4754880" cy="137160"/>
            <a:chOff x="2468880" y="1828800"/>
            <a:chExt cx="4754880" cy="137160"/>
          </a:xfrm>
        </p:grpSpPr>
        <p:sp>
          <p:nvSpPr>
            <p:cNvPr id="174" name="Rectangle 173"/>
            <p:cNvSpPr/>
            <p:nvPr/>
          </p:nvSpPr>
          <p:spPr>
            <a:xfrm>
              <a:off x="2468880" y="182880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Martin, George (1926-).</a:t>
              </a:r>
            </a:p>
          </p:txBody>
        </p:sp>
        <p:grpSp>
          <p:nvGrpSpPr>
            <p:cNvPr id="259" name="Group 11"/>
            <p:cNvGrpSpPr/>
            <p:nvPr/>
          </p:nvGrpSpPr>
          <p:grpSpPr>
            <a:xfrm>
              <a:off x="2468880" y="1828800"/>
              <a:ext cx="4206240" cy="137160"/>
              <a:chOff x="2468880" y="457200"/>
              <a:chExt cx="4206240" cy="137160"/>
            </a:xfrm>
          </p:grpSpPr>
          <p:sp>
            <p:nvSpPr>
              <p:cNvPr id="181" name="Rectangle 180"/>
              <p:cNvSpPr/>
              <p:nvPr/>
            </p:nvSpPr>
            <p:spPr>
              <a:xfrm>
                <a:off x="2468880" y="45720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84" name="Rectangle 183"/>
              <p:cNvSpPr/>
              <p:nvPr/>
            </p:nvSpPr>
            <p:spPr>
              <a:xfrm>
                <a:off x="2560320" y="457200"/>
                <a:ext cx="137160" cy="137160"/>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2468880" y="182880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grpSp>
      <p:grpSp>
        <p:nvGrpSpPr>
          <p:cNvPr id="262" name="Group 74"/>
          <p:cNvGrpSpPr/>
          <p:nvPr/>
        </p:nvGrpSpPr>
        <p:grpSpPr>
          <a:xfrm>
            <a:off x="2743200" y="2011680"/>
            <a:ext cx="1463040" cy="137160"/>
            <a:chOff x="274320" y="2880360"/>
            <a:chExt cx="1325880" cy="137160"/>
          </a:xfrm>
        </p:grpSpPr>
        <p:sp>
          <p:nvSpPr>
            <p:cNvPr id="189" name="Rectangle 188"/>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Producer</a:t>
              </a:r>
            </a:p>
          </p:txBody>
        </p:sp>
        <p:sp>
          <p:nvSpPr>
            <p:cNvPr id="191" name="Isosceles Triangle 190"/>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320040" y="5486400"/>
            <a:ext cx="4754880" cy="320040"/>
            <a:chOff x="274320" y="1828800"/>
            <a:chExt cx="4754880" cy="320040"/>
          </a:xfrm>
        </p:grpSpPr>
        <p:grpSp>
          <p:nvGrpSpPr>
            <p:cNvPr id="44" name="Group 16"/>
            <p:cNvGrpSpPr/>
            <p:nvPr/>
          </p:nvGrpSpPr>
          <p:grpSpPr>
            <a:xfrm>
              <a:off x="274320" y="1828800"/>
              <a:ext cx="4754880" cy="320040"/>
              <a:chOff x="274320" y="274320"/>
              <a:chExt cx="4754880" cy="320040"/>
            </a:xfrm>
          </p:grpSpPr>
          <p:sp>
            <p:nvSpPr>
              <p:cNvPr id="46" name="Rectangle 45"/>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47" name="Rectangle 46"/>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contribution by </a:t>
                </a:r>
                <a:r>
                  <a:rPr lang="en-US" sz="600" b="1" dirty="0" smtClean="0">
                    <a:solidFill>
                      <a:srgbClr val="E46C0A"/>
                    </a:solidFill>
                    <a:latin typeface="Arial" pitchFamily="34" charset="0"/>
                    <a:cs typeface="Arial" pitchFamily="34" charset="0"/>
                  </a:rPr>
                  <a:t>NEW CONTRIBUTOR</a:t>
                </a:r>
              </a:p>
            </p:txBody>
          </p:sp>
          <p:sp>
            <p:nvSpPr>
              <p:cNvPr id="48" name="Rectangle 47"/>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49" name="Rectangle 48"/>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sp>
          <p:nvSpPr>
            <p:cNvPr id="45" name="Cross 44"/>
            <p:cNvSpPr/>
            <p:nvPr/>
          </p:nvSpPr>
          <p:spPr>
            <a:xfrm>
              <a:off x="365760" y="1897380"/>
              <a:ext cx="182880" cy="182880"/>
            </a:xfrm>
            <a:prstGeom prst="plus">
              <a:avLst>
                <a:gd name="adj" fmla="val 33509"/>
              </a:avLst>
            </a:prstGeom>
            <a:solidFill>
              <a:schemeClr val="accent4">
                <a:lumMod val="20000"/>
                <a:lumOff val="8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175"/>
          <p:cNvGrpSpPr/>
          <p:nvPr/>
        </p:nvGrpSpPr>
        <p:grpSpPr>
          <a:xfrm>
            <a:off x="5303520" y="914400"/>
            <a:ext cx="3474720" cy="777240"/>
            <a:chOff x="2834640" y="274320"/>
            <a:chExt cx="3474720" cy="777240"/>
          </a:xfrm>
        </p:grpSpPr>
        <p:grpSp>
          <p:nvGrpSpPr>
            <p:cNvPr id="51" name="Group 46"/>
            <p:cNvGrpSpPr/>
            <p:nvPr/>
          </p:nvGrpSpPr>
          <p:grpSpPr>
            <a:xfrm>
              <a:off x="3108960" y="274320"/>
              <a:ext cx="2926080" cy="137160"/>
              <a:chOff x="3108960" y="2743200"/>
              <a:chExt cx="2926080" cy="137160"/>
            </a:xfrm>
          </p:grpSpPr>
          <p:sp>
            <p:nvSpPr>
              <p:cNvPr id="61" name="TextBox 9"/>
              <p:cNvSpPr txBox="1"/>
              <p:nvPr/>
            </p:nvSpPr>
            <p:spPr bwMode="auto">
              <a:xfrm>
                <a:off x="3108960" y="2743200"/>
                <a:ext cx="914400" cy="13716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Work</a:t>
                </a:r>
                <a:endParaRPr lang="en-US" sz="800" b="1" dirty="0">
                  <a:solidFill>
                    <a:schemeClr val="tx1">
                      <a:lumMod val="75000"/>
                      <a:lumOff val="25000"/>
                    </a:schemeClr>
                  </a:solidFill>
                </a:endParaRPr>
              </a:p>
            </p:txBody>
          </p:sp>
          <p:sp>
            <p:nvSpPr>
              <p:cNvPr id="62" name="TextBox 10"/>
              <p:cNvSpPr txBox="1"/>
              <p:nvPr/>
            </p:nvSpPr>
            <p:spPr bwMode="auto">
              <a:xfrm>
                <a:off x="5120640" y="2743200"/>
                <a:ext cx="914400" cy="137160"/>
              </a:xfrm>
              <a:prstGeom prst="rect">
                <a:avLst/>
              </a:prstGeom>
              <a:solidFill>
                <a:schemeClr val="accent4">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Contributor</a:t>
                </a:r>
                <a:endParaRPr lang="en-US" sz="800" b="1" dirty="0">
                  <a:solidFill>
                    <a:schemeClr val="tx1">
                      <a:lumMod val="75000"/>
                      <a:lumOff val="25000"/>
                    </a:schemeClr>
                  </a:solidFill>
                </a:endParaRPr>
              </a:p>
            </p:txBody>
          </p:sp>
          <p:sp>
            <p:nvSpPr>
              <p:cNvPr id="63" name="TextBox 11"/>
              <p:cNvSpPr txBox="1"/>
              <p:nvPr/>
            </p:nvSpPr>
            <p:spPr bwMode="auto">
              <a:xfrm>
                <a:off x="4114800" y="2743200"/>
                <a:ext cx="914400" cy="137160"/>
              </a:xfrm>
              <a:prstGeom prst="rect">
                <a:avLst/>
              </a:prstGeom>
              <a:solidFill>
                <a:schemeClr val="bg2">
                  <a:lumMod val="75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Manifestation</a:t>
                </a:r>
                <a:endParaRPr lang="en-US" sz="800" b="1" dirty="0">
                  <a:solidFill>
                    <a:schemeClr val="tx1">
                      <a:lumMod val="75000"/>
                      <a:lumOff val="25000"/>
                    </a:schemeClr>
                  </a:solidFill>
                </a:endParaRPr>
              </a:p>
            </p:txBody>
          </p:sp>
        </p:grpSp>
        <p:sp>
          <p:nvSpPr>
            <p:cNvPr id="52" name="TextBox 51"/>
            <p:cNvSpPr txBox="1"/>
            <p:nvPr/>
          </p:nvSpPr>
          <p:spPr bwMode="auto">
            <a:xfrm>
              <a:off x="2834640" y="411480"/>
              <a:ext cx="3474720" cy="640080"/>
            </a:xfrm>
            <a:prstGeom prst="rect">
              <a:avLst/>
            </a:prstGeom>
            <a:solidFill>
              <a:schemeClr val="accent4">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endParaRPr lang="en-US" sz="1000" b="1" dirty="0">
                <a:solidFill>
                  <a:schemeClr val="tx1">
                    <a:lumMod val="75000"/>
                    <a:lumOff val="25000"/>
                  </a:schemeClr>
                </a:solidFill>
              </a:endParaRPr>
            </a:p>
          </p:txBody>
        </p:sp>
        <p:grpSp>
          <p:nvGrpSpPr>
            <p:cNvPr id="53" name="Group 20"/>
            <p:cNvGrpSpPr/>
            <p:nvPr/>
          </p:nvGrpSpPr>
          <p:grpSpPr>
            <a:xfrm>
              <a:off x="2834640" y="868680"/>
              <a:ext cx="3474720" cy="137160"/>
              <a:chOff x="2560321" y="2472690"/>
              <a:chExt cx="4206240" cy="137160"/>
            </a:xfrm>
          </p:grpSpPr>
          <p:sp>
            <p:nvSpPr>
              <p:cNvPr id="59" name="TextBox 6"/>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rgbClr val="003CB4"/>
                    </a:solidFill>
                    <a:latin typeface="Arial" pitchFamily="34" charset="0"/>
                    <a:cs typeface="Arial" pitchFamily="34" charset="0"/>
                  </a:rPr>
                  <a:t>[links left…]</a:t>
                </a:r>
                <a:endParaRPr lang="en-US" sz="600" dirty="0">
                  <a:solidFill>
                    <a:srgbClr val="003CB4"/>
                  </a:solidFill>
                  <a:latin typeface="Arial" pitchFamily="34" charset="0"/>
                  <a:cs typeface="Arial" pitchFamily="34" charset="0"/>
                </a:endParaRPr>
              </a:p>
            </p:txBody>
          </p:sp>
          <p:sp>
            <p:nvSpPr>
              <p:cNvPr id="60" name="TextBox 8"/>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r"/>
                <a:r>
                  <a:rPr lang="en-US" sz="600" dirty="0" smtClean="0">
                    <a:solidFill>
                      <a:srgbClr val="003CB4"/>
                    </a:solidFill>
                    <a:latin typeface="Arial" pitchFamily="34" charset="0"/>
                    <a:cs typeface="Arial" pitchFamily="34" charset="0"/>
                  </a:rPr>
                  <a:t>[links right…]</a:t>
                </a:r>
                <a:endParaRPr lang="en-US" sz="600" dirty="0">
                  <a:solidFill>
                    <a:srgbClr val="003CB4"/>
                  </a:solidFill>
                  <a:latin typeface="Arial" pitchFamily="34" charset="0"/>
                  <a:cs typeface="Arial" pitchFamily="34" charset="0"/>
                </a:endParaRPr>
              </a:p>
            </p:txBody>
          </p:sp>
        </p:grpSp>
        <p:grpSp>
          <p:nvGrpSpPr>
            <p:cNvPr id="54" name="Group 19"/>
            <p:cNvGrpSpPr/>
            <p:nvPr/>
          </p:nvGrpSpPr>
          <p:grpSpPr>
            <a:xfrm>
              <a:off x="2880360" y="594360"/>
              <a:ext cx="3383280" cy="137160"/>
              <a:chOff x="2743200" y="2841307"/>
              <a:chExt cx="3383280" cy="137160"/>
            </a:xfrm>
          </p:grpSpPr>
          <p:sp>
            <p:nvSpPr>
              <p:cNvPr id="55" name="TextBox 54"/>
              <p:cNvSpPr txBox="1"/>
              <p:nvPr/>
            </p:nvSpPr>
            <p:spPr bwMode="auto">
              <a:xfrm>
                <a:off x="5486400" y="2841307"/>
                <a:ext cx="548640" cy="137160"/>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ctr"/>
                <a:r>
                  <a:rPr lang="en-US" sz="800" b="1" i="1" dirty="0" smtClean="0">
                    <a:solidFill>
                      <a:schemeClr val="bg1"/>
                    </a:solidFill>
                  </a:rPr>
                  <a:t>search</a:t>
                </a:r>
                <a:endParaRPr lang="en-US" sz="800" b="1" i="1" dirty="0">
                  <a:solidFill>
                    <a:schemeClr val="bg1"/>
                  </a:solidFill>
                </a:endParaRPr>
              </a:p>
            </p:txBody>
          </p:sp>
          <p:grpSp>
            <p:nvGrpSpPr>
              <p:cNvPr id="56" name="Group 14"/>
              <p:cNvGrpSpPr/>
              <p:nvPr/>
            </p:nvGrpSpPr>
            <p:grpSpPr>
              <a:xfrm>
                <a:off x="2743200" y="2841307"/>
                <a:ext cx="3383280" cy="137160"/>
                <a:chOff x="3154680" y="2834640"/>
                <a:chExt cx="3383280" cy="137160"/>
              </a:xfrm>
            </p:grpSpPr>
            <p:sp>
              <p:nvSpPr>
                <p:cNvPr id="57" name="TextBox 56"/>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Name:</a:t>
                  </a:r>
                  <a:endParaRPr lang="en-US" sz="600" i="1" dirty="0">
                    <a:solidFill>
                      <a:schemeClr val="tx1"/>
                    </a:solidFill>
                    <a:latin typeface="Arial" pitchFamily="34" charset="0"/>
                    <a:cs typeface="Arial" pitchFamily="34" charset="0"/>
                  </a:endParaRPr>
                </a:p>
              </p:txBody>
            </p:sp>
            <p:sp>
              <p:nvSpPr>
                <p:cNvPr id="58" name="TextBox 57"/>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George Martin</a:t>
                  </a:r>
                  <a:endParaRPr lang="en-US" sz="600" dirty="0">
                    <a:solidFill>
                      <a:schemeClr val="tx1"/>
                    </a:solidFill>
                    <a:latin typeface="Arial" pitchFamily="34" charset="0"/>
                    <a:cs typeface="Arial" pitchFamily="34" charset="0"/>
                  </a:endParaRPr>
                </a:p>
              </p:txBody>
            </p:sp>
          </p:grpSp>
        </p:grpSp>
      </p:grpSp>
      <p:grpSp>
        <p:nvGrpSpPr>
          <p:cNvPr id="64" name="Group 31"/>
          <p:cNvGrpSpPr/>
          <p:nvPr/>
        </p:nvGrpSpPr>
        <p:grpSpPr>
          <a:xfrm>
            <a:off x="5303520" y="1828800"/>
            <a:ext cx="3474720" cy="3931920"/>
            <a:chOff x="2743200" y="274320"/>
            <a:chExt cx="3474720" cy="3931920"/>
          </a:xfrm>
        </p:grpSpPr>
        <p:sp>
          <p:nvSpPr>
            <p:cNvPr id="65" name="Rectangle 13"/>
            <p:cNvSpPr/>
            <p:nvPr/>
          </p:nvSpPr>
          <p:spPr>
            <a:xfrm>
              <a:off x="2743200" y="274320"/>
              <a:ext cx="3474720" cy="3931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66" name="Group 15"/>
            <p:cNvGrpSpPr/>
            <p:nvPr/>
          </p:nvGrpSpPr>
          <p:grpSpPr>
            <a:xfrm>
              <a:off x="2788920" y="320040"/>
              <a:ext cx="3383280" cy="184785"/>
              <a:chOff x="2560320" y="960120"/>
              <a:chExt cx="5160937" cy="184785"/>
            </a:xfrm>
          </p:grpSpPr>
          <p:sp>
            <p:nvSpPr>
              <p:cNvPr id="67" name="Rectangle 6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(2)</a:t>
                </a:r>
              </a:p>
            </p:txBody>
          </p:sp>
          <p:sp>
            <p:nvSpPr>
              <p:cNvPr id="68" name="Rectangle 6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69" name="Group 115"/>
          <p:cNvGrpSpPr/>
          <p:nvPr/>
        </p:nvGrpSpPr>
        <p:grpSpPr>
          <a:xfrm>
            <a:off x="5394960" y="5577840"/>
            <a:ext cx="3291840" cy="137160"/>
            <a:chOff x="446817" y="2161735"/>
            <a:chExt cx="3291840" cy="137160"/>
          </a:xfrm>
        </p:grpSpPr>
        <p:sp>
          <p:nvSpPr>
            <p:cNvPr id="70" name="Rectangle 6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71" name="Group 52"/>
            <p:cNvGrpSpPr/>
            <p:nvPr/>
          </p:nvGrpSpPr>
          <p:grpSpPr>
            <a:xfrm>
              <a:off x="446817" y="2161735"/>
              <a:ext cx="3291840" cy="137160"/>
              <a:chOff x="274320" y="1600200"/>
              <a:chExt cx="3291840" cy="137160"/>
            </a:xfrm>
          </p:grpSpPr>
          <p:grpSp>
            <p:nvGrpSpPr>
              <p:cNvPr id="72" name="Group 11"/>
              <p:cNvGrpSpPr/>
              <p:nvPr/>
            </p:nvGrpSpPr>
            <p:grpSpPr>
              <a:xfrm>
                <a:off x="274320" y="1600200"/>
                <a:ext cx="3291840" cy="137160"/>
                <a:chOff x="2468880" y="457200"/>
                <a:chExt cx="3291840" cy="137160"/>
              </a:xfrm>
            </p:grpSpPr>
            <p:sp>
              <p:nvSpPr>
                <p:cNvPr id="76" name="Rectangle 7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77" name="Rectangle 76"/>
                <p:cNvSpPr/>
                <p:nvPr/>
              </p:nvSpPr>
              <p:spPr>
                <a:xfrm>
                  <a:off x="2468880" y="457200"/>
                  <a:ext cx="137160" cy="137160"/>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25"/>
              <p:cNvGrpSpPr/>
              <p:nvPr/>
            </p:nvGrpSpPr>
            <p:grpSpPr>
              <a:xfrm>
                <a:off x="274320" y="1600200"/>
                <a:ext cx="3291840" cy="137160"/>
                <a:chOff x="274320" y="1828800"/>
                <a:chExt cx="3291840" cy="137160"/>
              </a:xfrm>
            </p:grpSpPr>
            <p:sp>
              <p:nvSpPr>
                <p:cNvPr id="74" name="Rectangle 7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7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dirty="0" smtClean="0">
                      <a:solidFill>
                        <a:schemeClr val="tx1"/>
                      </a:solidFill>
                      <a:latin typeface="Arial" pitchFamily="34" charset="0"/>
                      <a:cs typeface="Arial" pitchFamily="34" charset="0"/>
                    </a:rPr>
                    <a:t>Martin, George (1926-)</a:t>
                  </a:r>
                </a:p>
              </p:txBody>
            </p:sp>
          </p:grpSp>
        </p:grpSp>
      </p:grpSp>
      <p:grpSp>
        <p:nvGrpSpPr>
          <p:cNvPr id="78" name="Group 193"/>
          <p:cNvGrpSpPr/>
          <p:nvPr/>
        </p:nvGrpSpPr>
        <p:grpSpPr>
          <a:xfrm>
            <a:off x="5394960" y="2103120"/>
            <a:ext cx="3291840" cy="3429000"/>
            <a:chOff x="4572000" y="1828800"/>
            <a:chExt cx="3291840" cy="3429000"/>
          </a:xfrm>
        </p:grpSpPr>
        <p:sp>
          <p:nvSpPr>
            <p:cNvPr id="79" name="Rectangle 78"/>
            <p:cNvSpPr/>
            <p:nvPr/>
          </p:nvSpPr>
          <p:spPr>
            <a:xfrm>
              <a:off x="4572000" y="1828800"/>
              <a:ext cx="3291840" cy="34290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80" name="Group 53"/>
            <p:cNvGrpSpPr/>
            <p:nvPr/>
          </p:nvGrpSpPr>
          <p:grpSpPr>
            <a:xfrm>
              <a:off x="4617720" y="1874520"/>
              <a:ext cx="3200400" cy="274320"/>
              <a:chOff x="1828800" y="1828800"/>
              <a:chExt cx="3200400" cy="274320"/>
            </a:xfrm>
          </p:grpSpPr>
          <p:sp>
            <p:nvSpPr>
              <p:cNvPr id="85" name="Rectangle 84"/>
              <p:cNvSpPr/>
              <p:nvPr/>
            </p:nvSpPr>
            <p:spPr>
              <a:xfrm>
                <a:off x="1828800" y="1828800"/>
                <a:ext cx="274320" cy="274320"/>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86" name="Rectangle 85"/>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latin typeface="Arial" pitchFamily="34" charset="0"/>
                    <a:cs typeface="Arial" pitchFamily="34" charset="0"/>
                  </a:rPr>
                  <a:t>Martin, George (1926-)</a:t>
                </a:r>
              </a:p>
            </p:txBody>
          </p:sp>
        </p:grpSp>
        <p:sp>
          <p:nvSpPr>
            <p:cNvPr id="81" name="Rectangle 80"/>
            <p:cNvSpPr/>
            <p:nvPr/>
          </p:nvSpPr>
          <p:spPr>
            <a:xfrm>
              <a:off x="4617720" y="502920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82" name="Group 10"/>
            <p:cNvGrpSpPr/>
            <p:nvPr/>
          </p:nvGrpSpPr>
          <p:grpSpPr>
            <a:xfrm>
              <a:off x="4572000" y="2194560"/>
              <a:ext cx="3291840" cy="137160"/>
              <a:chOff x="5349240" y="2194560"/>
              <a:chExt cx="3291840" cy="137160"/>
            </a:xfrm>
          </p:grpSpPr>
          <p:sp>
            <p:nvSpPr>
              <p:cNvPr id="83" name="Rectangle 82"/>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84" name="Rectangle 83"/>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chemeClr val="bg1">
                        <a:lumMod val="50000"/>
                      </a:schemeClr>
                    </a:solidFill>
                    <a:latin typeface="Arial" pitchFamily="34" charset="0"/>
                    <a:cs typeface="Arial" pitchFamily="34" charset="0"/>
                  </a:rPr>
                  <a:t>contributions</a:t>
                </a:r>
                <a:r>
                  <a:rPr lang="en-US" sz="600" dirty="0" smtClean="0">
                    <a:solidFill>
                      <a:srgbClr val="003CB4"/>
                    </a:solidFill>
                    <a:latin typeface="Arial" pitchFamily="34" charset="0"/>
                    <a:cs typeface="Arial" pitchFamily="34" charset="0"/>
                  </a:rPr>
                  <a:t>  ::  everything</a:t>
                </a:r>
              </a:p>
            </p:txBody>
          </p:sp>
        </p:grpSp>
      </p:grpSp>
      <p:grpSp>
        <p:nvGrpSpPr>
          <p:cNvPr id="87" name="Group 264"/>
          <p:cNvGrpSpPr/>
          <p:nvPr/>
        </p:nvGrpSpPr>
        <p:grpSpPr>
          <a:xfrm>
            <a:off x="5303520" y="5806440"/>
            <a:ext cx="3474720" cy="502920"/>
            <a:chOff x="914400" y="1828800"/>
            <a:chExt cx="3474720" cy="502920"/>
          </a:xfrm>
        </p:grpSpPr>
        <p:grpSp>
          <p:nvGrpSpPr>
            <p:cNvPr id="88" name="Group 262"/>
            <p:cNvGrpSpPr/>
            <p:nvPr/>
          </p:nvGrpSpPr>
          <p:grpSpPr>
            <a:xfrm>
              <a:off x="914400" y="1828800"/>
              <a:ext cx="3474720" cy="502920"/>
              <a:chOff x="914400" y="1828800"/>
              <a:chExt cx="3474720" cy="502920"/>
            </a:xfrm>
          </p:grpSpPr>
          <p:grpSp>
            <p:nvGrpSpPr>
              <p:cNvPr id="90" name="Group 87"/>
              <p:cNvGrpSpPr/>
              <p:nvPr/>
            </p:nvGrpSpPr>
            <p:grpSpPr>
              <a:xfrm>
                <a:off x="914400" y="1828800"/>
                <a:ext cx="3474720" cy="502920"/>
                <a:chOff x="2514600" y="914400"/>
                <a:chExt cx="4343400" cy="502920"/>
              </a:xfrm>
            </p:grpSpPr>
            <p:sp>
              <p:nvSpPr>
                <p:cNvPr id="101"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02" name="Group 15"/>
                <p:cNvGrpSpPr/>
                <p:nvPr/>
              </p:nvGrpSpPr>
              <p:grpSpPr>
                <a:xfrm>
                  <a:off x="2560320" y="960120"/>
                  <a:ext cx="4240530" cy="184785"/>
                  <a:chOff x="2560320" y="960120"/>
                  <a:chExt cx="4240530" cy="184785"/>
                </a:xfrm>
              </p:grpSpPr>
              <p:sp>
                <p:nvSpPr>
                  <p:cNvPr id="103" name="Rectangle 102"/>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(2)</a:t>
                    </a:r>
                    <a:endParaRPr lang="en-US" sz="700" b="1" dirty="0" smtClean="0">
                      <a:solidFill>
                        <a:schemeClr val="tx1">
                          <a:lumMod val="75000"/>
                          <a:lumOff val="25000"/>
                        </a:schemeClr>
                      </a:solidFill>
                      <a:latin typeface="Arial" pitchFamily="34" charset="0"/>
                      <a:cs typeface="Arial" pitchFamily="34" charset="0"/>
                    </a:endParaRPr>
                  </a:p>
                </p:txBody>
              </p:sp>
              <p:sp>
                <p:nvSpPr>
                  <p:cNvPr id="104" name="Rectangle 103"/>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91" name="Group 125"/>
              <p:cNvGrpSpPr/>
              <p:nvPr/>
            </p:nvGrpSpPr>
            <p:grpSpPr>
              <a:xfrm>
                <a:off x="1024128" y="2103120"/>
                <a:ext cx="3291840" cy="137160"/>
                <a:chOff x="446817" y="2161735"/>
                <a:chExt cx="3291840" cy="137160"/>
              </a:xfrm>
            </p:grpSpPr>
            <p:sp>
              <p:nvSpPr>
                <p:cNvPr id="93" name="Rectangle 9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94" name="Group 52"/>
                <p:cNvGrpSpPr/>
                <p:nvPr/>
              </p:nvGrpSpPr>
              <p:grpSpPr>
                <a:xfrm>
                  <a:off x="446817" y="2161735"/>
                  <a:ext cx="3291840" cy="137160"/>
                  <a:chOff x="274320" y="1600200"/>
                  <a:chExt cx="3291840" cy="137160"/>
                </a:xfrm>
              </p:grpSpPr>
              <p:grpSp>
                <p:nvGrpSpPr>
                  <p:cNvPr id="95" name="Group 11"/>
                  <p:cNvGrpSpPr/>
                  <p:nvPr/>
                </p:nvGrpSpPr>
                <p:grpSpPr>
                  <a:xfrm>
                    <a:off x="274320" y="1600200"/>
                    <a:ext cx="3291840" cy="137160"/>
                    <a:chOff x="2468880" y="457200"/>
                    <a:chExt cx="3291840" cy="137160"/>
                  </a:xfrm>
                </p:grpSpPr>
                <p:sp>
                  <p:nvSpPr>
                    <p:cNvPr id="99" name="Rectangle 9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0" name="Rectangle 99"/>
                    <p:cNvSpPr/>
                    <p:nvPr/>
                  </p:nvSpPr>
                  <p:spPr>
                    <a:xfrm>
                      <a:off x="2468880" y="457200"/>
                      <a:ext cx="137160" cy="137160"/>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25"/>
                  <p:cNvGrpSpPr/>
                  <p:nvPr/>
                </p:nvGrpSpPr>
                <p:grpSpPr>
                  <a:xfrm>
                    <a:off x="274320" y="1600200"/>
                    <a:ext cx="3291840" cy="137160"/>
                    <a:chOff x="274320" y="1828800"/>
                    <a:chExt cx="3291840" cy="137160"/>
                  </a:xfrm>
                </p:grpSpPr>
                <p:sp>
                  <p:nvSpPr>
                    <p:cNvPr id="97" name="Rectangle 9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dirty="0" smtClean="0">
                          <a:solidFill>
                            <a:schemeClr val="tx1"/>
                          </a:solidFill>
                          <a:latin typeface="Arial" pitchFamily="34" charset="0"/>
                          <a:cs typeface="Arial" pitchFamily="34" charset="0"/>
                        </a:rPr>
                        <a:t>Martin, George (1926-)</a:t>
                      </a:r>
                    </a:p>
                  </p:txBody>
                </p:sp>
              </p:grpSp>
            </p:grpSp>
          </p:grpSp>
          <p:sp>
            <p:nvSpPr>
              <p:cNvPr id="92" name="Rectangle 91"/>
              <p:cNvSpPr/>
              <p:nvPr/>
            </p:nvSpPr>
            <p:spPr>
              <a:xfrm>
                <a:off x="914400" y="2286000"/>
                <a:ext cx="3474720" cy="4572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ectangle 88"/>
            <p:cNvSpPr/>
            <p:nvPr/>
          </p:nvSpPr>
          <p:spPr>
            <a:xfrm>
              <a:off x="914400" y="2331720"/>
              <a:ext cx="3474720" cy="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Rectangle 104"/>
          <p:cNvSpPr/>
          <p:nvPr/>
        </p:nvSpPr>
        <p:spPr>
          <a:xfrm>
            <a:off x="5440680" y="2651760"/>
            <a:ext cx="3200400" cy="182880"/>
          </a:xfrm>
          <a:prstGeom prst="rect">
            <a:avLst/>
          </a:prstGeom>
          <a:noFill/>
          <a:ln w="12700">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Productions</a:t>
            </a:r>
            <a:endParaRPr lang="en-US" sz="600" dirty="0">
              <a:solidFill>
                <a:srgbClr val="0043C8"/>
              </a:solidFill>
              <a:latin typeface="Arial" pitchFamily="34" charset="0"/>
              <a:cs typeface="Arial" pitchFamily="34" charset="0"/>
            </a:endParaRPr>
          </a:p>
        </p:txBody>
      </p:sp>
      <p:grpSp>
        <p:nvGrpSpPr>
          <p:cNvPr id="106" name="Group 168"/>
          <p:cNvGrpSpPr/>
          <p:nvPr/>
        </p:nvGrpSpPr>
        <p:grpSpPr>
          <a:xfrm>
            <a:off x="5440680" y="4206240"/>
            <a:ext cx="3200400" cy="411480"/>
            <a:chOff x="5440680" y="3931920"/>
            <a:chExt cx="3200400" cy="411480"/>
          </a:xfrm>
        </p:grpSpPr>
        <p:sp>
          <p:nvSpPr>
            <p:cNvPr id="107" name="Rectangle 106"/>
            <p:cNvSpPr/>
            <p:nvPr/>
          </p:nvSpPr>
          <p:spPr>
            <a:xfrm>
              <a:off x="5440680" y="3931920"/>
              <a:ext cx="3200400" cy="182880"/>
            </a:xfrm>
            <a:prstGeom prst="rect">
              <a:avLst/>
            </a:prstGeom>
            <a:noFill/>
            <a:ln w="1270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Compositions. Arrangements &amp;etc.</a:t>
              </a:r>
              <a:endParaRPr lang="en-US" sz="600" dirty="0">
                <a:solidFill>
                  <a:srgbClr val="0043C8"/>
                </a:solidFill>
                <a:latin typeface="Arial" pitchFamily="34" charset="0"/>
                <a:cs typeface="Arial" pitchFamily="34" charset="0"/>
              </a:endParaRPr>
            </a:p>
          </p:txBody>
        </p:sp>
        <p:grpSp>
          <p:nvGrpSpPr>
            <p:cNvPr id="108" name="Group 127"/>
            <p:cNvGrpSpPr/>
            <p:nvPr/>
          </p:nvGrpSpPr>
          <p:grpSpPr>
            <a:xfrm>
              <a:off x="5440680" y="4206240"/>
              <a:ext cx="3200400" cy="137160"/>
              <a:chOff x="2468880" y="985266"/>
              <a:chExt cx="3200400" cy="137160"/>
            </a:xfrm>
          </p:grpSpPr>
          <p:sp>
            <p:nvSpPr>
              <p:cNvPr id="109" name="Rectangle 108"/>
              <p:cNvSpPr/>
              <p:nvPr/>
            </p:nvSpPr>
            <p:spPr>
              <a:xfrm>
                <a:off x="2468880" y="985266"/>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nvGrpSpPr>
              <p:cNvPr id="110" name="Group 23"/>
              <p:cNvGrpSpPr/>
              <p:nvPr/>
            </p:nvGrpSpPr>
            <p:grpSpPr>
              <a:xfrm>
                <a:off x="2468880" y="985266"/>
                <a:ext cx="3200400" cy="137160"/>
                <a:chOff x="2468880" y="731520"/>
                <a:chExt cx="3200400" cy="137160"/>
              </a:xfrm>
            </p:grpSpPr>
            <p:sp>
              <p:nvSpPr>
                <p:cNvPr id="111" name="Rectangle 11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sp>
              <p:nvSpPr>
                <p:cNvPr id="112" name="Rectangle 111"/>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i="1" dirty="0" smtClean="0">
                      <a:solidFill>
                        <a:schemeClr val="bg1">
                          <a:lumMod val="50000"/>
                        </a:schemeClr>
                      </a:solidFill>
                      <a:latin typeface="Arial" pitchFamily="34" charset="0"/>
                      <a:cs typeface="Arial" pitchFamily="34" charset="0"/>
                    </a:rPr>
                    <a:t>None</a:t>
                  </a:r>
                  <a:endParaRPr lang="en-US" sz="600" i="1" dirty="0">
                    <a:solidFill>
                      <a:schemeClr val="bg1">
                        <a:lumMod val="50000"/>
                      </a:schemeClr>
                    </a:solidFill>
                    <a:latin typeface="Arial" pitchFamily="34" charset="0"/>
                    <a:cs typeface="Arial" pitchFamily="34" charset="0"/>
                  </a:endParaRPr>
                </a:p>
              </p:txBody>
            </p:sp>
          </p:grpSp>
        </p:grpSp>
      </p:grpSp>
      <p:grpSp>
        <p:nvGrpSpPr>
          <p:cNvPr id="113" name="Group 167"/>
          <p:cNvGrpSpPr/>
          <p:nvPr/>
        </p:nvGrpSpPr>
        <p:grpSpPr>
          <a:xfrm>
            <a:off x="5440680" y="4754880"/>
            <a:ext cx="3200400" cy="411480"/>
            <a:chOff x="5440680" y="4846320"/>
            <a:chExt cx="3200400" cy="411480"/>
          </a:xfrm>
        </p:grpSpPr>
        <p:sp>
          <p:nvSpPr>
            <p:cNvPr id="114" name="Rectangle 113"/>
            <p:cNvSpPr/>
            <p:nvPr/>
          </p:nvSpPr>
          <p:spPr>
            <a:xfrm>
              <a:off x="5440680" y="4846320"/>
              <a:ext cx="3200400" cy="182880"/>
            </a:xfrm>
            <a:prstGeom prst="rect">
              <a:avLst/>
            </a:prstGeom>
            <a:noFill/>
            <a:ln w="127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Performances</a:t>
              </a:r>
              <a:endParaRPr lang="en-US" sz="600" dirty="0">
                <a:solidFill>
                  <a:srgbClr val="0043C8"/>
                </a:solidFill>
                <a:latin typeface="Arial" pitchFamily="34" charset="0"/>
                <a:cs typeface="Arial" pitchFamily="34" charset="0"/>
              </a:endParaRPr>
            </a:p>
          </p:txBody>
        </p:sp>
        <p:grpSp>
          <p:nvGrpSpPr>
            <p:cNvPr id="115" name="Group 127"/>
            <p:cNvGrpSpPr/>
            <p:nvPr/>
          </p:nvGrpSpPr>
          <p:grpSpPr>
            <a:xfrm>
              <a:off x="5440680" y="5120640"/>
              <a:ext cx="3200400" cy="137160"/>
              <a:chOff x="2468880" y="985266"/>
              <a:chExt cx="3200400" cy="137160"/>
            </a:xfrm>
          </p:grpSpPr>
          <p:sp>
            <p:nvSpPr>
              <p:cNvPr id="116" name="Rectangle 115"/>
              <p:cNvSpPr/>
              <p:nvPr/>
            </p:nvSpPr>
            <p:spPr>
              <a:xfrm>
                <a:off x="2468880" y="985266"/>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nvGrpSpPr>
              <p:cNvPr id="117" name="Group 23"/>
              <p:cNvGrpSpPr/>
              <p:nvPr/>
            </p:nvGrpSpPr>
            <p:grpSpPr>
              <a:xfrm>
                <a:off x="2468880" y="985266"/>
                <a:ext cx="3200400" cy="137160"/>
                <a:chOff x="2468880" y="731520"/>
                <a:chExt cx="3200400" cy="137160"/>
              </a:xfrm>
            </p:grpSpPr>
            <p:sp>
              <p:nvSpPr>
                <p:cNvPr id="118" name="Rectangle 11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sp>
              <p:nvSpPr>
                <p:cNvPr id="119" name="Rectangle 11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i="1" dirty="0" smtClean="0">
                      <a:solidFill>
                        <a:schemeClr val="bg1">
                          <a:lumMod val="50000"/>
                        </a:schemeClr>
                      </a:solidFill>
                      <a:latin typeface="Arial" pitchFamily="34" charset="0"/>
                      <a:cs typeface="Arial" pitchFamily="34" charset="0"/>
                    </a:rPr>
                    <a:t>None</a:t>
                  </a:r>
                  <a:endParaRPr lang="en-US" sz="600" i="1" dirty="0">
                    <a:solidFill>
                      <a:schemeClr val="bg1">
                        <a:lumMod val="50000"/>
                      </a:schemeClr>
                    </a:solidFill>
                    <a:latin typeface="Arial" pitchFamily="34" charset="0"/>
                    <a:cs typeface="Arial" pitchFamily="34" charset="0"/>
                  </a:endParaRPr>
                </a:p>
              </p:txBody>
            </p:sp>
          </p:grpSp>
        </p:grpSp>
      </p:grpSp>
      <p:grpSp>
        <p:nvGrpSpPr>
          <p:cNvPr id="120" name="Group 283"/>
          <p:cNvGrpSpPr/>
          <p:nvPr/>
        </p:nvGrpSpPr>
        <p:grpSpPr>
          <a:xfrm>
            <a:off x="5440680" y="2926080"/>
            <a:ext cx="3200400" cy="888486"/>
            <a:chOff x="5440680" y="914400"/>
            <a:chExt cx="3200400" cy="888486"/>
          </a:xfrm>
        </p:grpSpPr>
        <p:grpSp>
          <p:nvGrpSpPr>
            <p:cNvPr id="121" name="Group 145"/>
            <p:cNvGrpSpPr/>
            <p:nvPr/>
          </p:nvGrpSpPr>
          <p:grpSpPr>
            <a:xfrm>
              <a:off x="5440680" y="914400"/>
              <a:ext cx="3200400" cy="156966"/>
              <a:chOff x="2468880" y="985266"/>
              <a:chExt cx="3200400" cy="156966"/>
            </a:xfrm>
          </p:grpSpPr>
          <p:grpSp>
            <p:nvGrpSpPr>
              <p:cNvPr id="158" name="Group 26"/>
              <p:cNvGrpSpPr/>
              <p:nvPr/>
            </p:nvGrpSpPr>
            <p:grpSpPr>
              <a:xfrm>
                <a:off x="2468880" y="985266"/>
                <a:ext cx="3200400" cy="137160"/>
                <a:chOff x="2468880" y="1143000"/>
                <a:chExt cx="3200400" cy="137160"/>
              </a:xfrm>
            </p:grpSpPr>
            <p:grpSp>
              <p:nvGrpSpPr>
                <p:cNvPr id="162" name="Group 25"/>
                <p:cNvGrpSpPr/>
                <p:nvPr/>
              </p:nvGrpSpPr>
              <p:grpSpPr>
                <a:xfrm>
                  <a:off x="2560320" y="1143000"/>
                  <a:ext cx="137160" cy="137160"/>
                  <a:chOff x="1828800" y="914400"/>
                  <a:chExt cx="137160" cy="137160"/>
                </a:xfrm>
              </p:grpSpPr>
              <p:sp>
                <p:nvSpPr>
                  <p:cNvPr id="164" name="Rectangle 163"/>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Rectangle 16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59" name="Group 23"/>
              <p:cNvGrpSpPr/>
              <p:nvPr/>
            </p:nvGrpSpPr>
            <p:grpSpPr>
              <a:xfrm>
                <a:off x="2468880" y="985266"/>
                <a:ext cx="3200400" cy="156966"/>
                <a:chOff x="2468880" y="731520"/>
                <a:chExt cx="3200400" cy="156966"/>
              </a:xfrm>
            </p:grpSpPr>
            <p:sp>
              <p:nvSpPr>
                <p:cNvPr id="160" name="Rectangle 159"/>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61" name="Rectangle 160"/>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Please please me.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(1963). Producer.</a:t>
                  </a:r>
                </a:p>
              </p:txBody>
            </p:sp>
          </p:grpSp>
        </p:grpSp>
        <p:grpSp>
          <p:nvGrpSpPr>
            <p:cNvPr id="122" name="Group 145"/>
            <p:cNvGrpSpPr/>
            <p:nvPr/>
          </p:nvGrpSpPr>
          <p:grpSpPr>
            <a:xfrm>
              <a:off x="5440680" y="1097280"/>
              <a:ext cx="3200400" cy="156966"/>
              <a:chOff x="2468880" y="985266"/>
              <a:chExt cx="3200400" cy="156966"/>
            </a:xfrm>
          </p:grpSpPr>
          <p:grpSp>
            <p:nvGrpSpPr>
              <p:cNvPr id="150" name="Group 26"/>
              <p:cNvGrpSpPr/>
              <p:nvPr/>
            </p:nvGrpSpPr>
            <p:grpSpPr>
              <a:xfrm>
                <a:off x="2468880" y="985266"/>
                <a:ext cx="3200400" cy="137160"/>
                <a:chOff x="2468880" y="1143000"/>
                <a:chExt cx="3200400" cy="137160"/>
              </a:xfrm>
            </p:grpSpPr>
            <p:grpSp>
              <p:nvGrpSpPr>
                <p:cNvPr id="154" name="Group 25"/>
                <p:cNvGrpSpPr/>
                <p:nvPr/>
              </p:nvGrpSpPr>
              <p:grpSpPr>
                <a:xfrm>
                  <a:off x="2560320" y="1143000"/>
                  <a:ext cx="137160" cy="137160"/>
                  <a:chOff x="1828800" y="914400"/>
                  <a:chExt cx="137160" cy="137160"/>
                </a:xfrm>
              </p:grpSpPr>
              <p:sp>
                <p:nvSpPr>
                  <p:cNvPr id="156" name="Rectangle 155"/>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Rectangle 15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51" name="Group 23"/>
              <p:cNvGrpSpPr/>
              <p:nvPr/>
            </p:nvGrpSpPr>
            <p:grpSpPr>
              <a:xfrm>
                <a:off x="2468880" y="985266"/>
                <a:ext cx="3200400" cy="156966"/>
                <a:chOff x="2468880" y="731520"/>
                <a:chExt cx="3200400" cy="156966"/>
              </a:xfrm>
            </p:grpSpPr>
            <p:sp>
              <p:nvSpPr>
                <p:cNvPr id="152" name="Rectangle 151"/>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53" name="Rectangle 152"/>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With the Beatles.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(1963). Producer.</a:t>
                  </a:r>
                </a:p>
              </p:txBody>
            </p:sp>
          </p:grpSp>
        </p:grpSp>
        <p:grpSp>
          <p:nvGrpSpPr>
            <p:cNvPr id="123" name="Group 145"/>
            <p:cNvGrpSpPr/>
            <p:nvPr/>
          </p:nvGrpSpPr>
          <p:grpSpPr>
            <a:xfrm>
              <a:off x="5440680" y="1280160"/>
              <a:ext cx="3200400" cy="156966"/>
              <a:chOff x="2468880" y="985266"/>
              <a:chExt cx="3200400" cy="156966"/>
            </a:xfrm>
          </p:grpSpPr>
          <p:grpSp>
            <p:nvGrpSpPr>
              <p:cNvPr id="142" name="Group 26"/>
              <p:cNvGrpSpPr/>
              <p:nvPr/>
            </p:nvGrpSpPr>
            <p:grpSpPr>
              <a:xfrm>
                <a:off x="2468880" y="985266"/>
                <a:ext cx="3200400" cy="137160"/>
                <a:chOff x="2468880" y="1143000"/>
                <a:chExt cx="3200400" cy="137160"/>
              </a:xfrm>
            </p:grpSpPr>
            <p:grpSp>
              <p:nvGrpSpPr>
                <p:cNvPr id="146" name="Group 25"/>
                <p:cNvGrpSpPr/>
                <p:nvPr/>
              </p:nvGrpSpPr>
              <p:grpSpPr>
                <a:xfrm>
                  <a:off x="2560320" y="1143000"/>
                  <a:ext cx="137160" cy="137160"/>
                  <a:chOff x="1828800" y="914400"/>
                  <a:chExt cx="137160" cy="137160"/>
                </a:xfrm>
              </p:grpSpPr>
              <p:sp>
                <p:nvSpPr>
                  <p:cNvPr id="148" name="Rectangle 147"/>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Rectangle 14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43" name="Group 23"/>
              <p:cNvGrpSpPr/>
              <p:nvPr/>
            </p:nvGrpSpPr>
            <p:grpSpPr>
              <a:xfrm>
                <a:off x="2468880" y="985266"/>
                <a:ext cx="3200400" cy="156966"/>
                <a:chOff x="2468880" y="731520"/>
                <a:chExt cx="3200400" cy="156966"/>
              </a:xfrm>
            </p:grpSpPr>
            <p:sp>
              <p:nvSpPr>
                <p:cNvPr id="144" name="Rectangle 14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45" name="Rectangle 14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 hard day’s night.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(1964). Producer.</a:t>
                  </a:r>
                </a:p>
              </p:txBody>
            </p:sp>
          </p:grpSp>
        </p:grpSp>
        <p:grpSp>
          <p:nvGrpSpPr>
            <p:cNvPr id="124" name="Group 145"/>
            <p:cNvGrpSpPr/>
            <p:nvPr/>
          </p:nvGrpSpPr>
          <p:grpSpPr>
            <a:xfrm>
              <a:off x="5440680" y="1463040"/>
              <a:ext cx="3200400" cy="156966"/>
              <a:chOff x="2468880" y="985266"/>
              <a:chExt cx="3200400" cy="156966"/>
            </a:xfrm>
          </p:grpSpPr>
          <p:grpSp>
            <p:nvGrpSpPr>
              <p:cNvPr id="134" name="Group 26"/>
              <p:cNvGrpSpPr/>
              <p:nvPr/>
            </p:nvGrpSpPr>
            <p:grpSpPr>
              <a:xfrm>
                <a:off x="2468880" y="985266"/>
                <a:ext cx="3200400" cy="137160"/>
                <a:chOff x="2468880" y="1143000"/>
                <a:chExt cx="3200400" cy="137160"/>
              </a:xfrm>
            </p:grpSpPr>
            <p:grpSp>
              <p:nvGrpSpPr>
                <p:cNvPr id="138" name="Group 25"/>
                <p:cNvGrpSpPr/>
                <p:nvPr/>
              </p:nvGrpSpPr>
              <p:grpSpPr>
                <a:xfrm>
                  <a:off x="2560320" y="1143000"/>
                  <a:ext cx="137160" cy="137160"/>
                  <a:chOff x="1828800" y="914400"/>
                  <a:chExt cx="137160" cy="137160"/>
                </a:xfrm>
              </p:grpSpPr>
              <p:sp>
                <p:nvSpPr>
                  <p:cNvPr id="140" name="Rectangle 139"/>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Rectangle 13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35" name="Group 23"/>
              <p:cNvGrpSpPr/>
              <p:nvPr/>
            </p:nvGrpSpPr>
            <p:grpSpPr>
              <a:xfrm>
                <a:off x="2468880" y="985266"/>
                <a:ext cx="3200400" cy="156966"/>
                <a:chOff x="2468880" y="731520"/>
                <a:chExt cx="3200400" cy="156966"/>
              </a:xfrm>
            </p:grpSpPr>
            <p:sp>
              <p:nvSpPr>
                <p:cNvPr id="136" name="Rectangle 13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37" name="Rectangle 13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Beatles for sale.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(1964). Producer.</a:t>
                  </a:r>
                </a:p>
              </p:txBody>
            </p:sp>
          </p:grpSp>
        </p:grpSp>
        <p:grpSp>
          <p:nvGrpSpPr>
            <p:cNvPr id="125" name="Group 145"/>
            <p:cNvGrpSpPr/>
            <p:nvPr/>
          </p:nvGrpSpPr>
          <p:grpSpPr>
            <a:xfrm>
              <a:off x="5440680" y="1645920"/>
              <a:ext cx="3200400" cy="156966"/>
              <a:chOff x="2468880" y="985266"/>
              <a:chExt cx="3200400" cy="156966"/>
            </a:xfrm>
          </p:grpSpPr>
          <p:grpSp>
            <p:nvGrpSpPr>
              <p:cNvPr id="126" name="Group 26"/>
              <p:cNvGrpSpPr/>
              <p:nvPr/>
            </p:nvGrpSpPr>
            <p:grpSpPr>
              <a:xfrm>
                <a:off x="2468880" y="985266"/>
                <a:ext cx="3200400" cy="137160"/>
                <a:chOff x="2468880" y="1143000"/>
                <a:chExt cx="3200400" cy="137160"/>
              </a:xfrm>
            </p:grpSpPr>
            <p:grpSp>
              <p:nvGrpSpPr>
                <p:cNvPr id="130" name="Group 25"/>
                <p:cNvGrpSpPr/>
                <p:nvPr/>
              </p:nvGrpSpPr>
              <p:grpSpPr>
                <a:xfrm>
                  <a:off x="2560320" y="1143000"/>
                  <a:ext cx="137160" cy="137160"/>
                  <a:chOff x="1828800" y="914400"/>
                  <a:chExt cx="137160" cy="137160"/>
                </a:xfrm>
              </p:grpSpPr>
              <p:sp>
                <p:nvSpPr>
                  <p:cNvPr id="132" name="Rectangle 131"/>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Rectangle 130"/>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27" name="Group 23"/>
              <p:cNvGrpSpPr/>
              <p:nvPr/>
            </p:nvGrpSpPr>
            <p:grpSpPr>
              <a:xfrm>
                <a:off x="2468880" y="985266"/>
                <a:ext cx="3200400" cy="156966"/>
                <a:chOff x="2468880" y="731520"/>
                <a:chExt cx="3200400" cy="156966"/>
              </a:xfrm>
            </p:grpSpPr>
            <p:sp>
              <p:nvSpPr>
                <p:cNvPr id="128" name="Rectangle 12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29" name="Rectangle 12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Help!.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(1965). Producer.</a:t>
                  </a:r>
                </a:p>
              </p:txBody>
            </p:sp>
          </p:grpSp>
        </p:grpSp>
      </p:grpSp>
      <p:grpSp>
        <p:nvGrpSpPr>
          <p:cNvPr id="166" name="Group 145"/>
          <p:cNvGrpSpPr/>
          <p:nvPr/>
        </p:nvGrpSpPr>
        <p:grpSpPr>
          <a:xfrm>
            <a:off x="5440680" y="3840480"/>
            <a:ext cx="3200400" cy="156966"/>
            <a:chOff x="2468880" y="985266"/>
            <a:chExt cx="3200400" cy="156966"/>
          </a:xfrm>
        </p:grpSpPr>
        <p:grpSp>
          <p:nvGrpSpPr>
            <p:cNvPr id="167" name="Group 26"/>
            <p:cNvGrpSpPr/>
            <p:nvPr/>
          </p:nvGrpSpPr>
          <p:grpSpPr>
            <a:xfrm>
              <a:off x="2468880" y="985266"/>
              <a:ext cx="3200400" cy="137160"/>
              <a:chOff x="2468880" y="1143000"/>
              <a:chExt cx="3200400" cy="137160"/>
            </a:xfrm>
          </p:grpSpPr>
          <p:grpSp>
            <p:nvGrpSpPr>
              <p:cNvPr id="171" name="Group 25"/>
              <p:cNvGrpSpPr/>
              <p:nvPr/>
            </p:nvGrpSpPr>
            <p:grpSpPr>
              <a:xfrm>
                <a:off x="2560320" y="1143000"/>
                <a:ext cx="137160" cy="137160"/>
                <a:chOff x="1828800" y="914400"/>
                <a:chExt cx="137160" cy="137160"/>
              </a:xfrm>
            </p:grpSpPr>
            <p:sp>
              <p:nvSpPr>
                <p:cNvPr id="173" name="Rectangle 172"/>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 name="Rectangle 17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68" name="Group 23"/>
            <p:cNvGrpSpPr/>
            <p:nvPr/>
          </p:nvGrpSpPr>
          <p:grpSpPr>
            <a:xfrm>
              <a:off x="2468880" y="985266"/>
              <a:ext cx="3200400" cy="156966"/>
              <a:chOff x="2468880" y="731520"/>
              <a:chExt cx="3200400" cy="156966"/>
            </a:xfrm>
          </p:grpSpPr>
          <p:sp>
            <p:nvSpPr>
              <p:cNvPr id="169" name="Rectangle 16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70" name="Rectangle 16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Rubber Soul.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(1965). Producer.</a:t>
                </a:r>
              </a:p>
            </p:txBody>
          </p:sp>
        </p:grpSp>
      </p:gr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/EMI, London, England (1987).</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34" name="Group 18"/>
          <p:cNvGrpSpPr>
            <a:grpSpLocks/>
          </p:cNvGrpSpPr>
          <p:nvPr/>
        </p:nvGrpSpPr>
        <p:grpSpPr bwMode="auto">
          <a:xfrm>
            <a:off x="5303520" y="914400"/>
            <a:ext cx="3473450" cy="776287"/>
            <a:chOff x="2834640" y="274320"/>
            <a:chExt cx="3474720" cy="777240"/>
          </a:xfrm>
        </p:grpSpPr>
        <p:grpSp>
          <p:nvGrpSpPr>
            <p:cNvPr id="35" name="Group 46"/>
            <p:cNvGrpSpPr>
              <a:grpSpLocks/>
            </p:cNvGrpSpPr>
            <p:nvPr/>
          </p:nvGrpSpPr>
          <p:grpSpPr bwMode="auto">
            <a:xfrm>
              <a:off x="3109378" y="274320"/>
              <a:ext cx="2925244" cy="136692"/>
              <a:chOff x="3109378" y="2743200"/>
              <a:chExt cx="2925244" cy="136692"/>
            </a:xfrm>
          </p:grpSpPr>
          <p:sp>
            <p:nvSpPr>
              <p:cNvPr id="49"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50"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51"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36" name="TextBox 35"/>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37" name="Group 20"/>
            <p:cNvGrpSpPr>
              <a:grpSpLocks/>
            </p:cNvGrpSpPr>
            <p:nvPr/>
          </p:nvGrpSpPr>
          <p:grpSpPr bwMode="auto">
            <a:xfrm>
              <a:off x="2834640" y="868774"/>
              <a:ext cx="3474720" cy="136692"/>
              <a:chOff x="2560321" y="2472784"/>
              <a:chExt cx="4206240" cy="136692"/>
            </a:xfrm>
          </p:grpSpPr>
          <p:sp>
            <p:nvSpPr>
              <p:cNvPr id="4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48"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38" name="Group 19"/>
            <p:cNvGrpSpPr>
              <a:grpSpLocks/>
            </p:cNvGrpSpPr>
            <p:nvPr/>
          </p:nvGrpSpPr>
          <p:grpSpPr bwMode="auto">
            <a:xfrm>
              <a:off x="2880695" y="503200"/>
              <a:ext cx="3382612" cy="319478"/>
              <a:chOff x="2743535" y="2841587"/>
              <a:chExt cx="3382612" cy="319478"/>
            </a:xfrm>
          </p:grpSpPr>
          <p:sp>
            <p:nvSpPr>
              <p:cNvPr id="39" name="TextBox 38"/>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40" name="Group 18"/>
              <p:cNvGrpSpPr>
                <a:grpSpLocks/>
              </p:cNvGrpSpPr>
              <p:nvPr/>
            </p:nvGrpSpPr>
            <p:grpSpPr bwMode="auto">
              <a:xfrm>
                <a:off x="2743535" y="2841587"/>
                <a:ext cx="3382612" cy="319478"/>
                <a:chOff x="2880695" y="2834920"/>
                <a:chExt cx="3382612" cy="319478"/>
              </a:xfrm>
            </p:grpSpPr>
            <p:grpSp>
              <p:nvGrpSpPr>
                <p:cNvPr id="41" name="Group 14"/>
                <p:cNvGrpSpPr>
                  <a:grpSpLocks/>
                </p:cNvGrpSpPr>
                <p:nvPr/>
              </p:nvGrpSpPr>
              <p:grpSpPr bwMode="auto">
                <a:xfrm>
                  <a:off x="2880695" y="2834920"/>
                  <a:ext cx="3382612" cy="136692"/>
                  <a:chOff x="3155015" y="2834920"/>
                  <a:chExt cx="3382612" cy="136692"/>
                </a:xfrm>
              </p:grpSpPr>
              <p:sp>
                <p:nvSpPr>
                  <p:cNvPr id="45" name="TextBox 4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46" name="TextBox 45"/>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42" name="Group 15"/>
                <p:cNvGrpSpPr>
                  <a:grpSpLocks/>
                </p:cNvGrpSpPr>
                <p:nvPr/>
              </p:nvGrpSpPr>
              <p:grpSpPr bwMode="auto">
                <a:xfrm>
                  <a:off x="2880695" y="3017706"/>
                  <a:ext cx="3382612" cy="136692"/>
                  <a:chOff x="3155015" y="2834826"/>
                  <a:chExt cx="3382612" cy="136692"/>
                </a:xfrm>
              </p:grpSpPr>
              <p:sp>
                <p:nvSpPr>
                  <p:cNvPr id="43" name="TextBox 42"/>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44" name="TextBox 4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52" name="Group 51"/>
          <p:cNvGrpSpPr/>
          <p:nvPr/>
        </p:nvGrpSpPr>
        <p:grpSpPr>
          <a:xfrm>
            <a:off x="5303520" y="1828800"/>
            <a:ext cx="3474720" cy="685800"/>
            <a:chOff x="2743200" y="274320"/>
            <a:chExt cx="3474720" cy="685800"/>
          </a:xfrm>
        </p:grpSpPr>
        <p:sp>
          <p:nvSpPr>
            <p:cNvPr id="53" name="Rectangle 13"/>
            <p:cNvSpPr/>
            <p:nvPr/>
          </p:nvSpPr>
          <p:spPr>
            <a:xfrm>
              <a:off x="2743200" y="274320"/>
              <a:ext cx="3474720" cy="6858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54" name="Group 15"/>
            <p:cNvGrpSpPr/>
            <p:nvPr/>
          </p:nvGrpSpPr>
          <p:grpSpPr>
            <a:xfrm>
              <a:off x="2788920" y="320040"/>
              <a:ext cx="3383280" cy="184785"/>
              <a:chOff x="2560320" y="960120"/>
              <a:chExt cx="5160937" cy="184785"/>
            </a:xfrm>
          </p:grpSpPr>
          <p:sp>
            <p:nvSpPr>
              <p:cNvPr id="55" name="Rectangle 54"/>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(2)</a:t>
                </a:r>
              </a:p>
            </p:txBody>
          </p:sp>
          <p:sp>
            <p:nvSpPr>
              <p:cNvPr id="57" name="Rectangle 56"/>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58" name="Group 97"/>
          <p:cNvGrpSpPr/>
          <p:nvPr/>
        </p:nvGrpSpPr>
        <p:grpSpPr>
          <a:xfrm>
            <a:off x="5394960" y="2103120"/>
            <a:ext cx="3291840" cy="137160"/>
            <a:chOff x="446817" y="2161735"/>
            <a:chExt cx="3291840" cy="137160"/>
          </a:xfrm>
        </p:grpSpPr>
        <p:sp>
          <p:nvSpPr>
            <p:cNvPr id="59" name="Rectangle 5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60" name="Group 52"/>
            <p:cNvGrpSpPr/>
            <p:nvPr/>
          </p:nvGrpSpPr>
          <p:grpSpPr>
            <a:xfrm>
              <a:off x="446817" y="2161735"/>
              <a:ext cx="3291840" cy="137160"/>
              <a:chOff x="274320" y="1600200"/>
              <a:chExt cx="3291840" cy="137160"/>
            </a:xfrm>
          </p:grpSpPr>
          <p:grpSp>
            <p:nvGrpSpPr>
              <p:cNvPr id="61" name="Group 11"/>
              <p:cNvGrpSpPr/>
              <p:nvPr/>
            </p:nvGrpSpPr>
            <p:grpSpPr>
              <a:xfrm>
                <a:off x="274320" y="1600200"/>
                <a:ext cx="3291840" cy="137160"/>
                <a:chOff x="2468880" y="457200"/>
                <a:chExt cx="3291840" cy="137160"/>
              </a:xfrm>
            </p:grpSpPr>
            <p:sp>
              <p:nvSpPr>
                <p:cNvPr id="65" name="Rectangle 6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66" name="Rectangle 6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25"/>
              <p:cNvGrpSpPr/>
              <p:nvPr/>
            </p:nvGrpSpPr>
            <p:grpSpPr>
              <a:xfrm>
                <a:off x="274320" y="1600200"/>
                <a:ext cx="3291840" cy="137160"/>
                <a:chOff x="274320" y="1828800"/>
                <a:chExt cx="3291840" cy="137160"/>
              </a:xfrm>
            </p:grpSpPr>
            <p:sp>
              <p:nvSpPr>
                <p:cNvPr id="63" name="Rectangle 6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6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67" name="Group 97"/>
          <p:cNvGrpSpPr/>
          <p:nvPr/>
        </p:nvGrpSpPr>
        <p:grpSpPr>
          <a:xfrm>
            <a:off x="5394960" y="2286000"/>
            <a:ext cx="3291840" cy="137160"/>
            <a:chOff x="446817" y="2161735"/>
            <a:chExt cx="3291840" cy="137160"/>
          </a:xfrm>
        </p:grpSpPr>
        <p:sp>
          <p:nvSpPr>
            <p:cNvPr id="68" name="Rectangle 6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69" name="Group 52"/>
            <p:cNvGrpSpPr/>
            <p:nvPr/>
          </p:nvGrpSpPr>
          <p:grpSpPr>
            <a:xfrm>
              <a:off x="446817" y="2161735"/>
              <a:ext cx="3291840" cy="137160"/>
              <a:chOff x="274320" y="1600200"/>
              <a:chExt cx="3291840" cy="137160"/>
            </a:xfrm>
          </p:grpSpPr>
          <p:grpSp>
            <p:nvGrpSpPr>
              <p:cNvPr id="70" name="Group 11"/>
              <p:cNvGrpSpPr/>
              <p:nvPr/>
            </p:nvGrpSpPr>
            <p:grpSpPr>
              <a:xfrm>
                <a:off x="274320" y="1600200"/>
                <a:ext cx="3291840" cy="137160"/>
                <a:chOff x="2468880" y="457200"/>
                <a:chExt cx="3291840" cy="137160"/>
              </a:xfrm>
            </p:grpSpPr>
            <p:sp>
              <p:nvSpPr>
                <p:cNvPr id="74" name="Rectangle 73"/>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75" name="Rectangle 74"/>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25"/>
              <p:cNvGrpSpPr/>
              <p:nvPr/>
            </p:nvGrpSpPr>
            <p:grpSpPr>
              <a:xfrm>
                <a:off x="274320" y="1600200"/>
                <a:ext cx="3291840" cy="137160"/>
                <a:chOff x="274320" y="1828800"/>
                <a:chExt cx="3291840" cy="137160"/>
              </a:xfrm>
            </p:grpSpPr>
            <p:sp>
              <p:nvSpPr>
                <p:cNvPr id="72" name="Rectangle 7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7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76" name="Group 75"/>
          <p:cNvGrpSpPr/>
          <p:nvPr/>
        </p:nvGrpSpPr>
        <p:grpSpPr>
          <a:xfrm>
            <a:off x="5303520" y="2560320"/>
            <a:ext cx="3474720" cy="502920"/>
            <a:chOff x="5303520" y="3108960"/>
            <a:chExt cx="3474720" cy="502920"/>
          </a:xfrm>
        </p:grpSpPr>
        <p:grpSp>
          <p:nvGrpSpPr>
            <p:cNvPr id="77" name="Group 87"/>
            <p:cNvGrpSpPr/>
            <p:nvPr/>
          </p:nvGrpSpPr>
          <p:grpSpPr>
            <a:xfrm>
              <a:off x="5303520" y="3108960"/>
              <a:ext cx="3474720" cy="502920"/>
              <a:chOff x="2514600" y="914400"/>
              <a:chExt cx="4343400" cy="502920"/>
            </a:xfrm>
          </p:grpSpPr>
          <p:sp>
            <p:nvSpPr>
              <p:cNvPr id="87"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88" name="Group 15"/>
              <p:cNvGrpSpPr/>
              <p:nvPr/>
            </p:nvGrpSpPr>
            <p:grpSpPr>
              <a:xfrm>
                <a:off x="2560320" y="960120"/>
                <a:ext cx="4240530" cy="184785"/>
                <a:chOff x="2560320" y="960120"/>
                <a:chExt cx="4240530" cy="184785"/>
              </a:xfrm>
            </p:grpSpPr>
            <p:sp>
              <p:nvSpPr>
                <p:cNvPr id="89" name="Rectangle 88"/>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90" name="Rectangle 89"/>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8" name="Group 97"/>
            <p:cNvGrpSpPr/>
            <p:nvPr/>
          </p:nvGrpSpPr>
          <p:grpSpPr>
            <a:xfrm>
              <a:off x="5394960" y="3383280"/>
              <a:ext cx="3291840" cy="137160"/>
              <a:chOff x="446817" y="2161735"/>
              <a:chExt cx="3291840" cy="137160"/>
            </a:xfrm>
          </p:grpSpPr>
          <p:sp>
            <p:nvSpPr>
              <p:cNvPr id="79" name="Rectangle 7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80" name="Group 52"/>
              <p:cNvGrpSpPr/>
              <p:nvPr/>
            </p:nvGrpSpPr>
            <p:grpSpPr>
              <a:xfrm>
                <a:off x="446817" y="2161735"/>
                <a:ext cx="3291840" cy="137160"/>
                <a:chOff x="274320" y="1600200"/>
                <a:chExt cx="3291840" cy="137160"/>
              </a:xfrm>
            </p:grpSpPr>
            <p:grpSp>
              <p:nvGrpSpPr>
                <p:cNvPr id="81" name="Group 11"/>
                <p:cNvGrpSpPr/>
                <p:nvPr/>
              </p:nvGrpSpPr>
              <p:grpSpPr>
                <a:xfrm>
                  <a:off x="274320" y="1600200"/>
                  <a:ext cx="3291840" cy="137160"/>
                  <a:chOff x="2468880" y="457200"/>
                  <a:chExt cx="3291840" cy="137160"/>
                </a:xfrm>
              </p:grpSpPr>
              <p:sp>
                <p:nvSpPr>
                  <p:cNvPr id="85" name="Rectangle 8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86" name="Rectangle 8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25"/>
                <p:cNvGrpSpPr/>
                <p:nvPr/>
              </p:nvGrpSpPr>
              <p:grpSpPr>
                <a:xfrm>
                  <a:off x="274320" y="1600200"/>
                  <a:ext cx="3291840" cy="137160"/>
                  <a:chOff x="274320" y="1828800"/>
                  <a:chExt cx="3291840" cy="137160"/>
                </a:xfrm>
              </p:grpSpPr>
              <p:sp>
                <p:nvSpPr>
                  <p:cNvPr id="83" name="Rectangle 8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8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(2009).</a:t>
                    </a:r>
                    <a:endParaRPr lang="en-US" sz="600" dirty="0">
                      <a:solidFill>
                        <a:schemeClr val="tx1"/>
                      </a:solidFill>
                      <a:latin typeface="Arial" pitchFamily="34" charset="0"/>
                      <a:cs typeface="Arial" pitchFamily="34" charset="0"/>
                    </a:endParaRPr>
                  </a:p>
                </p:txBody>
              </p:sp>
            </p:grpSp>
          </p:grpSp>
        </p:grpSp>
      </p:grpSp>
      <p:grpSp>
        <p:nvGrpSpPr>
          <p:cNvPr id="91" name="Group 90"/>
          <p:cNvGrpSpPr/>
          <p:nvPr/>
        </p:nvGrpSpPr>
        <p:grpSpPr>
          <a:xfrm>
            <a:off x="5303520" y="3108960"/>
            <a:ext cx="3474720" cy="868680"/>
            <a:chOff x="5303520" y="3840480"/>
            <a:chExt cx="3474720" cy="868680"/>
          </a:xfrm>
        </p:grpSpPr>
        <p:grpSp>
          <p:nvGrpSpPr>
            <p:cNvPr id="92" name="Group 16"/>
            <p:cNvGrpSpPr/>
            <p:nvPr/>
          </p:nvGrpSpPr>
          <p:grpSpPr>
            <a:xfrm>
              <a:off x="5303520" y="3840480"/>
              <a:ext cx="3474720" cy="868680"/>
              <a:chOff x="2514600" y="914400"/>
              <a:chExt cx="4343400" cy="868680"/>
            </a:xfrm>
          </p:grpSpPr>
          <p:sp>
            <p:nvSpPr>
              <p:cNvPr id="121" name="Rectangle 120"/>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22" name="Group 15"/>
              <p:cNvGrpSpPr/>
              <p:nvPr/>
            </p:nvGrpSpPr>
            <p:grpSpPr>
              <a:xfrm>
                <a:off x="2560320" y="960120"/>
                <a:ext cx="4240530" cy="184785"/>
                <a:chOff x="2560320" y="960120"/>
                <a:chExt cx="4240530" cy="184785"/>
              </a:xfrm>
            </p:grpSpPr>
            <p:sp>
              <p:nvSpPr>
                <p:cNvPr id="123"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24" name="Rectangle 123"/>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93" name="Group 176"/>
            <p:cNvGrpSpPr/>
            <p:nvPr/>
          </p:nvGrpSpPr>
          <p:grpSpPr>
            <a:xfrm>
              <a:off x="5394960" y="4114800"/>
              <a:ext cx="3291840" cy="502920"/>
              <a:chOff x="5547360" y="2255520"/>
              <a:chExt cx="3291840" cy="502920"/>
            </a:xfrm>
          </p:grpSpPr>
          <p:grpSp>
            <p:nvGrpSpPr>
              <p:cNvPr id="94" name="Group 97"/>
              <p:cNvGrpSpPr/>
              <p:nvPr/>
            </p:nvGrpSpPr>
            <p:grpSpPr>
              <a:xfrm>
                <a:off x="5547360" y="2255520"/>
                <a:ext cx="3291840" cy="137160"/>
                <a:chOff x="446817" y="2161735"/>
                <a:chExt cx="3291840" cy="137160"/>
              </a:xfrm>
            </p:grpSpPr>
            <p:sp>
              <p:nvSpPr>
                <p:cNvPr id="113" name="Rectangle 11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14" name="Group 52"/>
                <p:cNvGrpSpPr/>
                <p:nvPr/>
              </p:nvGrpSpPr>
              <p:grpSpPr>
                <a:xfrm>
                  <a:off x="446817" y="2161735"/>
                  <a:ext cx="3291840" cy="137160"/>
                  <a:chOff x="274320" y="1600200"/>
                  <a:chExt cx="3291840" cy="137160"/>
                </a:xfrm>
              </p:grpSpPr>
              <p:grpSp>
                <p:nvGrpSpPr>
                  <p:cNvPr id="115" name="Group 11"/>
                  <p:cNvGrpSpPr/>
                  <p:nvPr/>
                </p:nvGrpSpPr>
                <p:grpSpPr>
                  <a:xfrm>
                    <a:off x="274320" y="1600200"/>
                    <a:ext cx="3291840" cy="137160"/>
                    <a:chOff x="2468880" y="457200"/>
                    <a:chExt cx="3291840" cy="137160"/>
                  </a:xfrm>
                </p:grpSpPr>
                <p:sp>
                  <p:nvSpPr>
                    <p:cNvPr id="119" name="Rectangle 11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0" name="Rectangle 119"/>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25"/>
                  <p:cNvGrpSpPr/>
                  <p:nvPr/>
                </p:nvGrpSpPr>
                <p:grpSpPr>
                  <a:xfrm>
                    <a:off x="274320" y="1600200"/>
                    <a:ext cx="3291840" cy="137160"/>
                    <a:chOff x="274320" y="1828800"/>
                    <a:chExt cx="3291840" cy="137160"/>
                  </a:xfrm>
                </p:grpSpPr>
                <p:sp>
                  <p:nvSpPr>
                    <p:cNvPr id="117" name="Rectangle 11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1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95" name="Group 97"/>
              <p:cNvGrpSpPr/>
              <p:nvPr/>
            </p:nvGrpSpPr>
            <p:grpSpPr>
              <a:xfrm>
                <a:off x="5547360" y="2438400"/>
                <a:ext cx="3291840" cy="137160"/>
                <a:chOff x="446817" y="2161735"/>
                <a:chExt cx="3291840" cy="137160"/>
              </a:xfrm>
            </p:grpSpPr>
            <p:sp>
              <p:nvSpPr>
                <p:cNvPr id="105" name="Rectangle 10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6" name="Group 52"/>
                <p:cNvGrpSpPr/>
                <p:nvPr/>
              </p:nvGrpSpPr>
              <p:grpSpPr>
                <a:xfrm>
                  <a:off x="446817" y="2161735"/>
                  <a:ext cx="3291840" cy="137160"/>
                  <a:chOff x="274320" y="1600200"/>
                  <a:chExt cx="3291840" cy="137160"/>
                </a:xfrm>
              </p:grpSpPr>
              <p:grpSp>
                <p:nvGrpSpPr>
                  <p:cNvPr id="107" name="Group 11"/>
                  <p:cNvGrpSpPr/>
                  <p:nvPr/>
                </p:nvGrpSpPr>
                <p:grpSpPr>
                  <a:xfrm>
                    <a:off x="274320" y="1600200"/>
                    <a:ext cx="3291840" cy="137160"/>
                    <a:chOff x="2468880" y="457200"/>
                    <a:chExt cx="3291840" cy="137160"/>
                  </a:xfrm>
                </p:grpSpPr>
                <p:sp>
                  <p:nvSpPr>
                    <p:cNvPr id="111" name="Rectangle 110"/>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2" name="Rectangle 11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25"/>
                  <p:cNvGrpSpPr/>
                  <p:nvPr/>
                </p:nvGrpSpPr>
                <p:grpSpPr>
                  <a:xfrm>
                    <a:off x="274320" y="1600200"/>
                    <a:ext cx="3291840" cy="137160"/>
                    <a:chOff x="274320" y="1828800"/>
                    <a:chExt cx="3291840" cy="137160"/>
                  </a:xfrm>
                </p:grpSpPr>
                <p:sp>
                  <p:nvSpPr>
                    <p:cNvPr id="109" name="Rectangle 108"/>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10"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96" name="Group 97"/>
              <p:cNvGrpSpPr/>
              <p:nvPr/>
            </p:nvGrpSpPr>
            <p:grpSpPr>
              <a:xfrm>
                <a:off x="5547360" y="2621280"/>
                <a:ext cx="3291840" cy="137160"/>
                <a:chOff x="446817" y="2161735"/>
                <a:chExt cx="3291840" cy="137160"/>
              </a:xfrm>
            </p:grpSpPr>
            <p:sp>
              <p:nvSpPr>
                <p:cNvPr id="97" name="Rectangle 9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98" name="Group 52"/>
                <p:cNvGrpSpPr/>
                <p:nvPr/>
              </p:nvGrpSpPr>
              <p:grpSpPr>
                <a:xfrm>
                  <a:off x="446817" y="2161735"/>
                  <a:ext cx="3291840" cy="137160"/>
                  <a:chOff x="274320" y="1600200"/>
                  <a:chExt cx="3291840" cy="137160"/>
                </a:xfrm>
              </p:grpSpPr>
              <p:grpSp>
                <p:nvGrpSpPr>
                  <p:cNvPr id="99" name="Group 11"/>
                  <p:cNvGrpSpPr/>
                  <p:nvPr/>
                </p:nvGrpSpPr>
                <p:grpSpPr>
                  <a:xfrm>
                    <a:off x="274320" y="1600200"/>
                    <a:ext cx="3291840" cy="137160"/>
                    <a:chOff x="2468880" y="457200"/>
                    <a:chExt cx="3291840" cy="137160"/>
                  </a:xfrm>
                </p:grpSpPr>
                <p:sp>
                  <p:nvSpPr>
                    <p:cNvPr id="103" name="Rectangle 10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4" name="Rectangle 103"/>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25"/>
                  <p:cNvGrpSpPr/>
                  <p:nvPr/>
                </p:nvGrpSpPr>
                <p:grpSpPr>
                  <a:xfrm>
                    <a:off x="274320" y="1600200"/>
                    <a:ext cx="3291840" cy="137160"/>
                    <a:chOff x="274320" y="1828800"/>
                    <a:chExt cx="3291840" cy="137160"/>
                  </a:xfrm>
                </p:grpSpPr>
                <p:sp>
                  <p:nvSpPr>
                    <p:cNvPr id="101" name="Rectangle 10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(1987).</a:t>
                      </a:r>
                      <a:endParaRPr lang="en-US" sz="600" dirty="0">
                        <a:solidFill>
                          <a:schemeClr val="tx1"/>
                        </a:solidFill>
                        <a:latin typeface="Arial" pitchFamily="34" charset="0"/>
                        <a:cs typeface="Arial" pitchFamily="34" charset="0"/>
                      </a:endParaRPr>
                    </a:p>
                  </p:txBody>
                </p:sp>
              </p:grpSp>
            </p:grpSp>
          </p:grpSp>
        </p:grpSp>
      </p:grpSp>
      <p:grpSp>
        <p:nvGrpSpPr>
          <p:cNvPr id="125" name="Group 124"/>
          <p:cNvGrpSpPr/>
          <p:nvPr/>
        </p:nvGrpSpPr>
        <p:grpSpPr>
          <a:xfrm>
            <a:off x="320040" y="5669280"/>
            <a:ext cx="4754880" cy="320040"/>
            <a:chOff x="274320" y="2743200"/>
            <a:chExt cx="4754880" cy="320040"/>
          </a:xfrm>
        </p:grpSpPr>
        <p:grpSp>
          <p:nvGrpSpPr>
            <p:cNvPr id="126" name="Group 16"/>
            <p:cNvGrpSpPr/>
            <p:nvPr/>
          </p:nvGrpSpPr>
          <p:grpSpPr>
            <a:xfrm>
              <a:off x="274320" y="2743200"/>
              <a:ext cx="4754880" cy="320040"/>
              <a:chOff x="274320" y="274320"/>
              <a:chExt cx="4754880" cy="320040"/>
            </a:xfrm>
          </p:grpSpPr>
          <p:sp>
            <p:nvSpPr>
              <p:cNvPr id="130" name="Rectangle 129"/>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131" name="Rectangle 130"/>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132" name="Rectangle 131"/>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33" name="Rectangle 132"/>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127" name="Group 55"/>
            <p:cNvGrpSpPr/>
            <p:nvPr/>
          </p:nvGrpSpPr>
          <p:grpSpPr>
            <a:xfrm>
              <a:off x="365760" y="2802119"/>
              <a:ext cx="202203" cy="202203"/>
              <a:chOff x="1169397" y="2906757"/>
              <a:chExt cx="202203" cy="202203"/>
            </a:xfrm>
          </p:grpSpPr>
          <p:sp>
            <p:nvSpPr>
              <p:cNvPr id="128" name="Cross 127"/>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ross 128"/>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/EMI, London, England (1987).</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8"/>
          <p:cNvGrpSpPr>
            <a:grpSpLocks/>
          </p:cNvGrpSpPr>
          <p:nvPr/>
        </p:nvGrpSpPr>
        <p:grpSpPr bwMode="auto">
          <a:xfrm>
            <a:off x="5303520" y="914400"/>
            <a:ext cx="3473450" cy="776287"/>
            <a:chOff x="2834640" y="274320"/>
            <a:chExt cx="3474720" cy="777240"/>
          </a:xfrm>
        </p:grpSpPr>
        <p:grpSp>
          <p:nvGrpSpPr>
            <p:cNvPr id="12" name="Group 46"/>
            <p:cNvGrpSpPr>
              <a:grpSpLocks/>
            </p:cNvGrpSpPr>
            <p:nvPr/>
          </p:nvGrpSpPr>
          <p:grpSpPr bwMode="auto">
            <a:xfrm>
              <a:off x="3109378" y="274320"/>
              <a:ext cx="2925244" cy="136692"/>
              <a:chOff x="3109378" y="2743200"/>
              <a:chExt cx="2925244" cy="136692"/>
            </a:xfrm>
          </p:grpSpPr>
          <p:sp>
            <p:nvSpPr>
              <p:cNvPr id="49"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50"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51"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36" name="TextBox 35"/>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3" name="Group 20"/>
            <p:cNvGrpSpPr>
              <a:grpSpLocks/>
            </p:cNvGrpSpPr>
            <p:nvPr/>
          </p:nvGrpSpPr>
          <p:grpSpPr bwMode="auto">
            <a:xfrm>
              <a:off x="2834640" y="868774"/>
              <a:ext cx="3474720" cy="136692"/>
              <a:chOff x="2560321" y="2472784"/>
              <a:chExt cx="4206240" cy="136692"/>
            </a:xfrm>
          </p:grpSpPr>
          <p:sp>
            <p:nvSpPr>
              <p:cNvPr id="4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48"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4" name="Group 19"/>
            <p:cNvGrpSpPr>
              <a:grpSpLocks/>
            </p:cNvGrpSpPr>
            <p:nvPr/>
          </p:nvGrpSpPr>
          <p:grpSpPr bwMode="auto">
            <a:xfrm>
              <a:off x="2880695" y="503200"/>
              <a:ext cx="3382612" cy="319478"/>
              <a:chOff x="2743535" y="2841587"/>
              <a:chExt cx="3382612" cy="319478"/>
            </a:xfrm>
          </p:grpSpPr>
          <p:sp>
            <p:nvSpPr>
              <p:cNvPr id="39" name="TextBox 38"/>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6" name="Group 18"/>
              <p:cNvGrpSpPr>
                <a:grpSpLocks/>
              </p:cNvGrpSpPr>
              <p:nvPr/>
            </p:nvGrpSpPr>
            <p:grpSpPr bwMode="auto">
              <a:xfrm>
                <a:off x="2743535" y="2841587"/>
                <a:ext cx="3382612" cy="319478"/>
                <a:chOff x="2880695" y="2834920"/>
                <a:chExt cx="3382612" cy="319478"/>
              </a:xfrm>
            </p:grpSpPr>
            <p:grpSp>
              <p:nvGrpSpPr>
                <p:cNvPr id="17" name="Group 14"/>
                <p:cNvGrpSpPr>
                  <a:grpSpLocks/>
                </p:cNvGrpSpPr>
                <p:nvPr/>
              </p:nvGrpSpPr>
              <p:grpSpPr bwMode="auto">
                <a:xfrm>
                  <a:off x="2880695" y="2834920"/>
                  <a:ext cx="3382612" cy="136692"/>
                  <a:chOff x="3155015" y="2834920"/>
                  <a:chExt cx="3382612" cy="136692"/>
                </a:xfrm>
              </p:grpSpPr>
              <p:sp>
                <p:nvSpPr>
                  <p:cNvPr id="45" name="TextBox 4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46" name="TextBox 45"/>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8" name="Group 15"/>
                <p:cNvGrpSpPr>
                  <a:grpSpLocks/>
                </p:cNvGrpSpPr>
                <p:nvPr/>
              </p:nvGrpSpPr>
              <p:grpSpPr bwMode="auto">
                <a:xfrm>
                  <a:off x="2880695" y="3017706"/>
                  <a:ext cx="3382612" cy="136692"/>
                  <a:chOff x="3155015" y="2834826"/>
                  <a:chExt cx="3382612" cy="136692"/>
                </a:xfrm>
              </p:grpSpPr>
              <p:sp>
                <p:nvSpPr>
                  <p:cNvPr id="43" name="TextBox 42"/>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44" name="TextBox 4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9" name="Group 233"/>
          <p:cNvGrpSpPr/>
          <p:nvPr/>
        </p:nvGrpSpPr>
        <p:grpSpPr>
          <a:xfrm>
            <a:off x="5303520" y="1828800"/>
            <a:ext cx="3474720" cy="4114800"/>
            <a:chOff x="2743200" y="274320"/>
            <a:chExt cx="3474720" cy="4114800"/>
          </a:xfrm>
        </p:grpSpPr>
        <p:sp>
          <p:nvSpPr>
            <p:cNvPr id="126" name="Rectangle 13"/>
            <p:cNvSpPr/>
            <p:nvPr/>
          </p:nvSpPr>
          <p:spPr>
            <a:xfrm>
              <a:off x="2743200" y="274320"/>
              <a:ext cx="3474720" cy="41148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0" name="Group 15"/>
            <p:cNvGrpSpPr/>
            <p:nvPr/>
          </p:nvGrpSpPr>
          <p:grpSpPr>
            <a:xfrm>
              <a:off x="2788920" y="320040"/>
              <a:ext cx="3383280" cy="184785"/>
              <a:chOff x="2560320" y="960120"/>
              <a:chExt cx="5160937" cy="184785"/>
            </a:xfrm>
          </p:grpSpPr>
          <p:sp>
            <p:nvSpPr>
              <p:cNvPr id="128" name="Rectangle 127"/>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129" name="Rectangle 128"/>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30" name="Group 193"/>
          <p:cNvGrpSpPr/>
          <p:nvPr/>
        </p:nvGrpSpPr>
        <p:grpSpPr>
          <a:xfrm>
            <a:off x="5394960" y="2103120"/>
            <a:ext cx="3291840" cy="3611880"/>
            <a:chOff x="4572000" y="1828800"/>
            <a:chExt cx="3291840" cy="3611880"/>
          </a:xfrm>
        </p:grpSpPr>
        <p:sp>
          <p:nvSpPr>
            <p:cNvPr id="148" name="Rectangle 147"/>
            <p:cNvSpPr/>
            <p:nvPr/>
          </p:nvSpPr>
          <p:spPr>
            <a:xfrm>
              <a:off x="4572000" y="1828800"/>
              <a:ext cx="3291840" cy="36118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233" name="Group 53"/>
            <p:cNvGrpSpPr/>
            <p:nvPr/>
          </p:nvGrpSpPr>
          <p:grpSpPr>
            <a:xfrm>
              <a:off x="4617720" y="1874520"/>
              <a:ext cx="3200400" cy="274320"/>
              <a:chOff x="1828800" y="1828800"/>
              <a:chExt cx="3200400" cy="274320"/>
            </a:xfrm>
          </p:grpSpPr>
          <p:sp>
            <p:nvSpPr>
              <p:cNvPr id="154" name="Rectangle 153"/>
              <p:cNvSpPr/>
              <p:nvPr/>
            </p:nvSpPr>
            <p:spPr>
              <a:xfrm>
                <a:off x="1828800" y="1828800"/>
                <a:ext cx="274320"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55" name="Rectangle 154"/>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England (1965).</a:t>
                </a:r>
              </a:p>
            </p:txBody>
          </p:sp>
        </p:grpSp>
        <p:sp>
          <p:nvSpPr>
            <p:cNvPr id="150" name="Rectangle 149"/>
            <p:cNvSpPr/>
            <p:nvPr/>
          </p:nvSpPr>
          <p:spPr>
            <a:xfrm>
              <a:off x="4617720" y="52120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37" name="Group 10"/>
            <p:cNvGrpSpPr/>
            <p:nvPr/>
          </p:nvGrpSpPr>
          <p:grpSpPr>
            <a:xfrm>
              <a:off x="4572000" y="2194560"/>
              <a:ext cx="3291840" cy="137160"/>
              <a:chOff x="5349240" y="2194560"/>
              <a:chExt cx="3291840" cy="137160"/>
            </a:xfrm>
          </p:grpSpPr>
          <p:sp>
            <p:nvSpPr>
              <p:cNvPr id="152" name="Rectangle 151"/>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153" name="Rectangle 152"/>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a:t>
                </a:r>
                <a:r>
                  <a:rPr lang="en-US" sz="600" dirty="0" smtClean="0">
                    <a:solidFill>
                      <a:schemeClr val="bg1">
                        <a:lumMod val="50000"/>
                      </a:schemeClr>
                    </a:solidFill>
                    <a:latin typeface="Arial" pitchFamily="34" charset="0"/>
                    <a:cs typeface="Arial" pitchFamily="34" charset="0"/>
                  </a:rPr>
                  <a:t>content</a:t>
                </a:r>
                <a:r>
                  <a:rPr lang="en-US" sz="600" dirty="0" smtClean="0">
                    <a:solidFill>
                      <a:srgbClr val="003CB4"/>
                    </a:solidFill>
                    <a:latin typeface="Arial" pitchFamily="34" charset="0"/>
                    <a:cs typeface="Arial" pitchFamily="34" charset="0"/>
                  </a:rPr>
                  <a:t>  ::  everything</a:t>
                </a:r>
              </a:p>
            </p:txBody>
          </p:sp>
        </p:grpSp>
      </p:grpSp>
      <p:grpSp>
        <p:nvGrpSpPr>
          <p:cNvPr id="238" name="Group 155"/>
          <p:cNvGrpSpPr/>
          <p:nvPr/>
        </p:nvGrpSpPr>
        <p:grpSpPr>
          <a:xfrm>
            <a:off x="5440680" y="2743200"/>
            <a:ext cx="3200400" cy="2534406"/>
            <a:chOff x="5440680" y="2743200"/>
            <a:chExt cx="3200400" cy="2534406"/>
          </a:xfrm>
        </p:grpSpPr>
        <p:grpSp>
          <p:nvGrpSpPr>
            <p:cNvPr id="241" name="Group 145"/>
            <p:cNvGrpSpPr/>
            <p:nvPr/>
          </p:nvGrpSpPr>
          <p:grpSpPr>
            <a:xfrm>
              <a:off x="5440680" y="2743200"/>
              <a:ext cx="3200400" cy="156966"/>
              <a:chOff x="2468880" y="985266"/>
              <a:chExt cx="3200400" cy="156966"/>
            </a:xfrm>
          </p:grpSpPr>
          <p:grpSp>
            <p:nvGrpSpPr>
              <p:cNvPr id="245" name="Group 26"/>
              <p:cNvGrpSpPr/>
              <p:nvPr/>
            </p:nvGrpSpPr>
            <p:grpSpPr>
              <a:xfrm>
                <a:off x="2468880" y="985266"/>
                <a:ext cx="3200400" cy="137160"/>
                <a:chOff x="2468880" y="1143000"/>
                <a:chExt cx="3200400" cy="137160"/>
              </a:xfrm>
            </p:grpSpPr>
            <p:grpSp>
              <p:nvGrpSpPr>
                <p:cNvPr id="246" name="Group 25"/>
                <p:cNvGrpSpPr/>
                <p:nvPr/>
              </p:nvGrpSpPr>
              <p:grpSpPr>
                <a:xfrm>
                  <a:off x="2560320" y="1143000"/>
                  <a:ext cx="137160" cy="137160"/>
                  <a:chOff x="1828800" y="914400"/>
                  <a:chExt cx="137160" cy="137160"/>
                </a:xfrm>
              </p:grpSpPr>
              <p:sp>
                <p:nvSpPr>
                  <p:cNvPr id="291" name="Rectangle 29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0" name="Rectangle 28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9" name="Group 23"/>
              <p:cNvGrpSpPr/>
              <p:nvPr/>
            </p:nvGrpSpPr>
            <p:grpSpPr>
              <a:xfrm>
                <a:off x="2468880" y="985266"/>
                <a:ext cx="3200400" cy="156966"/>
                <a:chOff x="2468880" y="731520"/>
                <a:chExt cx="3200400" cy="156966"/>
              </a:xfrm>
            </p:grpSpPr>
            <p:sp>
              <p:nvSpPr>
                <p:cNvPr id="287" name="Rectangle 28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88" name="Rectangle 287"/>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Drive my car.</a:t>
                  </a:r>
                  <a:endParaRPr lang="en-US" sz="600" dirty="0">
                    <a:solidFill>
                      <a:schemeClr val="tx1"/>
                    </a:solidFill>
                    <a:latin typeface="Arial" pitchFamily="34" charset="0"/>
                    <a:cs typeface="Arial" pitchFamily="34" charset="0"/>
                  </a:endParaRPr>
                </a:p>
              </p:txBody>
            </p:sp>
          </p:grpSp>
        </p:grpSp>
        <p:grpSp>
          <p:nvGrpSpPr>
            <p:cNvPr id="253" name="Group 145"/>
            <p:cNvGrpSpPr/>
            <p:nvPr/>
          </p:nvGrpSpPr>
          <p:grpSpPr>
            <a:xfrm>
              <a:off x="5440680" y="2926080"/>
              <a:ext cx="3200400" cy="156966"/>
              <a:chOff x="2468880" y="985266"/>
              <a:chExt cx="3200400" cy="156966"/>
            </a:xfrm>
          </p:grpSpPr>
          <p:grpSp>
            <p:nvGrpSpPr>
              <p:cNvPr id="254" name="Group 26"/>
              <p:cNvGrpSpPr/>
              <p:nvPr/>
            </p:nvGrpSpPr>
            <p:grpSpPr>
              <a:xfrm>
                <a:off x="2468880" y="985266"/>
                <a:ext cx="3200400" cy="137160"/>
                <a:chOff x="2468880" y="1143000"/>
                <a:chExt cx="3200400" cy="137160"/>
              </a:xfrm>
            </p:grpSpPr>
            <p:grpSp>
              <p:nvGrpSpPr>
                <p:cNvPr id="32" name="Group 25"/>
                <p:cNvGrpSpPr/>
                <p:nvPr/>
              </p:nvGrpSpPr>
              <p:grpSpPr>
                <a:xfrm>
                  <a:off x="2560320" y="1143000"/>
                  <a:ext cx="137160" cy="137160"/>
                  <a:chOff x="1828800" y="914400"/>
                  <a:chExt cx="137160" cy="137160"/>
                </a:xfrm>
              </p:grpSpPr>
              <p:sp>
                <p:nvSpPr>
                  <p:cNvPr id="283" name="Rectangle 2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2" name="Rectangle 13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3" name="Group 23"/>
              <p:cNvGrpSpPr/>
              <p:nvPr/>
            </p:nvGrpSpPr>
            <p:grpSpPr>
              <a:xfrm>
                <a:off x="2468880" y="985266"/>
                <a:ext cx="3200400" cy="156966"/>
                <a:chOff x="2468880" y="731520"/>
                <a:chExt cx="3200400" cy="156966"/>
              </a:xfrm>
            </p:grpSpPr>
            <p:sp>
              <p:nvSpPr>
                <p:cNvPr id="279" name="Rectangle 2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80" name="Rectangle 13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err="1" smtClean="0">
                      <a:solidFill>
                        <a:schemeClr val="tx1"/>
                      </a:solidFill>
                      <a:latin typeface="Arial" pitchFamily="34" charset="0"/>
                      <a:cs typeface="Arial" pitchFamily="34" charset="0"/>
                    </a:rPr>
                    <a:t>Norweigian</a:t>
                  </a:r>
                  <a:r>
                    <a:rPr lang="en-US" sz="600" dirty="0" smtClean="0">
                      <a:solidFill>
                        <a:schemeClr val="tx1"/>
                      </a:solidFill>
                      <a:latin typeface="Arial" pitchFamily="34" charset="0"/>
                      <a:cs typeface="Arial" pitchFamily="34" charset="0"/>
                    </a:rPr>
                    <a:t> wood (This bird has flown).</a:t>
                  </a:r>
                  <a:endParaRPr lang="en-US" sz="600" dirty="0">
                    <a:solidFill>
                      <a:schemeClr val="tx1"/>
                    </a:solidFill>
                    <a:latin typeface="Arial" pitchFamily="34" charset="0"/>
                    <a:cs typeface="Arial" pitchFamily="34" charset="0"/>
                  </a:endParaRPr>
                </a:p>
              </p:txBody>
            </p:sp>
          </p:grpSp>
        </p:grpSp>
        <p:grpSp>
          <p:nvGrpSpPr>
            <p:cNvPr id="34" name="Group 145"/>
            <p:cNvGrpSpPr/>
            <p:nvPr/>
          </p:nvGrpSpPr>
          <p:grpSpPr>
            <a:xfrm>
              <a:off x="5440680" y="3108960"/>
              <a:ext cx="3200400" cy="156966"/>
              <a:chOff x="2468880" y="985266"/>
              <a:chExt cx="3200400" cy="156966"/>
            </a:xfrm>
          </p:grpSpPr>
          <p:grpSp>
            <p:nvGrpSpPr>
              <p:cNvPr id="35" name="Group 26"/>
              <p:cNvGrpSpPr/>
              <p:nvPr/>
            </p:nvGrpSpPr>
            <p:grpSpPr>
              <a:xfrm>
                <a:off x="2468880" y="985266"/>
                <a:ext cx="3200400" cy="137160"/>
                <a:chOff x="2468880" y="1143000"/>
                <a:chExt cx="3200400" cy="137160"/>
              </a:xfrm>
            </p:grpSpPr>
            <p:grpSp>
              <p:nvGrpSpPr>
                <p:cNvPr id="37" name="Group 25"/>
                <p:cNvGrpSpPr/>
                <p:nvPr/>
              </p:nvGrpSpPr>
              <p:grpSpPr>
                <a:xfrm>
                  <a:off x="2560320" y="1143000"/>
                  <a:ext cx="137160" cy="137160"/>
                  <a:chOff x="1828800" y="914400"/>
                  <a:chExt cx="137160" cy="137160"/>
                </a:xfrm>
              </p:grpSpPr>
              <p:sp>
                <p:nvSpPr>
                  <p:cNvPr id="275" name="Rectangle 27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13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4" name="Rectangle 12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8" name="Group 23"/>
              <p:cNvGrpSpPr/>
              <p:nvPr/>
            </p:nvGrpSpPr>
            <p:grpSpPr>
              <a:xfrm>
                <a:off x="2468880" y="985266"/>
                <a:ext cx="3200400" cy="156966"/>
                <a:chOff x="2468880" y="731520"/>
                <a:chExt cx="3200400" cy="156966"/>
              </a:xfrm>
            </p:grpSpPr>
            <p:sp>
              <p:nvSpPr>
                <p:cNvPr id="271" name="Rectangle 27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72" name="Rectangle 27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won’t see me.</a:t>
                  </a:r>
                  <a:endParaRPr lang="en-US" sz="600" dirty="0">
                    <a:solidFill>
                      <a:schemeClr val="tx1"/>
                    </a:solidFill>
                    <a:latin typeface="Arial" pitchFamily="34" charset="0"/>
                    <a:cs typeface="Arial" pitchFamily="34" charset="0"/>
                  </a:endParaRPr>
                </a:p>
              </p:txBody>
            </p:sp>
          </p:grpSp>
        </p:grpSp>
        <p:grpSp>
          <p:nvGrpSpPr>
            <p:cNvPr id="40" name="Group 145"/>
            <p:cNvGrpSpPr/>
            <p:nvPr/>
          </p:nvGrpSpPr>
          <p:grpSpPr>
            <a:xfrm>
              <a:off x="5440680" y="3291840"/>
              <a:ext cx="3200400" cy="156966"/>
              <a:chOff x="2468880" y="985266"/>
              <a:chExt cx="3200400" cy="156966"/>
            </a:xfrm>
          </p:grpSpPr>
          <p:grpSp>
            <p:nvGrpSpPr>
              <p:cNvPr id="41" name="Group 26"/>
              <p:cNvGrpSpPr/>
              <p:nvPr/>
            </p:nvGrpSpPr>
            <p:grpSpPr>
              <a:xfrm>
                <a:off x="2468880" y="985266"/>
                <a:ext cx="3200400" cy="137160"/>
                <a:chOff x="2468880" y="1143000"/>
                <a:chExt cx="3200400" cy="137160"/>
              </a:xfrm>
            </p:grpSpPr>
            <p:grpSp>
              <p:nvGrpSpPr>
                <p:cNvPr id="42" name="Group 25"/>
                <p:cNvGrpSpPr/>
                <p:nvPr/>
              </p:nvGrpSpPr>
              <p:grpSpPr>
                <a:xfrm>
                  <a:off x="2560320" y="1143000"/>
                  <a:ext cx="137160" cy="137160"/>
                  <a:chOff x="1828800" y="914400"/>
                  <a:chExt cx="137160" cy="137160"/>
                </a:xfrm>
              </p:grpSpPr>
              <p:sp>
                <p:nvSpPr>
                  <p:cNvPr id="267" name="Rectangle 26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Rectangle 26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2" name="Group 23"/>
              <p:cNvGrpSpPr/>
              <p:nvPr/>
            </p:nvGrpSpPr>
            <p:grpSpPr>
              <a:xfrm>
                <a:off x="2468880" y="985266"/>
                <a:ext cx="3200400" cy="156966"/>
                <a:chOff x="2468880" y="731520"/>
                <a:chExt cx="3200400" cy="156966"/>
              </a:xfrm>
            </p:grpSpPr>
            <p:sp>
              <p:nvSpPr>
                <p:cNvPr id="263" name="Rectangle 262"/>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64" name="Rectangle 26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Nowhere man.</a:t>
                  </a:r>
                  <a:endParaRPr lang="en-US" sz="600" dirty="0">
                    <a:solidFill>
                      <a:schemeClr val="tx1"/>
                    </a:solidFill>
                    <a:latin typeface="Arial" pitchFamily="34" charset="0"/>
                    <a:cs typeface="Arial" pitchFamily="34" charset="0"/>
                  </a:endParaRPr>
                </a:p>
              </p:txBody>
            </p:sp>
          </p:grpSp>
        </p:grpSp>
        <p:grpSp>
          <p:nvGrpSpPr>
            <p:cNvPr id="53" name="Group 145"/>
            <p:cNvGrpSpPr/>
            <p:nvPr/>
          </p:nvGrpSpPr>
          <p:grpSpPr>
            <a:xfrm>
              <a:off x="5440680" y="3474720"/>
              <a:ext cx="3200400" cy="156966"/>
              <a:chOff x="2468880" y="985266"/>
              <a:chExt cx="3200400" cy="156966"/>
            </a:xfrm>
          </p:grpSpPr>
          <p:grpSp>
            <p:nvGrpSpPr>
              <p:cNvPr id="54" name="Group 26"/>
              <p:cNvGrpSpPr/>
              <p:nvPr/>
            </p:nvGrpSpPr>
            <p:grpSpPr>
              <a:xfrm>
                <a:off x="2468880" y="985266"/>
                <a:ext cx="3200400" cy="137160"/>
                <a:chOff x="2468880" y="1143000"/>
                <a:chExt cx="3200400" cy="137160"/>
              </a:xfrm>
            </p:grpSpPr>
            <p:grpSp>
              <p:nvGrpSpPr>
                <p:cNvPr id="55" name="Group 25"/>
                <p:cNvGrpSpPr/>
                <p:nvPr/>
              </p:nvGrpSpPr>
              <p:grpSpPr>
                <a:xfrm>
                  <a:off x="2560320" y="1143000"/>
                  <a:ext cx="137160" cy="137160"/>
                  <a:chOff x="1828800" y="914400"/>
                  <a:chExt cx="137160" cy="137160"/>
                </a:xfrm>
              </p:grpSpPr>
              <p:sp>
                <p:nvSpPr>
                  <p:cNvPr id="259" name="Rectangle 25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Rectangle 25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7" name="Group 23"/>
              <p:cNvGrpSpPr/>
              <p:nvPr/>
            </p:nvGrpSpPr>
            <p:grpSpPr>
              <a:xfrm>
                <a:off x="2468880" y="985266"/>
                <a:ext cx="3200400" cy="156966"/>
                <a:chOff x="2468880" y="731520"/>
                <a:chExt cx="3200400" cy="156966"/>
              </a:xfrm>
            </p:grpSpPr>
            <p:sp>
              <p:nvSpPr>
                <p:cNvPr id="255" name="Rectangle 25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56" name="Rectangle 25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Think for yourself. (George Harrison)</a:t>
                  </a:r>
                  <a:endParaRPr lang="en-US" sz="600" dirty="0">
                    <a:solidFill>
                      <a:schemeClr val="tx1"/>
                    </a:solidFill>
                    <a:latin typeface="Arial" pitchFamily="34" charset="0"/>
                    <a:cs typeface="Arial" pitchFamily="34" charset="0"/>
                  </a:endParaRPr>
                </a:p>
              </p:txBody>
            </p:sp>
          </p:grpSp>
        </p:grpSp>
        <p:grpSp>
          <p:nvGrpSpPr>
            <p:cNvPr id="58" name="Group 145"/>
            <p:cNvGrpSpPr/>
            <p:nvPr/>
          </p:nvGrpSpPr>
          <p:grpSpPr>
            <a:xfrm>
              <a:off x="5440680" y="3657600"/>
              <a:ext cx="3200400" cy="156966"/>
              <a:chOff x="2468880" y="985266"/>
              <a:chExt cx="3200400" cy="156966"/>
            </a:xfrm>
          </p:grpSpPr>
          <p:grpSp>
            <p:nvGrpSpPr>
              <p:cNvPr id="59" name="Group 26"/>
              <p:cNvGrpSpPr/>
              <p:nvPr/>
            </p:nvGrpSpPr>
            <p:grpSpPr>
              <a:xfrm>
                <a:off x="2468880" y="985266"/>
                <a:ext cx="3200400" cy="137160"/>
                <a:chOff x="2468880" y="1143000"/>
                <a:chExt cx="3200400" cy="137160"/>
              </a:xfrm>
            </p:grpSpPr>
            <p:grpSp>
              <p:nvGrpSpPr>
                <p:cNvPr id="60" name="Group 25"/>
                <p:cNvGrpSpPr/>
                <p:nvPr/>
              </p:nvGrpSpPr>
              <p:grpSpPr>
                <a:xfrm>
                  <a:off x="2560320" y="1143000"/>
                  <a:ext cx="137160" cy="137160"/>
                  <a:chOff x="1828800" y="914400"/>
                  <a:chExt cx="137160" cy="137160"/>
                </a:xfrm>
              </p:grpSpPr>
              <p:sp>
                <p:nvSpPr>
                  <p:cNvPr id="251" name="Rectangle 25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Rectangle 24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1" name="Group 23"/>
              <p:cNvGrpSpPr/>
              <p:nvPr/>
            </p:nvGrpSpPr>
            <p:grpSpPr>
              <a:xfrm>
                <a:off x="2468880" y="985266"/>
                <a:ext cx="3200400" cy="156966"/>
                <a:chOff x="2468880" y="731520"/>
                <a:chExt cx="3200400" cy="156966"/>
              </a:xfrm>
            </p:grpSpPr>
            <p:sp>
              <p:nvSpPr>
                <p:cNvPr id="247" name="Rectangle 24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48" name="Rectangle 247"/>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word.</a:t>
                  </a:r>
                  <a:endParaRPr lang="en-US" sz="600" dirty="0">
                    <a:solidFill>
                      <a:schemeClr val="tx1"/>
                    </a:solidFill>
                    <a:latin typeface="Arial" pitchFamily="34" charset="0"/>
                    <a:cs typeface="Arial" pitchFamily="34" charset="0"/>
                  </a:endParaRPr>
                </a:p>
              </p:txBody>
            </p:sp>
          </p:grpSp>
        </p:grpSp>
        <p:grpSp>
          <p:nvGrpSpPr>
            <p:cNvPr id="62" name="Group 145"/>
            <p:cNvGrpSpPr/>
            <p:nvPr/>
          </p:nvGrpSpPr>
          <p:grpSpPr>
            <a:xfrm>
              <a:off x="5440680" y="3840480"/>
              <a:ext cx="3200400" cy="156966"/>
              <a:chOff x="2468880" y="985266"/>
              <a:chExt cx="3200400" cy="156966"/>
            </a:xfrm>
          </p:grpSpPr>
          <p:grpSp>
            <p:nvGrpSpPr>
              <p:cNvPr id="63" name="Group 26"/>
              <p:cNvGrpSpPr/>
              <p:nvPr/>
            </p:nvGrpSpPr>
            <p:grpSpPr>
              <a:xfrm>
                <a:off x="2468880" y="985266"/>
                <a:ext cx="3200400" cy="137160"/>
                <a:chOff x="2468880" y="1143000"/>
                <a:chExt cx="3200400" cy="137160"/>
              </a:xfrm>
            </p:grpSpPr>
            <p:grpSp>
              <p:nvGrpSpPr>
                <p:cNvPr id="257" name="Group 25"/>
                <p:cNvGrpSpPr/>
                <p:nvPr/>
              </p:nvGrpSpPr>
              <p:grpSpPr>
                <a:xfrm>
                  <a:off x="2560320" y="1143000"/>
                  <a:ext cx="137160" cy="137160"/>
                  <a:chOff x="1828800" y="914400"/>
                  <a:chExt cx="137160" cy="137160"/>
                </a:xfrm>
              </p:grpSpPr>
              <p:sp>
                <p:nvSpPr>
                  <p:cNvPr id="243" name="Rectangle 24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1" name="Group 23"/>
              <p:cNvGrpSpPr/>
              <p:nvPr/>
            </p:nvGrpSpPr>
            <p:grpSpPr>
              <a:xfrm>
                <a:off x="2468880" y="985266"/>
                <a:ext cx="3200400" cy="156966"/>
                <a:chOff x="2468880" y="731520"/>
                <a:chExt cx="3200400" cy="156966"/>
              </a:xfrm>
            </p:grpSpPr>
            <p:sp>
              <p:nvSpPr>
                <p:cNvPr id="239" name="Rectangle 23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40" name="Rectangle 23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Michelle.</a:t>
                  </a:r>
                  <a:endParaRPr lang="en-US" sz="600" dirty="0">
                    <a:solidFill>
                      <a:schemeClr val="tx1"/>
                    </a:solidFill>
                    <a:latin typeface="Arial" pitchFamily="34" charset="0"/>
                    <a:cs typeface="Arial" pitchFamily="34" charset="0"/>
                  </a:endParaRPr>
                </a:p>
              </p:txBody>
            </p:sp>
          </p:grpSp>
        </p:grpSp>
        <p:grpSp>
          <p:nvGrpSpPr>
            <p:cNvPr id="262" name="Group 145"/>
            <p:cNvGrpSpPr/>
            <p:nvPr/>
          </p:nvGrpSpPr>
          <p:grpSpPr>
            <a:xfrm>
              <a:off x="5440680" y="4023360"/>
              <a:ext cx="3200400" cy="156966"/>
              <a:chOff x="2468880" y="985266"/>
              <a:chExt cx="3200400" cy="156966"/>
            </a:xfrm>
          </p:grpSpPr>
          <p:grpSp>
            <p:nvGrpSpPr>
              <p:cNvPr id="265" name="Group 26"/>
              <p:cNvGrpSpPr/>
              <p:nvPr/>
            </p:nvGrpSpPr>
            <p:grpSpPr>
              <a:xfrm>
                <a:off x="2468880" y="985266"/>
                <a:ext cx="3200400" cy="137160"/>
                <a:chOff x="2468880" y="1143000"/>
                <a:chExt cx="3200400" cy="137160"/>
              </a:xfrm>
            </p:grpSpPr>
            <p:grpSp>
              <p:nvGrpSpPr>
                <p:cNvPr id="269" name="Group 25"/>
                <p:cNvGrpSpPr/>
                <p:nvPr/>
              </p:nvGrpSpPr>
              <p:grpSpPr>
                <a:xfrm>
                  <a:off x="2560320" y="1143000"/>
                  <a:ext cx="137160" cy="137160"/>
                  <a:chOff x="1828800" y="914400"/>
                  <a:chExt cx="137160" cy="137160"/>
                </a:xfrm>
              </p:grpSpPr>
              <p:sp>
                <p:nvSpPr>
                  <p:cNvPr id="235" name="Rectangle 23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 name="Rectangle 23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70" name="Group 23"/>
              <p:cNvGrpSpPr/>
              <p:nvPr/>
            </p:nvGrpSpPr>
            <p:grpSpPr>
              <a:xfrm>
                <a:off x="2468880" y="985266"/>
                <a:ext cx="3200400" cy="156966"/>
                <a:chOff x="2468880" y="731520"/>
                <a:chExt cx="3200400" cy="156966"/>
              </a:xfrm>
            </p:grpSpPr>
            <p:sp>
              <p:nvSpPr>
                <p:cNvPr id="231" name="Rectangle 23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32" name="Rectangle 23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What goes on. (Lennon/</a:t>
                  </a:r>
                  <a:r>
                    <a:rPr lang="en-US" sz="600" dirty="0" err="1" smtClean="0">
                      <a:solidFill>
                        <a:schemeClr val="tx1"/>
                      </a:solidFill>
                      <a:latin typeface="Arial" pitchFamily="34" charset="0"/>
                      <a:cs typeface="Arial" pitchFamily="34" charset="0"/>
                    </a:rPr>
                    <a:t>Mcartney</a:t>
                  </a:r>
                  <a:r>
                    <a:rPr lang="en-US" sz="600" dirty="0" smtClean="0">
                      <a:solidFill>
                        <a:schemeClr val="tx1"/>
                      </a:solidFill>
                      <a:latin typeface="Arial" pitchFamily="34" charset="0"/>
                      <a:cs typeface="Arial" pitchFamily="34" charset="0"/>
                    </a:rPr>
                    <a:t>/Starkey)</a:t>
                  </a:r>
                  <a:endParaRPr lang="en-US" sz="600" dirty="0">
                    <a:solidFill>
                      <a:schemeClr val="tx1"/>
                    </a:solidFill>
                    <a:latin typeface="Arial" pitchFamily="34" charset="0"/>
                    <a:cs typeface="Arial" pitchFamily="34" charset="0"/>
                  </a:endParaRPr>
                </a:p>
              </p:txBody>
            </p:sp>
          </p:grpSp>
        </p:grpSp>
        <p:grpSp>
          <p:nvGrpSpPr>
            <p:cNvPr id="273" name="Group 145"/>
            <p:cNvGrpSpPr/>
            <p:nvPr/>
          </p:nvGrpSpPr>
          <p:grpSpPr>
            <a:xfrm>
              <a:off x="5440680" y="4206240"/>
              <a:ext cx="3200400" cy="156966"/>
              <a:chOff x="2468880" y="985266"/>
              <a:chExt cx="3200400" cy="156966"/>
            </a:xfrm>
          </p:grpSpPr>
          <p:grpSp>
            <p:nvGrpSpPr>
              <p:cNvPr id="277" name="Group 26"/>
              <p:cNvGrpSpPr/>
              <p:nvPr/>
            </p:nvGrpSpPr>
            <p:grpSpPr>
              <a:xfrm>
                <a:off x="2468880" y="985266"/>
                <a:ext cx="3200400" cy="137160"/>
                <a:chOff x="2468880" y="1143000"/>
                <a:chExt cx="3200400" cy="137160"/>
              </a:xfrm>
            </p:grpSpPr>
            <p:grpSp>
              <p:nvGrpSpPr>
                <p:cNvPr id="278" name="Group 25"/>
                <p:cNvGrpSpPr/>
                <p:nvPr/>
              </p:nvGrpSpPr>
              <p:grpSpPr>
                <a:xfrm>
                  <a:off x="2560320" y="1143000"/>
                  <a:ext cx="137160" cy="137160"/>
                  <a:chOff x="1828800" y="914400"/>
                  <a:chExt cx="137160" cy="137160"/>
                </a:xfrm>
              </p:grpSpPr>
              <p:sp>
                <p:nvSpPr>
                  <p:cNvPr id="227" name="Rectangle 22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6" name="Rectangle 22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81" name="Group 23"/>
              <p:cNvGrpSpPr/>
              <p:nvPr/>
            </p:nvGrpSpPr>
            <p:grpSpPr>
              <a:xfrm>
                <a:off x="2468880" y="985266"/>
                <a:ext cx="3200400" cy="156966"/>
                <a:chOff x="2468880" y="731520"/>
                <a:chExt cx="3200400" cy="156966"/>
              </a:xfrm>
            </p:grpSpPr>
            <p:sp>
              <p:nvSpPr>
                <p:cNvPr id="221" name="Rectangle 22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24" name="Rectangle 22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Girl.</a:t>
                  </a:r>
                  <a:endParaRPr lang="en-US" sz="600" dirty="0">
                    <a:solidFill>
                      <a:schemeClr val="tx1"/>
                    </a:solidFill>
                    <a:latin typeface="Arial" pitchFamily="34" charset="0"/>
                    <a:cs typeface="Arial" pitchFamily="34" charset="0"/>
                  </a:endParaRPr>
                </a:p>
              </p:txBody>
            </p:sp>
          </p:grpSp>
        </p:grpSp>
        <p:grpSp>
          <p:nvGrpSpPr>
            <p:cNvPr id="285" name="Group 145"/>
            <p:cNvGrpSpPr/>
            <p:nvPr/>
          </p:nvGrpSpPr>
          <p:grpSpPr>
            <a:xfrm>
              <a:off x="5440680" y="4389120"/>
              <a:ext cx="3200400" cy="156966"/>
              <a:chOff x="2468880" y="985266"/>
              <a:chExt cx="3200400" cy="156966"/>
            </a:xfrm>
          </p:grpSpPr>
          <p:grpSp>
            <p:nvGrpSpPr>
              <p:cNvPr id="286" name="Group 26"/>
              <p:cNvGrpSpPr/>
              <p:nvPr/>
            </p:nvGrpSpPr>
            <p:grpSpPr>
              <a:xfrm>
                <a:off x="2468880" y="985266"/>
                <a:ext cx="3200400" cy="137160"/>
                <a:chOff x="2468880" y="1143000"/>
                <a:chExt cx="3200400" cy="137160"/>
              </a:xfrm>
            </p:grpSpPr>
            <p:grpSp>
              <p:nvGrpSpPr>
                <p:cNvPr id="289" name="Group 25"/>
                <p:cNvGrpSpPr/>
                <p:nvPr/>
              </p:nvGrpSpPr>
              <p:grpSpPr>
                <a:xfrm>
                  <a:off x="2560320" y="1143000"/>
                  <a:ext cx="137160" cy="137160"/>
                  <a:chOff x="1828800" y="914400"/>
                  <a:chExt cx="137160" cy="137160"/>
                </a:xfrm>
              </p:grpSpPr>
              <p:sp>
                <p:nvSpPr>
                  <p:cNvPr id="215" name="Rectangle 21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4" name="Rectangle 21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93" name="Group 23"/>
              <p:cNvGrpSpPr/>
              <p:nvPr/>
            </p:nvGrpSpPr>
            <p:grpSpPr>
              <a:xfrm>
                <a:off x="2468880" y="985266"/>
                <a:ext cx="3200400" cy="156966"/>
                <a:chOff x="2468880" y="731520"/>
                <a:chExt cx="3200400" cy="156966"/>
              </a:xfrm>
            </p:grpSpPr>
            <p:sp>
              <p:nvSpPr>
                <p:cNvPr id="211" name="Rectangle 21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12" name="Rectangle 21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I’m looking through you.</a:t>
                  </a:r>
                  <a:endParaRPr lang="en-US" sz="600" dirty="0">
                    <a:solidFill>
                      <a:schemeClr val="tx1"/>
                    </a:solidFill>
                    <a:latin typeface="Arial" pitchFamily="34" charset="0"/>
                    <a:cs typeface="Arial" pitchFamily="34" charset="0"/>
                  </a:endParaRPr>
                </a:p>
              </p:txBody>
            </p:sp>
          </p:grpSp>
        </p:grpSp>
        <p:grpSp>
          <p:nvGrpSpPr>
            <p:cNvPr id="294" name="Group 145"/>
            <p:cNvGrpSpPr/>
            <p:nvPr/>
          </p:nvGrpSpPr>
          <p:grpSpPr>
            <a:xfrm>
              <a:off x="5440680" y="4572000"/>
              <a:ext cx="3200400" cy="156966"/>
              <a:chOff x="2468880" y="985266"/>
              <a:chExt cx="3200400" cy="156966"/>
            </a:xfrm>
          </p:grpSpPr>
          <p:grpSp>
            <p:nvGrpSpPr>
              <p:cNvPr id="295" name="Group 26"/>
              <p:cNvGrpSpPr/>
              <p:nvPr/>
            </p:nvGrpSpPr>
            <p:grpSpPr>
              <a:xfrm>
                <a:off x="2468880" y="985266"/>
                <a:ext cx="3200400" cy="137160"/>
                <a:chOff x="2468880" y="1143000"/>
                <a:chExt cx="3200400" cy="137160"/>
              </a:xfrm>
            </p:grpSpPr>
            <p:grpSp>
              <p:nvGrpSpPr>
                <p:cNvPr id="296" name="Group 25"/>
                <p:cNvGrpSpPr/>
                <p:nvPr/>
              </p:nvGrpSpPr>
              <p:grpSpPr>
                <a:xfrm>
                  <a:off x="2560320" y="1143000"/>
                  <a:ext cx="137160" cy="137160"/>
                  <a:chOff x="1828800" y="914400"/>
                  <a:chExt cx="137160" cy="137160"/>
                </a:xfrm>
              </p:grpSpPr>
              <p:sp>
                <p:nvSpPr>
                  <p:cNvPr id="207" name="Rectangle 20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97" name="Group 23"/>
              <p:cNvGrpSpPr/>
              <p:nvPr/>
            </p:nvGrpSpPr>
            <p:grpSpPr>
              <a:xfrm>
                <a:off x="2468880" y="985266"/>
                <a:ext cx="3200400" cy="156966"/>
                <a:chOff x="2468880" y="731520"/>
                <a:chExt cx="3200400" cy="156966"/>
              </a:xfrm>
            </p:grpSpPr>
            <p:sp>
              <p:nvSpPr>
                <p:cNvPr id="202" name="Rectangle 201"/>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04" name="Rectangle 20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In my life.</a:t>
                  </a:r>
                  <a:endParaRPr lang="en-US" sz="600" dirty="0">
                    <a:solidFill>
                      <a:schemeClr val="tx1"/>
                    </a:solidFill>
                    <a:latin typeface="Arial" pitchFamily="34" charset="0"/>
                    <a:cs typeface="Arial" pitchFamily="34" charset="0"/>
                  </a:endParaRPr>
                </a:p>
              </p:txBody>
            </p:sp>
          </p:grpSp>
        </p:grpSp>
        <p:grpSp>
          <p:nvGrpSpPr>
            <p:cNvPr id="298" name="Group 145"/>
            <p:cNvGrpSpPr/>
            <p:nvPr/>
          </p:nvGrpSpPr>
          <p:grpSpPr>
            <a:xfrm>
              <a:off x="5440680" y="4754880"/>
              <a:ext cx="3200400" cy="156966"/>
              <a:chOff x="2468880" y="985266"/>
              <a:chExt cx="3200400" cy="156966"/>
            </a:xfrm>
          </p:grpSpPr>
          <p:grpSp>
            <p:nvGrpSpPr>
              <p:cNvPr id="299" name="Group 26"/>
              <p:cNvGrpSpPr/>
              <p:nvPr/>
            </p:nvGrpSpPr>
            <p:grpSpPr>
              <a:xfrm>
                <a:off x="2468880" y="985266"/>
                <a:ext cx="3200400" cy="137160"/>
                <a:chOff x="2468880" y="1143000"/>
                <a:chExt cx="3200400" cy="137160"/>
              </a:xfrm>
            </p:grpSpPr>
            <p:grpSp>
              <p:nvGrpSpPr>
                <p:cNvPr id="300" name="Group 25"/>
                <p:cNvGrpSpPr/>
                <p:nvPr/>
              </p:nvGrpSpPr>
              <p:grpSpPr>
                <a:xfrm>
                  <a:off x="2560320" y="1143000"/>
                  <a:ext cx="137160" cy="137160"/>
                  <a:chOff x="1828800" y="914400"/>
                  <a:chExt cx="137160" cy="137160"/>
                </a:xfrm>
              </p:grpSpPr>
              <p:sp>
                <p:nvSpPr>
                  <p:cNvPr id="197" name="Rectangle 19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Rectangle 19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01" name="Group 23"/>
              <p:cNvGrpSpPr/>
              <p:nvPr/>
            </p:nvGrpSpPr>
            <p:grpSpPr>
              <a:xfrm>
                <a:off x="2468880" y="985266"/>
                <a:ext cx="3200400" cy="156966"/>
                <a:chOff x="2468880" y="731520"/>
                <a:chExt cx="3200400" cy="156966"/>
              </a:xfrm>
            </p:grpSpPr>
            <p:sp>
              <p:nvSpPr>
                <p:cNvPr id="191" name="Rectangle 19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93" name="Rectangle 192"/>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Wait.</a:t>
                  </a:r>
                  <a:endParaRPr lang="en-US" sz="600" dirty="0">
                    <a:solidFill>
                      <a:schemeClr val="tx1"/>
                    </a:solidFill>
                    <a:latin typeface="Arial" pitchFamily="34" charset="0"/>
                    <a:cs typeface="Arial" pitchFamily="34" charset="0"/>
                  </a:endParaRPr>
                </a:p>
              </p:txBody>
            </p:sp>
          </p:grpSp>
        </p:grpSp>
        <p:grpSp>
          <p:nvGrpSpPr>
            <p:cNvPr id="302" name="Group 145"/>
            <p:cNvGrpSpPr/>
            <p:nvPr/>
          </p:nvGrpSpPr>
          <p:grpSpPr>
            <a:xfrm>
              <a:off x="5440680" y="4937760"/>
              <a:ext cx="3200400" cy="156966"/>
              <a:chOff x="2468880" y="985266"/>
              <a:chExt cx="3200400" cy="156966"/>
            </a:xfrm>
          </p:grpSpPr>
          <p:grpSp>
            <p:nvGrpSpPr>
              <p:cNvPr id="303" name="Group 26"/>
              <p:cNvGrpSpPr/>
              <p:nvPr/>
            </p:nvGrpSpPr>
            <p:grpSpPr>
              <a:xfrm>
                <a:off x="2468880" y="985266"/>
                <a:ext cx="3200400" cy="137160"/>
                <a:chOff x="2468880" y="1143000"/>
                <a:chExt cx="3200400" cy="137160"/>
              </a:xfrm>
            </p:grpSpPr>
            <p:grpSp>
              <p:nvGrpSpPr>
                <p:cNvPr id="304" name="Group 25"/>
                <p:cNvGrpSpPr/>
                <p:nvPr/>
              </p:nvGrpSpPr>
              <p:grpSpPr>
                <a:xfrm>
                  <a:off x="2560320" y="1143000"/>
                  <a:ext cx="137160" cy="137160"/>
                  <a:chOff x="1828800" y="914400"/>
                  <a:chExt cx="137160" cy="137160"/>
                </a:xfrm>
              </p:grpSpPr>
              <p:sp>
                <p:nvSpPr>
                  <p:cNvPr id="186" name="Rectangle 18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Rectangle 18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06" name="Group 23"/>
              <p:cNvGrpSpPr/>
              <p:nvPr/>
            </p:nvGrpSpPr>
            <p:grpSpPr>
              <a:xfrm>
                <a:off x="2468880" y="985266"/>
                <a:ext cx="3200400" cy="156966"/>
                <a:chOff x="2468880" y="731520"/>
                <a:chExt cx="3200400" cy="156966"/>
              </a:xfrm>
            </p:grpSpPr>
            <p:sp>
              <p:nvSpPr>
                <p:cNvPr id="181" name="Rectangle 18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82" name="Rectangle 18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If I needed someone. (George Harrison)</a:t>
                  </a:r>
                  <a:endParaRPr lang="en-US" sz="600" dirty="0">
                    <a:solidFill>
                      <a:schemeClr val="tx1"/>
                    </a:solidFill>
                    <a:latin typeface="Arial" pitchFamily="34" charset="0"/>
                    <a:cs typeface="Arial" pitchFamily="34" charset="0"/>
                  </a:endParaRPr>
                </a:p>
              </p:txBody>
            </p:sp>
          </p:grpSp>
        </p:grpSp>
        <p:grpSp>
          <p:nvGrpSpPr>
            <p:cNvPr id="308" name="Group 145"/>
            <p:cNvGrpSpPr/>
            <p:nvPr/>
          </p:nvGrpSpPr>
          <p:grpSpPr>
            <a:xfrm>
              <a:off x="5440680" y="5120640"/>
              <a:ext cx="3200400" cy="156966"/>
              <a:chOff x="2468880" y="985266"/>
              <a:chExt cx="3200400" cy="156966"/>
            </a:xfrm>
          </p:grpSpPr>
          <p:grpSp>
            <p:nvGrpSpPr>
              <p:cNvPr id="309" name="Group 26"/>
              <p:cNvGrpSpPr/>
              <p:nvPr/>
            </p:nvGrpSpPr>
            <p:grpSpPr>
              <a:xfrm>
                <a:off x="2468880" y="985266"/>
                <a:ext cx="3200400" cy="137160"/>
                <a:chOff x="2468880" y="1143000"/>
                <a:chExt cx="3200400" cy="137160"/>
              </a:xfrm>
            </p:grpSpPr>
            <p:grpSp>
              <p:nvGrpSpPr>
                <p:cNvPr id="310" name="Group 25"/>
                <p:cNvGrpSpPr/>
                <p:nvPr/>
              </p:nvGrpSpPr>
              <p:grpSpPr>
                <a:xfrm>
                  <a:off x="2560320" y="1143000"/>
                  <a:ext cx="137160" cy="137160"/>
                  <a:chOff x="1828800" y="914400"/>
                  <a:chExt cx="137160" cy="137160"/>
                </a:xfrm>
              </p:grpSpPr>
              <p:sp>
                <p:nvSpPr>
                  <p:cNvPr id="177" name="Rectangle 17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Rectangle 17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12" name="Group 23"/>
              <p:cNvGrpSpPr/>
              <p:nvPr/>
            </p:nvGrpSpPr>
            <p:grpSpPr>
              <a:xfrm>
                <a:off x="2468880" y="985266"/>
                <a:ext cx="3200400" cy="156966"/>
                <a:chOff x="2468880" y="731520"/>
                <a:chExt cx="3200400" cy="156966"/>
              </a:xfrm>
            </p:grpSpPr>
            <p:sp>
              <p:nvSpPr>
                <p:cNvPr id="173" name="Rectangle 172"/>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74" name="Rectangle 17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Run for your life.</a:t>
                  </a:r>
                  <a:endParaRPr lang="en-US" sz="600" dirty="0">
                    <a:solidFill>
                      <a:schemeClr val="tx1"/>
                    </a:solidFill>
                    <a:latin typeface="Arial" pitchFamily="34" charset="0"/>
                    <a:cs typeface="Arial" pitchFamily="34" charset="0"/>
                  </a:endParaRPr>
                </a:p>
              </p:txBody>
            </p:sp>
          </p:grpSp>
        </p:grpSp>
      </p:grpSp>
      <p:grpSp>
        <p:nvGrpSpPr>
          <p:cNvPr id="210" name="Group 97"/>
          <p:cNvGrpSpPr/>
          <p:nvPr/>
        </p:nvGrpSpPr>
        <p:grpSpPr>
          <a:xfrm>
            <a:off x="5394960" y="5760720"/>
            <a:ext cx="3291840" cy="137160"/>
            <a:chOff x="446817" y="2161735"/>
            <a:chExt cx="3291840" cy="137160"/>
          </a:xfrm>
        </p:grpSpPr>
        <p:sp>
          <p:nvSpPr>
            <p:cNvPr id="213" name="Rectangle 21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17" name="Group 52"/>
            <p:cNvGrpSpPr/>
            <p:nvPr/>
          </p:nvGrpSpPr>
          <p:grpSpPr>
            <a:xfrm>
              <a:off x="446817" y="2161735"/>
              <a:ext cx="3291840" cy="137160"/>
              <a:chOff x="274320" y="1600200"/>
              <a:chExt cx="3291840" cy="137160"/>
            </a:xfrm>
          </p:grpSpPr>
          <p:grpSp>
            <p:nvGrpSpPr>
              <p:cNvPr id="220" name="Group 11"/>
              <p:cNvGrpSpPr/>
              <p:nvPr/>
            </p:nvGrpSpPr>
            <p:grpSpPr>
              <a:xfrm>
                <a:off x="274320" y="1600200"/>
                <a:ext cx="3291840" cy="137160"/>
                <a:chOff x="2468880" y="457200"/>
                <a:chExt cx="3291840" cy="137160"/>
              </a:xfrm>
            </p:grpSpPr>
            <p:sp>
              <p:nvSpPr>
                <p:cNvPr id="318" name="Rectangle 317"/>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19" name="Rectangle 318"/>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25"/>
              <p:cNvGrpSpPr/>
              <p:nvPr/>
            </p:nvGrpSpPr>
            <p:grpSpPr>
              <a:xfrm>
                <a:off x="274320" y="1600200"/>
                <a:ext cx="3291840" cy="137160"/>
                <a:chOff x="274320" y="1828800"/>
                <a:chExt cx="3291840" cy="137160"/>
              </a:xfrm>
            </p:grpSpPr>
            <p:sp>
              <p:nvSpPr>
                <p:cNvPr id="314" name="Rectangle 31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17"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320" name="Group 319"/>
          <p:cNvGrpSpPr/>
          <p:nvPr/>
        </p:nvGrpSpPr>
        <p:grpSpPr>
          <a:xfrm>
            <a:off x="5303520" y="5989320"/>
            <a:ext cx="3474720" cy="230505"/>
            <a:chOff x="4572000" y="5486400"/>
            <a:chExt cx="3474720" cy="230505"/>
          </a:xfrm>
        </p:grpSpPr>
        <p:grpSp>
          <p:nvGrpSpPr>
            <p:cNvPr id="321" name="Group 87"/>
            <p:cNvGrpSpPr/>
            <p:nvPr/>
          </p:nvGrpSpPr>
          <p:grpSpPr>
            <a:xfrm>
              <a:off x="4572000" y="5486400"/>
              <a:ext cx="3474720" cy="230505"/>
              <a:chOff x="2514600" y="914400"/>
              <a:chExt cx="4343400" cy="230505"/>
            </a:xfrm>
          </p:grpSpPr>
          <p:sp>
            <p:nvSpPr>
              <p:cNvPr id="324" name="Rectangle 37"/>
              <p:cNvSpPr/>
              <p:nvPr/>
            </p:nvSpPr>
            <p:spPr>
              <a:xfrm>
                <a:off x="2514600" y="914400"/>
                <a:ext cx="4343400" cy="2286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25" name="Group 15"/>
              <p:cNvGrpSpPr/>
              <p:nvPr/>
            </p:nvGrpSpPr>
            <p:grpSpPr>
              <a:xfrm>
                <a:off x="2560320" y="960120"/>
                <a:ext cx="4240530" cy="184785"/>
                <a:chOff x="2560320" y="960120"/>
                <a:chExt cx="4240530" cy="184785"/>
              </a:xfrm>
            </p:grpSpPr>
            <p:sp>
              <p:nvSpPr>
                <p:cNvPr id="326" name="Rectangle 325"/>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327" name="Rectangle 326"/>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sp>
          <p:nvSpPr>
            <p:cNvPr id="322" name="Rectangle 321"/>
            <p:cNvSpPr/>
            <p:nvPr/>
          </p:nvSpPr>
          <p:spPr>
            <a:xfrm>
              <a:off x="4572000" y="5669280"/>
              <a:ext cx="3474720" cy="4572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4572000" y="5715000"/>
              <a:ext cx="3474720" cy="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p:cNvGrpSpPr/>
          <p:nvPr/>
        </p:nvGrpSpPr>
        <p:grpSpPr>
          <a:xfrm>
            <a:off x="320040" y="5669280"/>
            <a:ext cx="4754880" cy="320040"/>
            <a:chOff x="274320" y="2743200"/>
            <a:chExt cx="4754880" cy="320040"/>
          </a:xfrm>
        </p:grpSpPr>
        <p:grpSp>
          <p:nvGrpSpPr>
            <p:cNvPr id="229" name="Group 16"/>
            <p:cNvGrpSpPr/>
            <p:nvPr/>
          </p:nvGrpSpPr>
          <p:grpSpPr>
            <a:xfrm>
              <a:off x="274320" y="2743200"/>
              <a:ext cx="4754880" cy="320040"/>
              <a:chOff x="274320" y="274320"/>
              <a:chExt cx="4754880" cy="320040"/>
            </a:xfrm>
          </p:grpSpPr>
          <p:sp>
            <p:nvSpPr>
              <p:cNvPr id="331" name="Rectangle 330"/>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332" name="Rectangle 331"/>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333" name="Rectangle 332"/>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34" name="Rectangle 333"/>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328" name="Group 55"/>
            <p:cNvGrpSpPr/>
            <p:nvPr/>
          </p:nvGrpSpPr>
          <p:grpSpPr>
            <a:xfrm>
              <a:off x="365760" y="2802119"/>
              <a:ext cx="202203" cy="202203"/>
              <a:chOff x="1169397" y="2906757"/>
              <a:chExt cx="202203" cy="202203"/>
            </a:xfrm>
          </p:grpSpPr>
          <p:sp>
            <p:nvSpPr>
              <p:cNvPr id="329" name="Cross 328"/>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Cross 329"/>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/EMI, London, England (1987).</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8"/>
          <p:cNvGrpSpPr>
            <a:grpSpLocks/>
          </p:cNvGrpSpPr>
          <p:nvPr/>
        </p:nvGrpSpPr>
        <p:grpSpPr bwMode="auto">
          <a:xfrm>
            <a:off x="5303520" y="914400"/>
            <a:ext cx="3473450" cy="776287"/>
            <a:chOff x="2834640" y="274320"/>
            <a:chExt cx="3474720" cy="777240"/>
          </a:xfrm>
        </p:grpSpPr>
        <p:grpSp>
          <p:nvGrpSpPr>
            <p:cNvPr id="12" name="Group 46"/>
            <p:cNvGrpSpPr>
              <a:grpSpLocks/>
            </p:cNvGrpSpPr>
            <p:nvPr/>
          </p:nvGrpSpPr>
          <p:grpSpPr bwMode="auto">
            <a:xfrm>
              <a:off x="3109378" y="274320"/>
              <a:ext cx="2925244" cy="136692"/>
              <a:chOff x="3109378" y="2743200"/>
              <a:chExt cx="2925244" cy="136692"/>
            </a:xfrm>
          </p:grpSpPr>
          <p:sp>
            <p:nvSpPr>
              <p:cNvPr id="49"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50"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51"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36" name="TextBox 35"/>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3" name="Group 20"/>
            <p:cNvGrpSpPr>
              <a:grpSpLocks/>
            </p:cNvGrpSpPr>
            <p:nvPr/>
          </p:nvGrpSpPr>
          <p:grpSpPr bwMode="auto">
            <a:xfrm>
              <a:off x="2834640" y="868774"/>
              <a:ext cx="3474720" cy="136692"/>
              <a:chOff x="2560321" y="2472784"/>
              <a:chExt cx="4206240" cy="136692"/>
            </a:xfrm>
          </p:grpSpPr>
          <p:sp>
            <p:nvSpPr>
              <p:cNvPr id="4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48"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4" name="Group 19"/>
            <p:cNvGrpSpPr>
              <a:grpSpLocks/>
            </p:cNvGrpSpPr>
            <p:nvPr/>
          </p:nvGrpSpPr>
          <p:grpSpPr bwMode="auto">
            <a:xfrm>
              <a:off x="2880695" y="503200"/>
              <a:ext cx="3382612" cy="319478"/>
              <a:chOff x="2743535" y="2841587"/>
              <a:chExt cx="3382612" cy="319478"/>
            </a:xfrm>
          </p:grpSpPr>
          <p:sp>
            <p:nvSpPr>
              <p:cNvPr id="39" name="TextBox 38"/>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6" name="Group 18"/>
              <p:cNvGrpSpPr>
                <a:grpSpLocks/>
              </p:cNvGrpSpPr>
              <p:nvPr/>
            </p:nvGrpSpPr>
            <p:grpSpPr bwMode="auto">
              <a:xfrm>
                <a:off x="2743535" y="2841587"/>
                <a:ext cx="3382612" cy="319478"/>
                <a:chOff x="2880695" y="2834920"/>
                <a:chExt cx="3382612" cy="319478"/>
              </a:xfrm>
            </p:grpSpPr>
            <p:grpSp>
              <p:nvGrpSpPr>
                <p:cNvPr id="17" name="Group 14"/>
                <p:cNvGrpSpPr>
                  <a:grpSpLocks/>
                </p:cNvGrpSpPr>
                <p:nvPr/>
              </p:nvGrpSpPr>
              <p:grpSpPr bwMode="auto">
                <a:xfrm>
                  <a:off x="2880695" y="2834920"/>
                  <a:ext cx="3382612" cy="136692"/>
                  <a:chOff x="3155015" y="2834920"/>
                  <a:chExt cx="3382612" cy="136692"/>
                </a:xfrm>
              </p:grpSpPr>
              <p:sp>
                <p:nvSpPr>
                  <p:cNvPr id="45" name="TextBox 4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46" name="TextBox 45"/>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8" name="Group 15"/>
                <p:cNvGrpSpPr>
                  <a:grpSpLocks/>
                </p:cNvGrpSpPr>
                <p:nvPr/>
              </p:nvGrpSpPr>
              <p:grpSpPr bwMode="auto">
                <a:xfrm>
                  <a:off x="2880695" y="3017706"/>
                  <a:ext cx="3382612" cy="136692"/>
                  <a:chOff x="3155015" y="2834826"/>
                  <a:chExt cx="3382612" cy="136692"/>
                </a:xfrm>
              </p:grpSpPr>
              <p:sp>
                <p:nvSpPr>
                  <p:cNvPr id="43" name="TextBox 42"/>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44" name="TextBox 4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9" name="Group 233"/>
          <p:cNvGrpSpPr/>
          <p:nvPr/>
        </p:nvGrpSpPr>
        <p:grpSpPr>
          <a:xfrm>
            <a:off x="5303520" y="1828800"/>
            <a:ext cx="3474720" cy="4114800"/>
            <a:chOff x="2743200" y="274320"/>
            <a:chExt cx="3474720" cy="4114800"/>
          </a:xfrm>
        </p:grpSpPr>
        <p:sp>
          <p:nvSpPr>
            <p:cNvPr id="126" name="Rectangle 13"/>
            <p:cNvSpPr/>
            <p:nvPr/>
          </p:nvSpPr>
          <p:spPr>
            <a:xfrm>
              <a:off x="2743200" y="274320"/>
              <a:ext cx="3474720" cy="41148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0" name="Group 15"/>
            <p:cNvGrpSpPr/>
            <p:nvPr/>
          </p:nvGrpSpPr>
          <p:grpSpPr>
            <a:xfrm>
              <a:off x="2788920" y="320040"/>
              <a:ext cx="3383280" cy="184785"/>
              <a:chOff x="2560320" y="960120"/>
              <a:chExt cx="5160937" cy="184785"/>
            </a:xfrm>
          </p:grpSpPr>
          <p:sp>
            <p:nvSpPr>
              <p:cNvPr id="128" name="Rectangle 127"/>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129" name="Rectangle 128"/>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1" name="Group 193"/>
          <p:cNvGrpSpPr/>
          <p:nvPr/>
        </p:nvGrpSpPr>
        <p:grpSpPr>
          <a:xfrm>
            <a:off x="5394960" y="2103120"/>
            <a:ext cx="3291840" cy="3611880"/>
            <a:chOff x="4572000" y="1828800"/>
            <a:chExt cx="3291840" cy="3611880"/>
          </a:xfrm>
        </p:grpSpPr>
        <p:sp>
          <p:nvSpPr>
            <p:cNvPr id="148" name="Rectangle 147"/>
            <p:cNvSpPr/>
            <p:nvPr/>
          </p:nvSpPr>
          <p:spPr>
            <a:xfrm>
              <a:off x="4572000" y="1828800"/>
              <a:ext cx="3291840" cy="36118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22" name="Group 53"/>
            <p:cNvGrpSpPr/>
            <p:nvPr/>
          </p:nvGrpSpPr>
          <p:grpSpPr>
            <a:xfrm>
              <a:off x="4617720" y="1874520"/>
              <a:ext cx="3200400" cy="274320"/>
              <a:chOff x="1828800" y="1828800"/>
              <a:chExt cx="3200400" cy="274320"/>
            </a:xfrm>
          </p:grpSpPr>
          <p:sp>
            <p:nvSpPr>
              <p:cNvPr id="154" name="Rectangle 153"/>
              <p:cNvSpPr/>
              <p:nvPr/>
            </p:nvSpPr>
            <p:spPr>
              <a:xfrm>
                <a:off x="1828800" y="1828800"/>
                <a:ext cx="274320"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55" name="Rectangle 154"/>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England (1965).</a:t>
                </a:r>
              </a:p>
            </p:txBody>
          </p:sp>
        </p:grpSp>
        <p:sp>
          <p:nvSpPr>
            <p:cNvPr id="150" name="Rectangle 149"/>
            <p:cNvSpPr/>
            <p:nvPr/>
          </p:nvSpPr>
          <p:spPr>
            <a:xfrm>
              <a:off x="4617720" y="52120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3" name="Group 10"/>
            <p:cNvGrpSpPr/>
            <p:nvPr/>
          </p:nvGrpSpPr>
          <p:grpSpPr>
            <a:xfrm>
              <a:off x="4572000" y="2194560"/>
              <a:ext cx="3291840" cy="137160"/>
              <a:chOff x="5349240" y="2194560"/>
              <a:chExt cx="3291840" cy="137160"/>
            </a:xfrm>
          </p:grpSpPr>
          <p:sp>
            <p:nvSpPr>
              <p:cNvPr id="152" name="Rectangle 151"/>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153" name="Rectangle 152"/>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a:t>
                </a:r>
                <a:r>
                  <a:rPr lang="en-US" sz="600" dirty="0" smtClean="0">
                    <a:solidFill>
                      <a:schemeClr val="bg1">
                        <a:lumMod val="50000"/>
                      </a:schemeClr>
                    </a:solidFill>
                    <a:latin typeface="Arial" pitchFamily="34" charset="0"/>
                    <a:cs typeface="Arial" pitchFamily="34" charset="0"/>
                  </a:rPr>
                  <a:t>content</a:t>
                </a:r>
                <a:r>
                  <a:rPr lang="en-US" sz="600" dirty="0" smtClean="0">
                    <a:solidFill>
                      <a:srgbClr val="003CB4"/>
                    </a:solidFill>
                    <a:latin typeface="Arial" pitchFamily="34" charset="0"/>
                    <a:cs typeface="Arial" pitchFamily="34" charset="0"/>
                  </a:rPr>
                  <a:t>  ::  everything</a:t>
                </a:r>
              </a:p>
            </p:txBody>
          </p:sp>
        </p:grpSp>
      </p:grpSp>
      <p:sp>
        <p:nvSpPr>
          <p:cNvPr id="210" name="Rectangle 209"/>
          <p:cNvSpPr/>
          <p:nvPr/>
        </p:nvSpPr>
        <p:spPr>
          <a:xfrm>
            <a:off x="5440680" y="2743200"/>
            <a:ext cx="3200400" cy="260604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24" name="Group 155"/>
          <p:cNvGrpSpPr/>
          <p:nvPr/>
        </p:nvGrpSpPr>
        <p:grpSpPr>
          <a:xfrm>
            <a:off x="5440680" y="2788920"/>
            <a:ext cx="3200400" cy="2534406"/>
            <a:chOff x="5440680" y="2743200"/>
            <a:chExt cx="3200400" cy="2534406"/>
          </a:xfrm>
        </p:grpSpPr>
        <p:grpSp>
          <p:nvGrpSpPr>
            <p:cNvPr id="31" name="Group 145"/>
            <p:cNvGrpSpPr/>
            <p:nvPr/>
          </p:nvGrpSpPr>
          <p:grpSpPr>
            <a:xfrm>
              <a:off x="5440680" y="2743200"/>
              <a:ext cx="3200400" cy="156966"/>
              <a:chOff x="2468880" y="985266"/>
              <a:chExt cx="3200400" cy="156966"/>
            </a:xfrm>
          </p:grpSpPr>
          <p:grpSp>
            <p:nvGrpSpPr>
              <p:cNvPr id="225" name="Group 26"/>
              <p:cNvGrpSpPr/>
              <p:nvPr/>
            </p:nvGrpSpPr>
            <p:grpSpPr>
              <a:xfrm>
                <a:off x="2468880" y="985266"/>
                <a:ext cx="3200400" cy="137160"/>
                <a:chOff x="2468880" y="1143000"/>
                <a:chExt cx="3200400" cy="137160"/>
              </a:xfrm>
            </p:grpSpPr>
            <p:grpSp>
              <p:nvGrpSpPr>
                <p:cNvPr id="229" name="Group 25"/>
                <p:cNvGrpSpPr/>
                <p:nvPr/>
              </p:nvGrpSpPr>
              <p:grpSpPr>
                <a:xfrm>
                  <a:off x="2560320" y="1143000"/>
                  <a:ext cx="137160" cy="137160"/>
                  <a:chOff x="1828800" y="914400"/>
                  <a:chExt cx="137160" cy="137160"/>
                </a:xfrm>
              </p:grpSpPr>
              <p:sp>
                <p:nvSpPr>
                  <p:cNvPr id="291" name="Rectangle 29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0" name="Rectangle 28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30" name="Group 23"/>
              <p:cNvGrpSpPr/>
              <p:nvPr/>
            </p:nvGrpSpPr>
            <p:grpSpPr>
              <a:xfrm>
                <a:off x="2468880" y="985266"/>
                <a:ext cx="3200400" cy="156966"/>
                <a:chOff x="2468880" y="731520"/>
                <a:chExt cx="3200400" cy="156966"/>
              </a:xfrm>
            </p:grpSpPr>
            <p:sp>
              <p:nvSpPr>
                <p:cNvPr id="287" name="Rectangle 28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88" name="Rectangle 287"/>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Drive my car.</a:t>
                  </a:r>
                  <a:endParaRPr lang="en-US" sz="600" dirty="0">
                    <a:solidFill>
                      <a:schemeClr val="tx1"/>
                    </a:solidFill>
                    <a:latin typeface="Arial" pitchFamily="34" charset="0"/>
                    <a:cs typeface="Arial" pitchFamily="34" charset="0"/>
                  </a:endParaRPr>
                </a:p>
              </p:txBody>
            </p:sp>
          </p:grpSp>
        </p:grpSp>
        <p:grpSp>
          <p:nvGrpSpPr>
            <p:cNvPr id="233" name="Group 145"/>
            <p:cNvGrpSpPr/>
            <p:nvPr/>
          </p:nvGrpSpPr>
          <p:grpSpPr>
            <a:xfrm>
              <a:off x="5440680" y="2926080"/>
              <a:ext cx="3200400" cy="156966"/>
              <a:chOff x="2468880" y="985266"/>
              <a:chExt cx="3200400" cy="156966"/>
            </a:xfrm>
          </p:grpSpPr>
          <p:grpSp>
            <p:nvGrpSpPr>
              <p:cNvPr id="237" name="Group 26"/>
              <p:cNvGrpSpPr/>
              <p:nvPr/>
            </p:nvGrpSpPr>
            <p:grpSpPr>
              <a:xfrm>
                <a:off x="2468880" y="985266"/>
                <a:ext cx="3200400" cy="137160"/>
                <a:chOff x="2468880" y="1143000"/>
                <a:chExt cx="3200400" cy="137160"/>
              </a:xfrm>
            </p:grpSpPr>
            <p:grpSp>
              <p:nvGrpSpPr>
                <p:cNvPr id="238" name="Group 25"/>
                <p:cNvGrpSpPr/>
                <p:nvPr/>
              </p:nvGrpSpPr>
              <p:grpSpPr>
                <a:xfrm>
                  <a:off x="2560320" y="1143000"/>
                  <a:ext cx="137160" cy="137160"/>
                  <a:chOff x="1828800" y="914400"/>
                  <a:chExt cx="137160" cy="137160"/>
                </a:xfrm>
              </p:grpSpPr>
              <p:sp>
                <p:nvSpPr>
                  <p:cNvPr id="283" name="Rectangle 2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2" name="Rectangle 13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1" name="Group 23"/>
              <p:cNvGrpSpPr/>
              <p:nvPr/>
            </p:nvGrpSpPr>
            <p:grpSpPr>
              <a:xfrm>
                <a:off x="2468880" y="985266"/>
                <a:ext cx="3200400" cy="156966"/>
                <a:chOff x="2468880" y="731520"/>
                <a:chExt cx="3200400" cy="156966"/>
              </a:xfrm>
            </p:grpSpPr>
            <p:sp>
              <p:nvSpPr>
                <p:cNvPr id="279" name="Rectangle 2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80" name="Rectangle 13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err="1" smtClean="0">
                      <a:solidFill>
                        <a:schemeClr val="tx1"/>
                      </a:solidFill>
                      <a:latin typeface="Arial" pitchFamily="34" charset="0"/>
                      <a:cs typeface="Arial" pitchFamily="34" charset="0"/>
                    </a:rPr>
                    <a:t>Norweigian</a:t>
                  </a:r>
                  <a:r>
                    <a:rPr lang="en-US" sz="600" dirty="0" smtClean="0">
                      <a:solidFill>
                        <a:schemeClr val="tx1"/>
                      </a:solidFill>
                      <a:latin typeface="Arial" pitchFamily="34" charset="0"/>
                      <a:cs typeface="Arial" pitchFamily="34" charset="0"/>
                    </a:rPr>
                    <a:t> wood (This bird has flown).</a:t>
                  </a:r>
                  <a:endParaRPr lang="en-US" sz="600" dirty="0">
                    <a:solidFill>
                      <a:schemeClr val="tx1"/>
                    </a:solidFill>
                    <a:latin typeface="Arial" pitchFamily="34" charset="0"/>
                    <a:cs typeface="Arial" pitchFamily="34" charset="0"/>
                  </a:endParaRPr>
                </a:p>
              </p:txBody>
            </p:sp>
          </p:grpSp>
        </p:grpSp>
        <p:grpSp>
          <p:nvGrpSpPr>
            <p:cNvPr id="245" name="Group 145"/>
            <p:cNvGrpSpPr/>
            <p:nvPr/>
          </p:nvGrpSpPr>
          <p:grpSpPr>
            <a:xfrm>
              <a:off x="5440680" y="3108960"/>
              <a:ext cx="3200400" cy="156966"/>
              <a:chOff x="2468880" y="985266"/>
              <a:chExt cx="3200400" cy="156966"/>
            </a:xfrm>
          </p:grpSpPr>
          <p:grpSp>
            <p:nvGrpSpPr>
              <p:cNvPr id="246" name="Group 26"/>
              <p:cNvGrpSpPr/>
              <p:nvPr/>
            </p:nvGrpSpPr>
            <p:grpSpPr>
              <a:xfrm>
                <a:off x="2468880" y="985266"/>
                <a:ext cx="3200400" cy="137160"/>
                <a:chOff x="2468880" y="1143000"/>
                <a:chExt cx="3200400" cy="137160"/>
              </a:xfrm>
            </p:grpSpPr>
            <p:grpSp>
              <p:nvGrpSpPr>
                <p:cNvPr id="249" name="Group 25"/>
                <p:cNvGrpSpPr/>
                <p:nvPr/>
              </p:nvGrpSpPr>
              <p:grpSpPr>
                <a:xfrm>
                  <a:off x="2560320" y="1143000"/>
                  <a:ext cx="137160" cy="137160"/>
                  <a:chOff x="1828800" y="914400"/>
                  <a:chExt cx="137160" cy="137160"/>
                </a:xfrm>
              </p:grpSpPr>
              <p:sp>
                <p:nvSpPr>
                  <p:cNvPr id="275" name="Rectangle 27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13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4" name="Rectangle 12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3" name="Group 23"/>
              <p:cNvGrpSpPr/>
              <p:nvPr/>
            </p:nvGrpSpPr>
            <p:grpSpPr>
              <a:xfrm>
                <a:off x="2468880" y="985266"/>
                <a:ext cx="3200400" cy="156966"/>
                <a:chOff x="2468880" y="731520"/>
                <a:chExt cx="3200400" cy="156966"/>
              </a:xfrm>
            </p:grpSpPr>
            <p:sp>
              <p:nvSpPr>
                <p:cNvPr id="271" name="Rectangle 27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72" name="Rectangle 27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won’t see me.</a:t>
                  </a:r>
                  <a:endParaRPr lang="en-US" sz="600" dirty="0">
                    <a:solidFill>
                      <a:schemeClr val="tx1"/>
                    </a:solidFill>
                    <a:latin typeface="Arial" pitchFamily="34" charset="0"/>
                    <a:cs typeface="Arial" pitchFamily="34" charset="0"/>
                  </a:endParaRPr>
                </a:p>
              </p:txBody>
            </p:sp>
          </p:grpSp>
        </p:grpSp>
        <p:grpSp>
          <p:nvGrpSpPr>
            <p:cNvPr id="254" name="Group 145"/>
            <p:cNvGrpSpPr/>
            <p:nvPr/>
          </p:nvGrpSpPr>
          <p:grpSpPr>
            <a:xfrm>
              <a:off x="5440680" y="3291840"/>
              <a:ext cx="3200400" cy="156966"/>
              <a:chOff x="2468880" y="985266"/>
              <a:chExt cx="3200400" cy="156966"/>
            </a:xfrm>
          </p:grpSpPr>
          <p:grpSp>
            <p:nvGrpSpPr>
              <p:cNvPr id="32" name="Group 26"/>
              <p:cNvGrpSpPr/>
              <p:nvPr/>
            </p:nvGrpSpPr>
            <p:grpSpPr>
              <a:xfrm>
                <a:off x="2468880" y="985266"/>
                <a:ext cx="3200400" cy="137160"/>
                <a:chOff x="2468880" y="1143000"/>
                <a:chExt cx="3200400" cy="137160"/>
              </a:xfrm>
            </p:grpSpPr>
            <p:grpSp>
              <p:nvGrpSpPr>
                <p:cNvPr id="33" name="Group 25"/>
                <p:cNvGrpSpPr/>
                <p:nvPr/>
              </p:nvGrpSpPr>
              <p:grpSpPr>
                <a:xfrm>
                  <a:off x="2560320" y="1143000"/>
                  <a:ext cx="137160" cy="137160"/>
                  <a:chOff x="1828800" y="914400"/>
                  <a:chExt cx="137160" cy="137160"/>
                </a:xfrm>
              </p:grpSpPr>
              <p:sp>
                <p:nvSpPr>
                  <p:cNvPr id="267" name="Rectangle 26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Rectangle 26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4" name="Group 23"/>
              <p:cNvGrpSpPr/>
              <p:nvPr/>
            </p:nvGrpSpPr>
            <p:grpSpPr>
              <a:xfrm>
                <a:off x="2468880" y="985266"/>
                <a:ext cx="3200400" cy="156966"/>
                <a:chOff x="2468880" y="731520"/>
                <a:chExt cx="3200400" cy="156966"/>
              </a:xfrm>
            </p:grpSpPr>
            <p:sp>
              <p:nvSpPr>
                <p:cNvPr id="263" name="Rectangle 262"/>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64" name="Rectangle 26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Nowhere man.</a:t>
                  </a:r>
                  <a:endParaRPr lang="en-US" sz="600" dirty="0">
                    <a:solidFill>
                      <a:schemeClr val="tx1"/>
                    </a:solidFill>
                    <a:latin typeface="Arial" pitchFamily="34" charset="0"/>
                    <a:cs typeface="Arial" pitchFamily="34" charset="0"/>
                  </a:endParaRPr>
                </a:p>
              </p:txBody>
            </p:sp>
          </p:grpSp>
        </p:grpSp>
        <p:grpSp>
          <p:nvGrpSpPr>
            <p:cNvPr id="35" name="Group 145"/>
            <p:cNvGrpSpPr/>
            <p:nvPr/>
          </p:nvGrpSpPr>
          <p:grpSpPr>
            <a:xfrm>
              <a:off x="5440680" y="3474720"/>
              <a:ext cx="3200400" cy="156966"/>
              <a:chOff x="2468880" y="985266"/>
              <a:chExt cx="3200400" cy="156966"/>
            </a:xfrm>
          </p:grpSpPr>
          <p:grpSp>
            <p:nvGrpSpPr>
              <p:cNvPr id="37" name="Group 26"/>
              <p:cNvGrpSpPr/>
              <p:nvPr/>
            </p:nvGrpSpPr>
            <p:grpSpPr>
              <a:xfrm>
                <a:off x="2468880" y="985266"/>
                <a:ext cx="3200400" cy="137160"/>
                <a:chOff x="2468880" y="1143000"/>
                <a:chExt cx="3200400" cy="137160"/>
              </a:xfrm>
            </p:grpSpPr>
            <p:grpSp>
              <p:nvGrpSpPr>
                <p:cNvPr id="38" name="Group 25"/>
                <p:cNvGrpSpPr/>
                <p:nvPr/>
              </p:nvGrpSpPr>
              <p:grpSpPr>
                <a:xfrm>
                  <a:off x="2560320" y="1143000"/>
                  <a:ext cx="137160" cy="137160"/>
                  <a:chOff x="1828800" y="914400"/>
                  <a:chExt cx="137160" cy="137160"/>
                </a:xfrm>
              </p:grpSpPr>
              <p:sp>
                <p:nvSpPr>
                  <p:cNvPr id="259" name="Rectangle 25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Rectangle 25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0" name="Group 23"/>
              <p:cNvGrpSpPr/>
              <p:nvPr/>
            </p:nvGrpSpPr>
            <p:grpSpPr>
              <a:xfrm>
                <a:off x="2468880" y="985266"/>
                <a:ext cx="3200400" cy="156966"/>
                <a:chOff x="2468880" y="731520"/>
                <a:chExt cx="3200400" cy="156966"/>
              </a:xfrm>
            </p:grpSpPr>
            <p:sp>
              <p:nvSpPr>
                <p:cNvPr id="255" name="Rectangle 25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56" name="Rectangle 25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Think for yourself. (George Harrison)</a:t>
                  </a:r>
                  <a:endParaRPr lang="en-US" sz="600" dirty="0">
                    <a:solidFill>
                      <a:schemeClr val="tx1"/>
                    </a:solidFill>
                    <a:latin typeface="Arial" pitchFamily="34" charset="0"/>
                    <a:cs typeface="Arial" pitchFamily="34" charset="0"/>
                  </a:endParaRPr>
                </a:p>
              </p:txBody>
            </p:sp>
          </p:grpSp>
        </p:grpSp>
        <p:grpSp>
          <p:nvGrpSpPr>
            <p:cNvPr id="41" name="Group 145"/>
            <p:cNvGrpSpPr/>
            <p:nvPr/>
          </p:nvGrpSpPr>
          <p:grpSpPr>
            <a:xfrm>
              <a:off x="5440680" y="3657600"/>
              <a:ext cx="3200400" cy="156966"/>
              <a:chOff x="2468880" y="985266"/>
              <a:chExt cx="3200400" cy="156966"/>
            </a:xfrm>
          </p:grpSpPr>
          <p:grpSp>
            <p:nvGrpSpPr>
              <p:cNvPr id="42" name="Group 26"/>
              <p:cNvGrpSpPr/>
              <p:nvPr/>
            </p:nvGrpSpPr>
            <p:grpSpPr>
              <a:xfrm>
                <a:off x="2468880" y="985266"/>
                <a:ext cx="3200400" cy="137160"/>
                <a:chOff x="2468880" y="1143000"/>
                <a:chExt cx="3200400" cy="137160"/>
              </a:xfrm>
            </p:grpSpPr>
            <p:grpSp>
              <p:nvGrpSpPr>
                <p:cNvPr id="52" name="Group 25"/>
                <p:cNvGrpSpPr/>
                <p:nvPr/>
              </p:nvGrpSpPr>
              <p:grpSpPr>
                <a:xfrm>
                  <a:off x="2560320" y="1143000"/>
                  <a:ext cx="137160" cy="137160"/>
                  <a:chOff x="1828800" y="914400"/>
                  <a:chExt cx="137160" cy="137160"/>
                </a:xfrm>
              </p:grpSpPr>
              <p:sp>
                <p:nvSpPr>
                  <p:cNvPr id="251" name="Rectangle 25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Rectangle 24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3" name="Group 23"/>
              <p:cNvGrpSpPr/>
              <p:nvPr/>
            </p:nvGrpSpPr>
            <p:grpSpPr>
              <a:xfrm>
                <a:off x="2468880" y="985266"/>
                <a:ext cx="3200400" cy="156966"/>
                <a:chOff x="2468880" y="731520"/>
                <a:chExt cx="3200400" cy="156966"/>
              </a:xfrm>
            </p:grpSpPr>
            <p:sp>
              <p:nvSpPr>
                <p:cNvPr id="247" name="Rectangle 24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48" name="Rectangle 247"/>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word.</a:t>
                  </a:r>
                  <a:endParaRPr lang="en-US" sz="600" dirty="0">
                    <a:solidFill>
                      <a:schemeClr val="tx1"/>
                    </a:solidFill>
                    <a:latin typeface="Arial" pitchFamily="34" charset="0"/>
                    <a:cs typeface="Arial" pitchFamily="34" charset="0"/>
                  </a:endParaRPr>
                </a:p>
              </p:txBody>
            </p:sp>
          </p:grpSp>
        </p:grpSp>
        <p:grpSp>
          <p:nvGrpSpPr>
            <p:cNvPr id="54" name="Group 145"/>
            <p:cNvGrpSpPr/>
            <p:nvPr/>
          </p:nvGrpSpPr>
          <p:grpSpPr>
            <a:xfrm>
              <a:off x="5440680" y="3840480"/>
              <a:ext cx="3200400" cy="156966"/>
              <a:chOff x="2468880" y="985266"/>
              <a:chExt cx="3200400" cy="156966"/>
            </a:xfrm>
          </p:grpSpPr>
          <p:grpSp>
            <p:nvGrpSpPr>
              <p:cNvPr id="55" name="Group 26"/>
              <p:cNvGrpSpPr/>
              <p:nvPr/>
            </p:nvGrpSpPr>
            <p:grpSpPr>
              <a:xfrm>
                <a:off x="2468880" y="985266"/>
                <a:ext cx="3200400" cy="137160"/>
                <a:chOff x="2468880" y="1143000"/>
                <a:chExt cx="3200400" cy="137160"/>
              </a:xfrm>
            </p:grpSpPr>
            <p:grpSp>
              <p:nvGrpSpPr>
                <p:cNvPr id="57" name="Group 25"/>
                <p:cNvGrpSpPr/>
                <p:nvPr/>
              </p:nvGrpSpPr>
              <p:grpSpPr>
                <a:xfrm>
                  <a:off x="2560320" y="1143000"/>
                  <a:ext cx="137160" cy="137160"/>
                  <a:chOff x="1828800" y="914400"/>
                  <a:chExt cx="137160" cy="137160"/>
                </a:xfrm>
              </p:grpSpPr>
              <p:sp>
                <p:nvSpPr>
                  <p:cNvPr id="243" name="Rectangle 24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Rectangle 24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8" name="Group 23"/>
              <p:cNvGrpSpPr/>
              <p:nvPr/>
            </p:nvGrpSpPr>
            <p:grpSpPr>
              <a:xfrm>
                <a:off x="2468880" y="985266"/>
                <a:ext cx="3200400" cy="156966"/>
                <a:chOff x="2468880" y="731520"/>
                <a:chExt cx="3200400" cy="156966"/>
              </a:xfrm>
            </p:grpSpPr>
            <p:sp>
              <p:nvSpPr>
                <p:cNvPr id="239" name="Rectangle 23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40" name="Rectangle 23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Michelle.</a:t>
                  </a:r>
                  <a:endParaRPr lang="en-US" sz="600" dirty="0">
                    <a:solidFill>
                      <a:schemeClr val="tx1"/>
                    </a:solidFill>
                    <a:latin typeface="Arial" pitchFamily="34" charset="0"/>
                    <a:cs typeface="Arial" pitchFamily="34" charset="0"/>
                  </a:endParaRPr>
                </a:p>
              </p:txBody>
            </p:sp>
          </p:grpSp>
        </p:grpSp>
        <p:grpSp>
          <p:nvGrpSpPr>
            <p:cNvPr id="59" name="Group 145"/>
            <p:cNvGrpSpPr/>
            <p:nvPr/>
          </p:nvGrpSpPr>
          <p:grpSpPr>
            <a:xfrm>
              <a:off x="5440680" y="4023360"/>
              <a:ext cx="3200400" cy="156966"/>
              <a:chOff x="2468880" y="985266"/>
              <a:chExt cx="3200400" cy="156966"/>
            </a:xfrm>
          </p:grpSpPr>
          <p:grpSp>
            <p:nvGrpSpPr>
              <p:cNvPr id="60" name="Group 26"/>
              <p:cNvGrpSpPr/>
              <p:nvPr/>
            </p:nvGrpSpPr>
            <p:grpSpPr>
              <a:xfrm>
                <a:off x="2468880" y="985266"/>
                <a:ext cx="3200400" cy="137160"/>
                <a:chOff x="2468880" y="1143000"/>
                <a:chExt cx="3200400" cy="137160"/>
              </a:xfrm>
            </p:grpSpPr>
            <p:grpSp>
              <p:nvGrpSpPr>
                <p:cNvPr id="61" name="Group 25"/>
                <p:cNvGrpSpPr/>
                <p:nvPr/>
              </p:nvGrpSpPr>
              <p:grpSpPr>
                <a:xfrm>
                  <a:off x="2560320" y="1143000"/>
                  <a:ext cx="137160" cy="137160"/>
                  <a:chOff x="1828800" y="914400"/>
                  <a:chExt cx="137160" cy="137160"/>
                </a:xfrm>
              </p:grpSpPr>
              <p:sp>
                <p:nvSpPr>
                  <p:cNvPr id="235" name="Rectangle 23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 name="Rectangle 23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2" name="Group 23"/>
              <p:cNvGrpSpPr/>
              <p:nvPr/>
            </p:nvGrpSpPr>
            <p:grpSpPr>
              <a:xfrm>
                <a:off x="2468880" y="985266"/>
                <a:ext cx="3200400" cy="156966"/>
                <a:chOff x="2468880" y="731520"/>
                <a:chExt cx="3200400" cy="156966"/>
              </a:xfrm>
            </p:grpSpPr>
            <p:sp>
              <p:nvSpPr>
                <p:cNvPr id="231" name="Rectangle 23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32" name="Rectangle 23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What goes on. (Lennon/</a:t>
                  </a:r>
                  <a:r>
                    <a:rPr lang="en-US" sz="600" dirty="0" err="1" smtClean="0">
                      <a:solidFill>
                        <a:schemeClr val="tx1"/>
                      </a:solidFill>
                      <a:latin typeface="Arial" pitchFamily="34" charset="0"/>
                      <a:cs typeface="Arial" pitchFamily="34" charset="0"/>
                    </a:rPr>
                    <a:t>Mcartney</a:t>
                  </a:r>
                  <a:r>
                    <a:rPr lang="en-US" sz="600" dirty="0" smtClean="0">
                      <a:solidFill>
                        <a:schemeClr val="tx1"/>
                      </a:solidFill>
                      <a:latin typeface="Arial" pitchFamily="34" charset="0"/>
                      <a:cs typeface="Arial" pitchFamily="34" charset="0"/>
                    </a:rPr>
                    <a:t>/Starkey)</a:t>
                  </a:r>
                  <a:endParaRPr lang="en-US" sz="600" dirty="0">
                    <a:solidFill>
                      <a:schemeClr val="tx1"/>
                    </a:solidFill>
                    <a:latin typeface="Arial" pitchFamily="34" charset="0"/>
                    <a:cs typeface="Arial" pitchFamily="34" charset="0"/>
                  </a:endParaRPr>
                </a:p>
              </p:txBody>
            </p:sp>
          </p:grpSp>
        </p:grpSp>
        <p:grpSp>
          <p:nvGrpSpPr>
            <p:cNvPr id="63" name="Group 145"/>
            <p:cNvGrpSpPr/>
            <p:nvPr/>
          </p:nvGrpSpPr>
          <p:grpSpPr>
            <a:xfrm>
              <a:off x="5440680" y="4206240"/>
              <a:ext cx="3200400" cy="156966"/>
              <a:chOff x="2468880" y="985266"/>
              <a:chExt cx="3200400" cy="156966"/>
            </a:xfrm>
          </p:grpSpPr>
          <p:grpSp>
            <p:nvGrpSpPr>
              <p:cNvPr id="257" name="Group 26"/>
              <p:cNvGrpSpPr/>
              <p:nvPr/>
            </p:nvGrpSpPr>
            <p:grpSpPr>
              <a:xfrm>
                <a:off x="2468880" y="985266"/>
                <a:ext cx="3200400" cy="137160"/>
                <a:chOff x="2468880" y="1143000"/>
                <a:chExt cx="3200400" cy="137160"/>
              </a:xfrm>
            </p:grpSpPr>
            <p:grpSp>
              <p:nvGrpSpPr>
                <p:cNvPr id="261" name="Group 25"/>
                <p:cNvGrpSpPr/>
                <p:nvPr/>
              </p:nvGrpSpPr>
              <p:grpSpPr>
                <a:xfrm>
                  <a:off x="2560320" y="1143000"/>
                  <a:ext cx="137160" cy="137160"/>
                  <a:chOff x="1828800" y="914400"/>
                  <a:chExt cx="137160" cy="137160"/>
                </a:xfrm>
              </p:grpSpPr>
              <p:sp>
                <p:nvSpPr>
                  <p:cNvPr id="227" name="Rectangle 22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6" name="Rectangle 22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2" name="Group 23"/>
              <p:cNvGrpSpPr/>
              <p:nvPr/>
            </p:nvGrpSpPr>
            <p:grpSpPr>
              <a:xfrm>
                <a:off x="2468880" y="985266"/>
                <a:ext cx="3200400" cy="156966"/>
                <a:chOff x="2468880" y="731520"/>
                <a:chExt cx="3200400" cy="156966"/>
              </a:xfrm>
            </p:grpSpPr>
            <p:sp>
              <p:nvSpPr>
                <p:cNvPr id="221" name="Rectangle 22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24" name="Rectangle 22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Girl.</a:t>
                  </a:r>
                  <a:endParaRPr lang="en-US" sz="600" dirty="0">
                    <a:solidFill>
                      <a:schemeClr val="tx1"/>
                    </a:solidFill>
                    <a:latin typeface="Arial" pitchFamily="34" charset="0"/>
                    <a:cs typeface="Arial" pitchFamily="34" charset="0"/>
                  </a:endParaRPr>
                </a:p>
              </p:txBody>
            </p:sp>
          </p:grpSp>
        </p:grpSp>
        <p:grpSp>
          <p:nvGrpSpPr>
            <p:cNvPr id="265" name="Group 145"/>
            <p:cNvGrpSpPr/>
            <p:nvPr/>
          </p:nvGrpSpPr>
          <p:grpSpPr>
            <a:xfrm>
              <a:off x="5440680" y="4389120"/>
              <a:ext cx="3200400" cy="156966"/>
              <a:chOff x="2468880" y="985266"/>
              <a:chExt cx="3200400" cy="156966"/>
            </a:xfrm>
          </p:grpSpPr>
          <p:grpSp>
            <p:nvGrpSpPr>
              <p:cNvPr id="269" name="Group 26"/>
              <p:cNvGrpSpPr/>
              <p:nvPr/>
            </p:nvGrpSpPr>
            <p:grpSpPr>
              <a:xfrm>
                <a:off x="2468880" y="985266"/>
                <a:ext cx="3200400" cy="137160"/>
                <a:chOff x="2468880" y="1143000"/>
                <a:chExt cx="3200400" cy="137160"/>
              </a:xfrm>
            </p:grpSpPr>
            <p:grpSp>
              <p:nvGrpSpPr>
                <p:cNvPr id="270" name="Group 25"/>
                <p:cNvGrpSpPr/>
                <p:nvPr/>
              </p:nvGrpSpPr>
              <p:grpSpPr>
                <a:xfrm>
                  <a:off x="2560320" y="1143000"/>
                  <a:ext cx="137160" cy="137160"/>
                  <a:chOff x="1828800" y="914400"/>
                  <a:chExt cx="137160" cy="137160"/>
                </a:xfrm>
              </p:grpSpPr>
              <p:sp>
                <p:nvSpPr>
                  <p:cNvPr id="215" name="Rectangle 21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4" name="Rectangle 21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73" name="Group 23"/>
              <p:cNvGrpSpPr/>
              <p:nvPr/>
            </p:nvGrpSpPr>
            <p:grpSpPr>
              <a:xfrm>
                <a:off x="2468880" y="985266"/>
                <a:ext cx="3200400" cy="156966"/>
                <a:chOff x="2468880" y="731520"/>
                <a:chExt cx="3200400" cy="156966"/>
              </a:xfrm>
            </p:grpSpPr>
            <p:sp>
              <p:nvSpPr>
                <p:cNvPr id="211" name="Rectangle 21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12" name="Rectangle 21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I’m looking through you.</a:t>
                  </a:r>
                  <a:endParaRPr lang="en-US" sz="600" dirty="0">
                    <a:solidFill>
                      <a:schemeClr val="tx1"/>
                    </a:solidFill>
                    <a:latin typeface="Arial" pitchFamily="34" charset="0"/>
                    <a:cs typeface="Arial" pitchFamily="34" charset="0"/>
                  </a:endParaRPr>
                </a:p>
              </p:txBody>
            </p:sp>
          </p:grpSp>
        </p:grpSp>
        <p:grpSp>
          <p:nvGrpSpPr>
            <p:cNvPr id="277" name="Group 145"/>
            <p:cNvGrpSpPr/>
            <p:nvPr/>
          </p:nvGrpSpPr>
          <p:grpSpPr>
            <a:xfrm>
              <a:off x="5440680" y="4572000"/>
              <a:ext cx="3200400" cy="156966"/>
              <a:chOff x="2468880" y="985266"/>
              <a:chExt cx="3200400" cy="156966"/>
            </a:xfrm>
          </p:grpSpPr>
          <p:grpSp>
            <p:nvGrpSpPr>
              <p:cNvPr id="278" name="Group 26"/>
              <p:cNvGrpSpPr/>
              <p:nvPr/>
            </p:nvGrpSpPr>
            <p:grpSpPr>
              <a:xfrm>
                <a:off x="2468880" y="985266"/>
                <a:ext cx="3200400" cy="137160"/>
                <a:chOff x="2468880" y="1143000"/>
                <a:chExt cx="3200400" cy="137160"/>
              </a:xfrm>
            </p:grpSpPr>
            <p:grpSp>
              <p:nvGrpSpPr>
                <p:cNvPr id="281" name="Group 25"/>
                <p:cNvGrpSpPr/>
                <p:nvPr/>
              </p:nvGrpSpPr>
              <p:grpSpPr>
                <a:xfrm>
                  <a:off x="2560320" y="1143000"/>
                  <a:ext cx="137160" cy="137160"/>
                  <a:chOff x="1828800" y="914400"/>
                  <a:chExt cx="137160" cy="137160"/>
                </a:xfrm>
              </p:grpSpPr>
              <p:sp>
                <p:nvSpPr>
                  <p:cNvPr id="207" name="Rectangle 20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85" name="Group 23"/>
              <p:cNvGrpSpPr/>
              <p:nvPr/>
            </p:nvGrpSpPr>
            <p:grpSpPr>
              <a:xfrm>
                <a:off x="2468880" y="985266"/>
                <a:ext cx="3200400" cy="156966"/>
                <a:chOff x="2468880" y="731520"/>
                <a:chExt cx="3200400" cy="156966"/>
              </a:xfrm>
            </p:grpSpPr>
            <p:sp>
              <p:nvSpPr>
                <p:cNvPr id="202" name="Rectangle 201"/>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04" name="Rectangle 20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In my life.</a:t>
                  </a:r>
                  <a:endParaRPr lang="en-US" sz="600" dirty="0">
                    <a:solidFill>
                      <a:schemeClr val="tx1"/>
                    </a:solidFill>
                    <a:latin typeface="Arial" pitchFamily="34" charset="0"/>
                    <a:cs typeface="Arial" pitchFamily="34" charset="0"/>
                  </a:endParaRPr>
                </a:p>
              </p:txBody>
            </p:sp>
          </p:grpSp>
        </p:grpSp>
        <p:grpSp>
          <p:nvGrpSpPr>
            <p:cNvPr id="286" name="Group 145"/>
            <p:cNvGrpSpPr/>
            <p:nvPr/>
          </p:nvGrpSpPr>
          <p:grpSpPr>
            <a:xfrm>
              <a:off x="5440680" y="4754880"/>
              <a:ext cx="3200400" cy="156966"/>
              <a:chOff x="2468880" y="985266"/>
              <a:chExt cx="3200400" cy="156966"/>
            </a:xfrm>
          </p:grpSpPr>
          <p:grpSp>
            <p:nvGrpSpPr>
              <p:cNvPr id="289" name="Group 26"/>
              <p:cNvGrpSpPr/>
              <p:nvPr/>
            </p:nvGrpSpPr>
            <p:grpSpPr>
              <a:xfrm>
                <a:off x="2468880" y="985266"/>
                <a:ext cx="3200400" cy="137160"/>
                <a:chOff x="2468880" y="1143000"/>
                <a:chExt cx="3200400" cy="137160"/>
              </a:xfrm>
            </p:grpSpPr>
            <p:grpSp>
              <p:nvGrpSpPr>
                <p:cNvPr id="293" name="Group 25"/>
                <p:cNvGrpSpPr/>
                <p:nvPr/>
              </p:nvGrpSpPr>
              <p:grpSpPr>
                <a:xfrm>
                  <a:off x="2560320" y="1143000"/>
                  <a:ext cx="137160" cy="137160"/>
                  <a:chOff x="1828800" y="914400"/>
                  <a:chExt cx="137160" cy="137160"/>
                </a:xfrm>
              </p:grpSpPr>
              <p:sp>
                <p:nvSpPr>
                  <p:cNvPr id="197" name="Rectangle 19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Rectangle 19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94" name="Group 23"/>
              <p:cNvGrpSpPr/>
              <p:nvPr/>
            </p:nvGrpSpPr>
            <p:grpSpPr>
              <a:xfrm>
                <a:off x="2468880" y="985266"/>
                <a:ext cx="3200400" cy="156966"/>
                <a:chOff x="2468880" y="731520"/>
                <a:chExt cx="3200400" cy="156966"/>
              </a:xfrm>
            </p:grpSpPr>
            <p:sp>
              <p:nvSpPr>
                <p:cNvPr id="191" name="Rectangle 19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93" name="Rectangle 192"/>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Wait.</a:t>
                  </a:r>
                  <a:endParaRPr lang="en-US" sz="600" dirty="0">
                    <a:solidFill>
                      <a:schemeClr val="tx1"/>
                    </a:solidFill>
                    <a:latin typeface="Arial" pitchFamily="34" charset="0"/>
                    <a:cs typeface="Arial" pitchFamily="34" charset="0"/>
                  </a:endParaRPr>
                </a:p>
              </p:txBody>
            </p:sp>
          </p:grpSp>
        </p:grpSp>
        <p:grpSp>
          <p:nvGrpSpPr>
            <p:cNvPr id="295" name="Group 145"/>
            <p:cNvGrpSpPr/>
            <p:nvPr/>
          </p:nvGrpSpPr>
          <p:grpSpPr>
            <a:xfrm>
              <a:off x="5440680" y="4937760"/>
              <a:ext cx="3200400" cy="156966"/>
              <a:chOff x="2468880" y="985266"/>
              <a:chExt cx="3200400" cy="156966"/>
            </a:xfrm>
          </p:grpSpPr>
          <p:grpSp>
            <p:nvGrpSpPr>
              <p:cNvPr id="296" name="Group 26"/>
              <p:cNvGrpSpPr/>
              <p:nvPr/>
            </p:nvGrpSpPr>
            <p:grpSpPr>
              <a:xfrm>
                <a:off x="2468880" y="985266"/>
                <a:ext cx="3200400" cy="137160"/>
                <a:chOff x="2468880" y="1143000"/>
                <a:chExt cx="3200400" cy="137160"/>
              </a:xfrm>
            </p:grpSpPr>
            <p:grpSp>
              <p:nvGrpSpPr>
                <p:cNvPr id="297" name="Group 25"/>
                <p:cNvGrpSpPr/>
                <p:nvPr/>
              </p:nvGrpSpPr>
              <p:grpSpPr>
                <a:xfrm>
                  <a:off x="2560320" y="1143000"/>
                  <a:ext cx="137160" cy="137160"/>
                  <a:chOff x="1828800" y="914400"/>
                  <a:chExt cx="137160" cy="137160"/>
                </a:xfrm>
              </p:grpSpPr>
              <p:sp>
                <p:nvSpPr>
                  <p:cNvPr id="186" name="Rectangle 18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Rectangle 18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98" name="Group 23"/>
              <p:cNvGrpSpPr/>
              <p:nvPr/>
            </p:nvGrpSpPr>
            <p:grpSpPr>
              <a:xfrm>
                <a:off x="2468880" y="985266"/>
                <a:ext cx="3200400" cy="156966"/>
                <a:chOff x="2468880" y="731520"/>
                <a:chExt cx="3200400" cy="156966"/>
              </a:xfrm>
            </p:grpSpPr>
            <p:sp>
              <p:nvSpPr>
                <p:cNvPr id="181" name="Rectangle 18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82" name="Rectangle 18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If I needed someone. (George Harrison)</a:t>
                  </a:r>
                  <a:endParaRPr lang="en-US" sz="600" dirty="0">
                    <a:solidFill>
                      <a:schemeClr val="tx1"/>
                    </a:solidFill>
                    <a:latin typeface="Arial" pitchFamily="34" charset="0"/>
                    <a:cs typeface="Arial" pitchFamily="34" charset="0"/>
                  </a:endParaRPr>
                </a:p>
              </p:txBody>
            </p:sp>
          </p:grpSp>
        </p:grpSp>
        <p:grpSp>
          <p:nvGrpSpPr>
            <p:cNvPr id="299" name="Group 145"/>
            <p:cNvGrpSpPr/>
            <p:nvPr/>
          </p:nvGrpSpPr>
          <p:grpSpPr>
            <a:xfrm>
              <a:off x="5440680" y="5120640"/>
              <a:ext cx="3200400" cy="156966"/>
              <a:chOff x="2468880" y="985266"/>
              <a:chExt cx="3200400" cy="156966"/>
            </a:xfrm>
          </p:grpSpPr>
          <p:grpSp>
            <p:nvGrpSpPr>
              <p:cNvPr id="300" name="Group 26"/>
              <p:cNvGrpSpPr/>
              <p:nvPr/>
            </p:nvGrpSpPr>
            <p:grpSpPr>
              <a:xfrm>
                <a:off x="2468880" y="985266"/>
                <a:ext cx="3200400" cy="137160"/>
                <a:chOff x="2468880" y="1143000"/>
                <a:chExt cx="3200400" cy="137160"/>
              </a:xfrm>
            </p:grpSpPr>
            <p:grpSp>
              <p:nvGrpSpPr>
                <p:cNvPr id="301" name="Group 25"/>
                <p:cNvGrpSpPr/>
                <p:nvPr/>
              </p:nvGrpSpPr>
              <p:grpSpPr>
                <a:xfrm>
                  <a:off x="2560320" y="1143000"/>
                  <a:ext cx="137160" cy="137160"/>
                  <a:chOff x="1828800" y="914400"/>
                  <a:chExt cx="137160" cy="137160"/>
                </a:xfrm>
              </p:grpSpPr>
              <p:sp>
                <p:nvSpPr>
                  <p:cNvPr id="177" name="Rectangle 17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Rectangle 17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02" name="Group 23"/>
              <p:cNvGrpSpPr/>
              <p:nvPr/>
            </p:nvGrpSpPr>
            <p:grpSpPr>
              <a:xfrm>
                <a:off x="2468880" y="985266"/>
                <a:ext cx="3200400" cy="156966"/>
                <a:chOff x="2468880" y="731520"/>
                <a:chExt cx="3200400" cy="156966"/>
              </a:xfrm>
            </p:grpSpPr>
            <p:sp>
              <p:nvSpPr>
                <p:cNvPr id="173" name="Rectangle 172"/>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74" name="Rectangle 17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Run for your life.</a:t>
                  </a:r>
                  <a:endParaRPr lang="en-US" sz="600" dirty="0">
                    <a:solidFill>
                      <a:schemeClr val="tx1"/>
                    </a:solidFill>
                    <a:latin typeface="Arial" pitchFamily="34" charset="0"/>
                    <a:cs typeface="Arial" pitchFamily="34" charset="0"/>
                  </a:endParaRPr>
                </a:p>
              </p:txBody>
            </p:sp>
          </p:grpSp>
        </p:grpSp>
      </p:grpSp>
      <p:grpSp>
        <p:nvGrpSpPr>
          <p:cNvPr id="303" name="Group 97"/>
          <p:cNvGrpSpPr/>
          <p:nvPr/>
        </p:nvGrpSpPr>
        <p:grpSpPr>
          <a:xfrm>
            <a:off x="5394960" y="5760720"/>
            <a:ext cx="3291840" cy="137160"/>
            <a:chOff x="446817" y="2161735"/>
            <a:chExt cx="3291840" cy="137160"/>
          </a:xfrm>
        </p:grpSpPr>
        <p:sp>
          <p:nvSpPr>
            <p:cNvPr id="213" name="Rectangle 21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04" name="Group 52"/>
            <p:cNvGrpSpPr/>
            <p:nvPr/>
          </p:nvGrpSpPr>
          <p:grpSpPr>
            <a:xfrm>
              <a:off x="446817" y="2161735"/>
              <a:ext cx="3291840" cy="137160"/>
              <a:chOff x="274320" y="1600200"/>
              <a:chExt cx="3291840" cy="137160"/>
            </a:xfrm>
          </p:grpSpPr>
          <p:grpSp>
            <p:nvGrpSpPr>
              <p:cNvPr id="306" name="Group 11"/>
              <p:cNvGrpSpPr/>
              <p:nvPr/>
            </p:nvGrpSpPr>
            <p:grpSpPr>
              <a:xfrm>
                <a:off x="274320" y="1600200"/>
                <a:ext cx="3291840" cy="137160"/>
                <a:chOff x="2468880" y="457200"/>
                <a:chExt cx="3291840" cy="137160"/>
              </a:xfrm>
            </p:grpSpPr>
            <p:sp>
              <p:nvSpPr>
                <p:cNvPr id="318" name="Rectangle 317"/>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19" name="Rectangle 318"/>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25"/>
              <p:cNvGrpSpPr/>
              <p:nvPr/>
            </p:nvGrpSpPr>
            <p:grpSpPr>
              <a:xfrm>
                <a:off x="274320" y="1600200"/>
                <a:ext cx="3291840" cy="137160"/>
                <a:chOff x="274320" y="1828800"/>
                <a:chExt cx="3291840" cy="137160"/>
              </a:xfrm>
            </p:grpSpPr>
            <p:sp>
              <p:nvSpPr>
                <p:cNvPr id="314" name="Rectangle 31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17"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309" name="Group 319"/>
          <p:cNvGrpSpPr/>
          <p:nvPr/>
        </p:nvGrpSpPr>
        <p:grpSpPr>
          <a:xfrm>
            <a:off x="5303520" y="5989320"/>
            <a:ext cx="3474720" cy="230505"/>
            <a:chOff x="4572000" y="5486400"/>
            <a:chExt cx="3474720" cy="230505"/>
          </a:xfrm>
        </p:grpSpPr>
        <p:grpSp>
          <p:nvGrpSpPr>
            <p:cNvPr id="310" name="Group 87"/>
            <p:cNvGrpSpPr/>
            <p:nvPr/>
          </p:nvGrpSpPr>
          <p:grpSpPr>
            <a:xfrm>
              <a:off x="4572000" y="5486400"/>
              <a:ext cx="3474720" cy="230505"/>
              <a:chOff x="2514600" y="914400"/>
              <a:chExt cx="4343400" cy="230505"/>
            </a:xfrm>
          </p:grpSpPr>
          <p:sp>
            <p:nvSpPr>
              <p:cNvPr id="324" name="Rectangle 37"/>
              <p:cNvSpPr/>
              <p:nvPr/>
            </p:nvSpPr>
            <p:spPr>
              <a:xfrm>
                <a:off x="2514600" y="914400"/>
                <a:ext cx="4343400" cy="2286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12" name="Group 15"/>
              <p:cNvGrpSpPr/>
              <p:nvPr/>
            </p:nvGrpSpPr>
            <p:grpSpPr>
              <a:xfrm>
                <a:off x="2560320" y="960120"/>
                <a:ext cx="4240530" cy="184785"/>
                <a:chOff x="2560320" y="960120"/>
                <a:chExt cx="4240530" cy="184785"/>
              </a:xfrm>
            </p:grpSpPr>
            <p:sp>
              <p:nvSpPr>
                <p:cNvPr id="326" name="Rectangle 325"/>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327" name="Rectangle 326"/>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sp>
          <p:nvSpPr>
            <p:cNvPr id="322" name="Rectangle 321"/>
            <p:cNvSpPr/>
            <p:nvPr/>
          </p:nvSpPr>
          <p:spPr>
            <a:xfrm>
              <a:off x="4572000" y="5669280"/>
              <a:ext cx="3474720" cy="4572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4572000" y="5715000"/>
              <a:ext cx="3474720" cy="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330"/>
          <p:cNvGrpSpPr/>
          <p:nvPr/>
        </p:nvGrpSpPr>
        <p:grpSpPr>
          <a:xfrm>
            <a:off x="320040" y="5669280"/>
            <a:ext cx="4754880" cy="320040"/>
            <a:chOff x="274320" y="1371600"/>
            <a:chExt cx="4754880" cy="320040"/>
          </a:xfrm>
        </p:grpSpPr>
        <p:sp>
          <p:nvSpPr>
            <p:cNvPr id="332" name="Rectangle 331"/>
            <p:cNvSpPr/>
            <p:nvPr/>
          </p:nvSpPr>
          <p:spPr>
            <a:xfrm>
              <a:off x="274320" y="137160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333" name="Rectangle 332"/>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The </a:t>
              </a:r>
              <a:r>
                <a:rPr lang="en-US" sz="600" b="1" dirty="0" err="1" smtClean="0">
                  <a:solidFill>
                    <a:srgbClr val="E46C0A"/>
                  </a:solidFill>
                  <a:latin typeface="Arial" pitchFamily="34" charset="0"/>
                  <a:cs typeface="Arial" pitchFamily="34" charset="0"/>
                </a:rPr>
                <a:t>Beales</a:t>
              </a:r>
              <a:r>
                <a:rPr lang="en-US" sz="600" b="1" dirty="0" smtClean="0">
                  <a:solidFill>
                    <a:srgbClr val="E46C0A"/>
                  </a:solidFill>
                  <a:latin typeface="Arial" pitchFamily="34" charset="0"/>
                  <a:cs typeface="Arial" pitchFamily="34" charset="0"/>
                </a:rPr>
                <a:t>’ 1965 </a:t>
              </a:r>
              <a:r>
                <a:rPr lang="en-US" sz="600" b="1" dirty="0" smtClean="0">
                  <a:solidFill>
                    <a:schemeClr val="tx1"/>
                  </a:solidFill>
                  <a:latin typeface="Arial" pitchFamily="34" charset="0"/>
                  <a:cs typeface="Arial" pitchFamily="34" charset="0"/>
                </a:rPr>
                <a:t>performances… </a:t>
              </a:r>
              <a:r>
                <a:rPr lang="en-US" sz="600" b="1" dirty="0" smtClean="0">
                  <a:solidFill>
                    <a:schemeClr val="accent1"/>
                  </a:solidFill>
                  <a:latin typeface="Arial" pitchFamily="34" charset="0"/>
                  <a:cs typeface="Arial" pitchFamily="34" charset="0"/>
                </a:rPr>
                <a:t>[MULTIPLE WORKS SELECTED]</a:t>
              </a:r>
              <a:endParaRPr lang="en-US" sz="600" b="1" dirty="0" smtClean="0">
                <a:solidFill>
                  <a:schemeClr val="accent1"/>
                </a:solidFill>
                <a:latin typeface="Arial" pitchFamily="34" charset="0"/>
                <a:cs typeface="Arial" pitchFamily="34" charset="0"/>
              </a:endParaRPr>
            </a:p>
          </p:txBody>
        </p:sp>
        <p:sp>
          <p:nvSpPr>
            <p:cNvPr id="334" name="Rectangle 333"/>
            <p:cNvSpPr/>
            <p:nvPr/>
          </p:nvSpPr>
          <p:spPr>
            <a:xfrm>
              <a:off x="274320" y="146304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35" name="Rectangle 334"/>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nvGrpSpPr>
            <p:cNvPr id="336" name="Group 72"/>
            <p:cNvGrpSpPr/>
            <p:nvPr/>
          </p:nvGrpSpPr>
          <p:grpSpPr>
            <a:xfrm>
              <a:off x="365760" y="1463040"/>
              <a:ext cx="238777" cy="165223"/>
              <a:chOff x="548640" y="1828800"/>
              <a:chExt cx="238777" cy="165223"/>
            </a:xfrm>
          </p:grpSpPr>
          <p:sp>
            <p:nvSpPr>
              <p:cNvPr id="337" name="Right Arrow 336"/>
              <p:cNvSpPr/>
              <p:nvPr/>
            </p:nvSpPr>
            <p:spPr>
              <a:xfrm>
                <a:off x="548640" y="1828800"/>
                <a:ext cx="182880" cy="137160"/>
              </a:xfrm>
              <a:prstGeom prst="rightArrow">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ight Arrow 337"/>
              <p:cNvSpPr/>
              <p:nvPr/>
            </p:nvSpPr>
            <p:spPr>
              <a:xfrm>
                <a:off x="604537" y="1856863"/>
                <a:ext cx="182880" cy="137160"/>
              </a:xfrm>
              <a:prstGeom prst="rightArrow">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grpSp>
        <p:nvGrpSpPr>
          <p:cNvPr id="8" name="Group 216"/>
          <p:cNvGrpSpPr/>
          <p:nvPr/>
        </p:nvGrpSpPr>
        <p:grpSpPr>
          <a:xfrm>
            <a:off x="320040" y="5532120"/>
            <a:ext cx="4754880" cy="502920"/>
            <a:chOff x="320040" y="1554480"/>
            <a:chExt cx="4754880" cy="502920"/>
          </a:xfrm>
        </p:grpSpPr>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gr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155448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Title Information</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Publication Information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530352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ID Numbers</a:t>
            </a:r>
            <a:endParaRPr lang="en-US" sz="600" i="1" dirty="0">
              <a:solidFill>
                <a:schemeClr val="tx1">
                  <a:lumMod val="75000"/>
                  <a:lumOff val="25000"/>
                </a:schemeClr>
              </a:solidFill>
              <a:latin typeface="Arial" pitchFamily="34" charset="0"/>
              <a:cs typeface="Arial" pitchFamily="34" charset="0"/>
            </a:endParaRPr>
          </a:p>
        </p:txBody>
      </p:sp>
      <p:grpSp>
        <p:nvGrpSpPr>
          <p:cNvPr id="9" name="Group 220"/>
          <p:cNvGrpSpPr/>
          <p:nvPr/>
        </p:nvGrpSpPr>
        <p:grpSpPr>
          <a:xfrm>
            <a:off x="365760" y="2011680"/>
            <a:ext cx="4663440" cy="1737360"/>
            <a:chOff x="274320" y="2743200"/>
            <a:chExt cx="4663440" cy="1737360"/>
          </a:xfrm>
        </p:grpSpPr>
        <p:grpSp>
          <p:nvGrpSpPr>
            <p:cNvPr id="10" name="Group 35"/>
            <p:cNvGrpSpPr/>
            <p:nvPr/>
          </p:nvGrpSpPr>
          <p:grpSpPr>
            <a:xfrm>
              <a:off x="274320" y="2743200"/>
              <a:ext cx="4663440" cy="274320"/>
              <a:chOff x="274320" y="2743200"/>
              <a:chExt cx="4663440" cy="274320"/>
            </a:xfrm>
          </p:grpSpPr>
          <p:grpSp>
            <p:nvGrpSpPr>
              <p:cNvPr id="11" name="Group 23"/>
              <p:cNvGrpSpPr/>
              <p:nvPr/>
            </p:nvGrpSpPr>
            <p:grpSpPr>
              <a:xfrm>
                <a:off x="274320" y="2743200"/>
                <a:ext cx="3063240" cy="274320"/>
                <a:chOff x="274320" y="2743200"/>
                <a:chExt cx="3063240" cy="274320"/>
              </a:xfrm>
            </p:grpSpPr>
            <p:sp>
              <p:nvSpPr>
                <p:cNvPr id="282" name="Rectangle 26"/>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83" name="Rectangle 282"/>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Publisher / Distributor</a:t>
                  </a:r>
                  <a:endParaRPr lang="en-US" sz="600" b="1" dirty="0">
                    <a:solidFill>
                      <a:schemeClr val="tx1">
                        <a:lumMod val="75000"/>
                        <a:lumOff val="25000"/>
                      </a:schemeClr>
                    </a:solidFill>
                    <a:latin typeface="Arial" pitchFamily="34" charset="0"/>
                    <a:cs typeface="Arial" pitchFamily="34" charset="0"/>
                  </a:endParaRPr>
                </a:p>
              </p:txBody>
            </p:sp>
          </p:grpSp>
          <p:grpSp>
            <p:nvGrpSpPr>
              <p:cNvPr id="12" name="Group 28"/>
              <p:cNvGrpSpPr/>
              <p:nvPr/>
            </p:nvGrpSpPr>
            <p:grpSpPr>
              <a:xfrm>
                <a:off x="3474720" y="2743200"/>
                <a:ext cx="1463040" cy="274320"/>
                <a:chOff x="274320" y="2743200"/>
                <a:chExt cx="1463040" cy="274320"/>
              </a:xfrm>
            </p:grpSpPr>
            <p:sp>
              <p:nvSpPr>
                <p:cNvPr id="276" name="Rectangle 29"/>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13" name="Group 75"/>
                <p:cNvGrpSpPr/>
                <p:nvPr/>
              </p:nvGrpSpPr>
              <p:grpSpPr>
                <a:xfrm>
                  <a:off x="274320" y="2880360"/>
                  <a:ext cx="1463040" cy="137160"/>
                  <a:chOff x="274320" y="2880360"/>
                  <a:chExt cx="1463040" cy="137160"/>
                </a:xfrm>
              </p:grpSpPr>
              <p:sp>
                <p:nvSpPr>
                  <p:cNvPr id="278" name="Cross 31"/>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74"/>
                  <p:cNvGrpSpPr/>
                  <p:nvPr/>
                </p:nvGrpSpPr>
                <p:grpSpPr>
                  <a:xfrm>
                    <a:off x="274320" y="2880360"/>
                    <a:ext cx="1325880" cy="137160"/>
                    <a:chOff x="274320" y="2880360"/>
                    <a:chExt cx="1325880" cy="137160"/>
                  </a:xfrm>
                </p:grpSpPr>
                <p:sp>
                  <p:nvSpPr>
                    <p:cNvPr id="280" name="Rectangle 279"/>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Publisher</a:t>
                      </a:r>
                      <a:endParaRPr lang="en-US" sz="600" dirty="0">
                        <a:solidFill>
                          <a:schemeClr val="tx1"/>
                        </a:solidFill>
                        <a:latin typeface="Arial" pitchFamily="34" charset="0"/>
                        <a:cs typeface="Arial" pitchFamily="34" charset="0"/>
                      </a:endParaRPr>
                    </a:p>
                  </p:txBody>
                </p:sp>
                <p:sp>
                  <p:nvSpPr>
                    <p:cNvPr id="281" name="Isosceles Triangle 34"/>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6" name="Group 56"/>
            <p:cNvGrpSpPr/>
            <p:nvPr/>
          </p:nvGrpSpPr>
          <p:grpSpPr>
            <a:xfrm>
              <a:off x="274320" y="3383280"/>
              <a:ext cx="4663440" cy="274320"/>
              <a:chOff x="274320" y="2743200"/>
              <a:chExt cx="4663440" cy="274320"/>
            </a:xfrm>
          </p:grpSpPr>
          <p:grpSp>
            <p:nvGrpSpPr>
              <p:cNvPr id="17" name="Group 23"/>
              <p:cNvGrpSpPr/>
              <p:nvPr/>
            </p:nvGrpSpPr>
            <p:grpSpPr>
              <a:xfrm>
                <a:off x="274320" y="2743200"/>
                <a:ext cx="3063240" cy="274320"/>
                <a:chOff x="274320" y="2743200"/>
                <a:chExt cx="3063240" cy="274320"/>
              </a:xfrm>
            </p:grpSpPr>
            <p:sp>
              <p:nvSpPr>
                <p:cNvPr id="272" name="Rectangle 271"/>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73" name="Rectangle 272"/>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Date of Publication / Distribution</a:t>
                  </a:r>
                  <a:endParaRPr lang="en-US" sz="600" b="1" dirty="0">
                    <a:solidFill>
                      <a:schemeClr val="tx1">
                        <a:lumMod val="75000"/>
                        <a:lumOff val="25000"/>
                      </a:schemeClr>
                    </a:solidFill>
                    <a:latin typeface="Arial" pitchFamily="34" charset="0"/>
                    <a:cs typeface="Arial" pitchFamily="34" charset="0"/>
                  </a:endParaRPr>
                </a:p>
              </p:txBody>
            </p:sp>
          </p:grpSp>
          <p:grpSp>
            <p:nvGrpSpPr>
              <p:cNvPr id="18" name="Group 28"/>
              <p:cNvGrpSpPr/>
              <p:nvPr/>
            </p:nvGrpSpPr>
            <p:grpSpPr>
              <a:xfrm>
                <a:off x="3474720" y="2743200"/>
                <a:ext cx="1463040" cy="274320"/>
                <a:chOff x="274320" y="2743200"/>
                <a:chExt cx="1463040" cy="274320"/>
              </a:xfrm>
            </p:grpSpPr>
            <p:sp>
              <p:nvSpPr>
                <p:cNvPr id="266" name="Rectangle 265"/>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19" name="Group 75"/>
                <p:cNvGrpSpPr/>
                <p:nvPr/>
              </p:nvGrpSpPr>
              <p:grpSpPr>
                <a:xfrm>
                  <a:off x="274320" y="2880360"/>
                  <a:ext cx="1463040" cy="137160"/>
                  <a:chOff x="274320" y="2880360"/>
                  <a:chExt cx="1463040" cy="137160"/>
                </a:xfrm>
              </p:grpSpPr>
              <p:sp>
                <p:nvSpPr>
                  <p:cNvPr id="268" name="Cross 267"/>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74"/>
                  <p:cNvGrpSpPr/>
                  <p:nvPr/>
                </p:nvGrpSpPr>
                <p:grpSpPr>
                  <a:xfrm>
                    <a:off x="274320" y="2880360"/>
                    <a:ext cx="1325880" cy="137160"/>
                    <a:chOff x="274320" y="2880360"/>
                    <a:chExt cx="1325880" cy="137160"/>
                  </a:xfrm>
                </p:grpSpPr>
                <p:sp>
                  <p:nvSpPr>
                    <p:cNvPr id="270" name="Rectangle 269"/>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a:t>
                      </a:r>
                      <a:endParaRPr lang="en-US" sz="600" dirty="0">
                        <a:solidFill>
                          <a:schemeClr val="tx1"/>
                        </a:solidFill>
                        <a:latin typeface="Arial" pitchFamily="34" charset="0"/>
                        <a:cs typeface="Arial" pitchFamily="34" charset="0"/>
                      </a:endParaRPr>
                    </a:p>
                  </p:txBody>
                </p:sp>
                <p:sp>
                  <p:nvSpPr>
                    <p:cNvPr id="271" name="Isosceles Triangle 270"/>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1" name="Group 79"/>
            <p:cNvGrpSpPr/>
            <p:nvPr/>
          </p:nvGrpSpPr>
          <p:grpSpPr>
            <a:xfrm>
              <a:off x="274320" y="3794760"/>
              <a:ext cx="4663440" cy="274320"/>
              <a:chOff x="274320" y="594360"/>
              <a:chExt cx="4663440" cy="274320"/>
            </a:xfrm>
          </p:grpSpPr>
          <p:grpSp>
            <p:nvGrpSpPr>
              <p:cNvPr id="22" name="Group 69"/>
              <p:cNvGrpSpPr/>
              <p:nvPr/>
            </p:nvGrpSpPr>
            <p:grpSpPr>
              <a:xfrm>
                <a:off x="274320" y="594360"/>
                <a:ext cx="2286000" cy="274320"/>
                <a:chOff x="274320" y="2743200"/>
                <a:chExt cx="2286000" cy="274320"/>
              </a:xfrm>
            </p:grpSpPr>
            <p:grpSp>
              <p:nvGrpSpPr>
                <p:cNvPr id="23" name="Group 17"/>
                <p:cNvGrpSpPr/>
                <p:nvPr/>
              </p:nvGrpSpPr>
              <p:grpSpPr>
                <a:xfrm>
                  <a:off x="274320" y="2880360"/>
                  <a:ext cx="2286000" cy="137160"/>
                  <a:chOff x="411480" y="2880360"/>
                  <a:chExt cx="2286000" cy="137160"/>
                </a:xfrm>
              </p:grpSpPr>
              <p:sp>
                <p:nvSpPr>
                  <p:cNvPr id="262" name="Rectangle 261"/>
                  <p:cNvSpPr/>
                  <p:nvPr/>
                </p:nvSpPr>
                <p:spPr>
                  <a:xfrm>
                    <a:off x="411480" y="2880360"/>
                    <a:ext cx="214884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63" name="Cross 262"/>
                  <p:cNvSpPr/>
                  <p:nvPr/>
                </p:nvSpPr>
                <p:spPr>
                  <a:xfrm>
                    <a:off x="260604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Rectangle 260"/>
                <p:cNvSpPr/>
                <p:nvPr/>
              </p:nvSpPr>
              <p:spPr>
                <a:xfrm>
                  <a:off x="274320" y="2743200"/>
                  <a:ext cx="228600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Edition</a:t>
                  </a:r>
                  <a:endParaRPr lang="en-US" sz="600" b="1" dirty="0">
                    <a:solidFill>
                      <a:schemeClr val="tx1">
                        <a:lumMod val="75000"/>
                        <a:lumOff val="25000"/>
                      </a:schemeClr>
                    </a:solidFill>
                    <a:latin typeface="Arial" pitchFamily="34" charset="0"/>
                    <a:cs typeface="Arial" pitchFamily="34" charset="0"/>
                  </a:endParaRPr>
                </a:p>
              </p:txBody>
            </p:sp>
          </p:grpSp>
          <p:grpSp>
            <p:nvGrpSpPr>
              <p:cNvPr id="24" name="Group 74"/>
              <p:cNvGrpSpPr/>
              <p:nvPr/>
            </p:nvGrpSpPr>
            <p:grpSpPr>
              <a:xfrm>
                <a:off x="2651760" y="594360"/>
                <a:ext cx="2286000" cy="274320"/>
                <a:chOff x="274320" y="2743200"/>
                <a:chExt cx="2286000" cy="274320"/>
              </a:xfrm>
            </p:grpSpPr>
            <p:grpSp>
              <p:nvGrpSpPr>
                <p:cNvPr id="31" name="Group 17"/>
                <p:cNvGrpSpPr/>
                <p:nvPr/>
              </p:nvGrpSpPr>
              <p:grpSpPr>
                <a:xfrm>
                  <a:off x="274320" y="2880360"/>
                  <a:ext cx="2286000" cy="137160"/>
                  <a:chOff x="411480" y="2880360"/>
                  <a:chExt cx="2286000" cy="137160"/>
                </a:xfrm>
              </p:grpSpPr>
              <p:sp>
                <p:nvSpPr>
                  <p:cNvPr id="258" name="Rectangle 257"/>
                  <p:cNvSpPr/>
                  <p:nvPr/>
                </p:nvSpPr>
                <p:spPr>
                  <a:xfrm>
                    <a:off x="411480" y="2880360"/>
                    <a:ext cx="214884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59" name="Cross 258"/>
                  <p:cNvSpPr/>
                  <p:nvPr/>
                </p:nvSpPr>
                <p:spPr>
                  <a:xfrm>
                    <a:off x="260604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7" name="Rectangle 256"/>
                <p:cNvSpPr/>
                <p:nvPr/>
              </p:nvSpPr>
              <p:spPr>
                <a:xfrm>
                  <a:off x="274320" y="2743200"/>
                  <a:ext cx="228600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Series</a:t>
                  </a:r>
                  <a:endParaRPr lang="en-US" sz="600" b="1" dirty="0">
                    <a:solidFill>
                      <a:schemeClr val="tx1">
                        <a:lumMod val="75000"/>
                        <a:lumOff val="25000"/>
                      </a:schemeClr>
                    </a:solidFill>
                    <a:latin typeface="Arial" pitchFamily="34" charset="0"/>
                    <a:cs typeface="Arial" pitchFamily="34" charset="0"/>
                  </a:endParaRPr>
                </a:p>
              </p:txBody>
            </p:sp>
          </p:grpSp>
        </p:grpSp>
        <p:grpSp>
          <p:nvGrpSpPr>
            <p:cNvPr id="224" name="Group 80"/>
            <p:cNvGrpSpPr/>
            <p:nvPr/>
          </p:nvGrpSpPr>
          <p:grpSpPr>
            <a:xfrm>
              <a:off x="274320" y="4206240"/>
              <a:ext cx="4663440" cy="274320"/>
              <a:chOff x="274320" y="2743200"/>
              <a:chExt cx="4663440" cy="274320"/>
            </a:xfrm>
          </p:grpSpPr>
          <p:grpSp>
            <p:nvGrpSpPr>
              <p:cNvPr id="225" name="Group 23"/>
              <p:cNvGrpSpPr/>
              <p:nvPr/>
            </p:nvGrpSpPr>
            <p:grpSpPr>
              <a:xfrm>
                <a:off x="274320" y="2743200"/>
                <a:ext cx="3063240" cy="274320"/>
                <a:chOff x="274320" y="2743200"/>
                <a:chExt cx="3063240" cy="274320"/>
              </a:xfrm>
            </p:grpSpPr>
            <p:sp>
              <p:nvSpPr>
                <p:cNvPr id="252" name="Rectangle 251"/>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53" name="Rectangle 252"/>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Fabricator / Manufacturer</a:t>
                  </a:r>
                  <a:endParaRPr lang="en-US" sz="600" b="1" dirty="0">
                    <a:solidFill>
                      <a:schemeClr val="tx1">
                        <a:lumMod val="75000"/>
                        <a:lumOff val="25000"/>
                      </a:schemeClr>
                    </a:solidFill>
                    <a:latin typeface="Arial" pitchFamily="34" charset="0"/>
                    <a:cs typeface="Arial" pitchFamily="34" charset="0"/>
                  </a:endParaRPr>
                </a:p>
              </p:txBody>
            </p:sp>
          </p:grpSp>
          <p:grpSp>
            <p:nvGrpSpPr>
              <p:cNvPr id="226" name="Group 28"/>
              <p:cNvGrpSpPr/>
              <p:nvPr/>
            </p:nvGrpSpPr>
            <p:grpSpPr>
              <a:xfrm>
                <a:off x="3474720" y="2743200"/>
                <a:ext cx="1463040" cy="274320"/>
                <a:chOff x="274320" y="2743200"/>
                <a:chExt cx="1463040" cy="274320"/>
              </a:xfrm>
            </p:grpSpPr>
            <p:sp>
              <p:nvSpPr>
                <p:cNvPr id="246" name="Rectangle 245"/>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227" name="Group 75"/>
                <p:cNvGrpSpPr/>
                <p:nvPr/>
              </p:nvGrpSpPr>
              <p:grpSpPr>
                <a:xfrm>
                  <a:off x="274320" y="2880360"/>
                  <a:ext cx="1463040" cy="137160"/>
                  <a:chOff x="274320" y="2880360"/>
                  <a:chExt cx="1463040" cy="137160"/>
                </a:xfrm>
              </p:grpSpPr>
              <p:sp>
                <p:nvSpPr>
                  <p:cNvPr id="248" name="Cross 247"/>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74"/>
                  <p:cNvGrpSpPr/>
                  <p:nvPr/>
                </p:nvGrpSpPr>
                <p:grpSpPr>
                  <a:xfrm>
                    <a:off x="274320" y="2880360"/>
                    <a:ext cx="1325880" cy="137160"/>
                    <a:chOff x="274320" y="2880360"/>
                    <a:chExt cx="1325880" cy="137160"/>
                  </a:xfrm>
                </p:grpSpPr>
                <p:sp>
                  <p:nvSpPr>
                    <p:cNvPr id="250" name="Rectangle 249"/>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Manufacturer</a:t>
                      </a:r>
                      <a:endParaRPr lang="en-US" sz="600" dirty="0">
                        <a:solidFill>
                          <a:schemeClr val="tx1"/>
                        </a:solidFill>
                        <a:latin typeface="Arial" pitchFamily="34" charset="0"/>
                        <a:cs typeface="Arial" pitchFamily="34" charset="0"/>
                      </a:endParaRPr>
                    </a:p>
                  </p:txBody>
                </p:sp>
                <p:sp>
                  <p:nvSpPr>
                    <p:cNvPr id="251" name="Isosceles Triangle 250"/>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29" name="Group 116"/>
            <p:cNvGrpSpPr/>
            <p:nvPr/>
          </p:nvGrpSpPr>
          <p:grpSpPr>
            <a:xfrm>
              <a:off x="274320" y="3063240"/>
              <a:ext cx="4663440" cy="274320"/>
              <a:chOff x="274320" y="1828800"/>
              <a:chExt cx="4663440" cy="274320"/>
            </a:xfrm>
          </p:grpSpPr>
          <p:grpSp>
            <p:nvGrpSpPr>
              <p:cNvPr id="230" name="Group 97"/>
              <p:cNvGrpSpPr/>
              <p:nvPr/>
            </p:nvGrpSpPr>
            <p:grpSpPr>
              <a:xfrm>
                <a:off x="274320" y="1828800"/>
                <a:ext cx="1463040" cy="274320"/>
                <a:chOff x="274320" y="2743200"/>
                <a:chExt cx="1463040" cy="274320"/>
              </a:xfrm>
            </p:grpSpPr>
            <p:sp>
              <p:nvSpPr>
                <p:cNvPr id="242" name="Rectangle 241"/>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43" name="Rectangle 242"/>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Place of Publication / Distribution</a:t>
                  </a:r>
                  <a:endParaRPr lang="en-US" sz="600" b="1" dirty="0">
                    <a:solidFill>
                      <a:schemeClr val="tx1">
                        <a:lumMod val="75000"/>
                        <a:lumOff val="25000"/>
                      </a:schemeClr>
                    </a:solidFill>
                    <a:latin typeface="Arial" pitchFamily="34" charset="0"/>
                    <a:cs typeface="Arial" pitchFamily="34" charset="0"/>
                  </a:endParaRPr>
                </a:p>
              </p:txBody>
            </p:sp>
          </p:grpSp>
          <p:grpSp>
            <p:nvGrpSpPr>
              <p:cNvPr id="231" name="Group 102"/>
              <p:cNvGrpSpPr/>
              <p:nvPr/>
            </p:nvGrpSpPr>
            <p:grpSpPr>
              <a:xfrm>
                <a:off x="3474720" y="1828800"/>
                <a:ext cx="1463040" cy="274320"/>
                <a:chOff x="274320" y="2743200"/>
                <a:chExt cx="1463040" cy="274320"/>
              </a:xfrm>
            </p:grpSpPr>
            <p:sp>
              <p:nvSpPr>
                <p:cNvPr id="236" name="Rectangle 235"/>
                <p:cNvSpPr/>
                <p:nvPr/>
              </p:nvSpPr>
              <p:spPr>
                <a:xfrm>
                  <a:off x="274320" y="2743200"/>
                  <a:ext cx="14630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233" name="Group 75"/>
                <p:cNvGrpSpPr/>
                <p:nvPr/>
              </p:nvGrpSpPr>
              <p:grpSpPr>
                <a:xfrm>
                  <a:off x="274320" y="2880360"/>
                  <a:ext cx="1463040" cy="137160"/>
                  <a:chOff x="274320" y="2880360"/>
                  <a:chExt cx="1463040" cy="137160"/>
                </a:xfrm>
              </p:grpSpPr>
              <p:sp>
                <p:nvSpPr>
                  <p:cNvPr id="238" name="Cross 237"/>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74"/>
                  <p:cNvGrpSpPr/>
                  <p:nvPr/>
                </p:nvGrpSpPr>
                <p:grpSpPr>
                  <a:xfrm>
                    <a:off x="274320" y="2880360"/>
                    <a:ext cx="1325880" cy="137160"/>
                    <a:chOff x="274320" y="2880360"/>
                    <a:chExt cx="1325880" cy="137160"/>
                  </a:xfrm>
                </p:grpSpPr>
                <p:sp>
                  <p:nvSpPr>
                    <p:cNvPr id="240" name="Rectangle 239"/>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City / State</a:t>
                      </a:r>
                      <a:endParaRPr lang="en-US" sz="600" dirty="0">
                        <a:solidFill>
                          <a:schemeClr val="tx1"/>
                        </a:solidFill>
                        <a:latin typeface="Arial" pitchFamily="34" charset="0"/>
                        <a:cs typeface="Arial" pitchFamily="34" charset="0"/>
                      </a:endParaRPr>
                    </a:p>
                  </p:txBody>
                </p:sp>
                <p:sp>
                  <p:nvSpPr>
                    <p:cNvPr id="241" name="Isosceles Triangle 240"/>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9" name="Group 28"/>
              <p:cNvGrpSpPr/>
              <p:nvPr/>
            </p:nvGrpSpPr>
            <p:grpSpPr>
              <a:xfrm>
                <a:off x="1874520" y="1828800"/>
                <a:ext cx="1463040" cy="274320"/>
                <a:chOff x="274320" y="2743200"/>
                <a:chExt cx="1463040" cy="274320"/>
              </a:xfrm>
            </p:grpSpPr>
            <p:sp>
              <p:nvSpPr>
                <p:cNvPr id="232" name="Rectangle 231"/>
                <p:cNvSpPr/>
                <p:nvPr/>
              </p:nvSpPr>
              <p:spPr>
                <a:xfrm>
                  <a:off x="274320" y="2743200"/>
                  <a:ext cx="14630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244" name="Group 74"/>
                <p:cNvGrpSpPr/>
                <p:nvPr/>
              </p:nvGrpSpPr>
              <p:grpSpPr>
                <a:xfrm>
                  <a:off x="274320" y="2880360"/>
                  <a:ext cx="1325880" cy="137160"/>
                  <a:chOff x="274320" y="2880360"/>
                  <a:chExt cx="1325880" cy="137160"/>
                </a:xfrm>
              </p:grpSpPr>
              <p:sp>
                <p:nvSpPr>
                  <p:cNvPr id="234" name="Rectangle 233"/>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a:t>
                    </a:r>
                    <a:endParaRPr lang="en-US" sz="600" dirty="0">
                      <a:solidFill>
                        <a:schemeClr val="tx1"/>
                      </a:solidFill>
                      <a:latin typeface="Arial" pitchFamily="34" charset="0"/>
                      <a:cs typeface="Arial" pitchFamily="34" charset="0"/>
                    </a:endParaRPr>
                  </a:p>
                </p:txBody>
              </p:sp>
              <p:sp>
                <p:nvSpPr>
                  <p:cNvPr id="235" name="Isosceles Triangle 234"/>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47" name="Group 18"/>
          <p:cNvGrpSpPr>
            <a:grpSpLocks/>
          </p:cNvGrpSpPr>
          <p:nvPr/>
        </p:nvGrpSpPr>
        <p:grpSpPr bwMode="auto">
          <a:xfrm>
            <a:off x="5303520" y="914400"/>
            <a:ext cx="3473450" cy="776287"/>
            <a:chOff x="2834640" y="274320"/>
            <a:chExt cx="3474720" cy="777240"/>
          </a:xfrm>
        </p:grpSpPr>
        <p:grpSp>
          <p:nvGrpSpPr>
            <p:cNvPr id="249" name="Group 46"/>
            <p:cNvGrpSpPr>
              <a:grpSpLocks/>
            </p:cNvGrpSpPr>
            <p:nvPr/>
          </p:nvGrpSpPr>
          <p:grpSpPr bwMode="auto">
            <a:xfrm>
              <a:off x="3109378" y="274320"/>
              <a:ext cx="2925244" cy="136692"/>
              <a:chOff x="3109378" y="2743200"/>
              <a:chExt cx="2925244" cy="136692"/>
            </a:xfrm>
          </p:grpSpPr>
          <p:sp>
            <p:nvSpPr>
              <p:cNvPr id="285"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286"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287"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254" name="TextBox 253"/>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255" name="Group 20"/>
            <p:cNvGrpSpPr>
              <a:grpSpLocks/>
            </p:cNvGrpSpPr>
            <p:nvPr/>
          </p:nvGrpSpPr>
          <p:grpSpPr bwMode="auto">
            <a:xfrm>
              <a:off x="2834640" y="868774"/>
              <a:ext cx="3474720" cy="136692"/>
              <a:chOff x="2560321" y="2472784"/>
              <a:chExt cx="4206240" cy="136692"/>
            </a:xfrm>
          </p:grpSpPr>
          <p:sp>
            <p:nvSpPr>
              <p:cNvPr id="279"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284"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256" name="Group 19"/>
            <p:cNvGrpSpPr>
              <a:grpSpLocks/>
            </p:cNvGrpSpPr>
            <p:nvPr/>
          </p:nvGrpSpPr>
          <p:grpSpPr bwMode="auto">
            <a:xfrm>
              <a:off x="2880695" y="503200"/>
              <a:ext cx="3382612" cy="319478"/>
              <a:chOff x="2743535" y="2841587"/>
              <a:chExt cx="3382612" cy="319478"/>
            </a:xfrm>
          </p:grpSpPr>
          <p:sp>
            <p:nvSpPr>
              <p:cNvPr id="260" name="TextBox 259"/>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264" name="Group 18"/>
              <p:cNvGrpSpPr>
                <a:grpSpLocks/>
              </p:cNvGrpSpPr>
              <p:nvPr/>
            </p:nvGrpSpPr>
            <p:grpSpPr bwMode="auto">
              <a:xfrm>
                <a:off x="2743535" y="2841587"/>
                <a:ext cx="3382612" cy="319478"/>
                <a:chOff x="2880695" y="2834920"/>
                <a:chExt cx="3382612" cy="319478"/>
              </a:xfrm>
            </p:grpSpPr>
            <p:grpSp>
              <p:nvGrpSpPr>
                <p:cNvPr id="265" name="Group 14"/>
                <p:cNvGrpSpPr>
                  <a:grpSpLocks/>
                </p:cNvGrpSpPr>
                <p:nvPr/>
              </p:nvGrpSpPr>
              <p:grpSpPr bwMode="auto">
                <a:xfrm>
                  <a:off x="2880695" y="2834920"/>
                  <a:ext cx="3382612" cy="136692"/>
                  <a:chOff x="3155015" y="2834920"/>
                  <a:chExt cx="3382612" cy="136692"/>
                </a:xfrm>
              </p:grpSpPr>
              <p:sp>
                <p:nvSpPr>
                  <p:cNvPr id="275" name="TextBox 27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277" name="TextBox 276"/>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267" name="Group 15"/>
                <p:cNvGrpSpPr>
                  <a:grpSpLocks/>
                </p:cNvGrpSpPr>
                <p:nvPr/>
              </p:nvGrpSpPr>
              <p:grpSpPr bwMode="auto">
                <a:xfrm>
                  <a:off x="2880695" y="3017706"/>
                  <a:ext cx="3382612" cy="136692"/>
                  <a:chOff x="3155015" y="2834826"/>
                  <a:chExt cx="3382612" cy="136692"/>
                </a:xfrm>
              </p:grpSpPr>
              <p:sp>
                <p:nvSpPr>
                  <p:cNvPr id="269" name="TextBox 268"/>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274" name="TextBox 27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09" name="Group 31"/>
          <p:cNvGrpSpPr/>
          <p:nvPr/>
        </p:nvGrpSpPr>
        <p:grpSpPr>
          <a:xfrm>
            <a:off x="5303520" y="1828800"/>
            <a:ext cx="3474720" cy="457200"/>
            <a:chOff x="2743200" y="274320"/>
            <a:chExt cx="3474720" cy="457200"/>
          </a:xfrm>
        </p:grpSpPr>
        <p:sp>
          <p:nvSpPr>
            <p:cNvPr id="110"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11" name="Group 15"/>
            <p:cNvGrpSpPr/>
            <p:nvPr/>
          </p:nvGrpSpPr>
          <p:grpSpPr>
            <a:xfrm>
              <a:off x="2788920" y="320040"/>
              <a:ext cx="3383280" cy="184785"/>
              <a:chOff x="2560320" y="960120"/>
              <a:chExt cx="5160937" cy="184785"/>
            </a:xfrm>
          </p:grpSpPr>
          <p:sp>
            <p:nvSpPr>
              <p:cNvPr id="112" name="Rectangle 111"/>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113" name="Rectangle 112"/>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14" name="Group 177"/>
          <p:cNvGrpSpPr/>
          <p:nvPr/>
        </p:nvGrpSpPr>
        <p:grpSpPr>
          <a:xfrm>
            <a:off x="5303520" y="2377440"/>
            <a:ext cx="3474720" cy="502920"/>
            <a:chOff x="5303520" y="3108960"/>
            <a:chExt cx="3474720" cy="502920"/>
          </a:xfrm>
        </p:grpSpPr>
        <p:grpSp>
          <p:nvGrpSpPr>
            <p:cNvPr id="115" name="Group 87"/>
            <p:cNvGrpSpPr/>
            <p:nvPr/>
          </p:nvGrpSpPr>
          <p:grpSpPr>
            <a:xfrm>
              <a:off x="5303520" y="3108960"/>
              <a:ext cx="3474720" cy="502920"/>
              <a:chOff x="2514600" y="914400"/>
              <a:chExt cx="4343400" cy="502920"/>
            </a:xfrm>
          </p:grpSpPr>
          <p:sp>
            <p:nvSpPr>
              <p:cNvPr id="125" name="Rectangle 124"/>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26" name="Group 15"/>
              <p:cNvGrpSpPr/>
              <p:nvPr/>
            </p:nvGrpSpPr>
            <p:grpSpPr>
              <a:xfrm>
                <a:off x="2560320" y="960120"/>
                <a:ext cx="4240530" cy="184785"/>
                <a:chOff x="2560320" y="960120"/>
                <a:chExt cx="4240530" cy="184785"/>
              </a:xfrm>
            </p:grpSpPr>
            <p:sp>
              <p:nvSpPr>
                <p:cNvPr id="127" name="Rectangle 126"/>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28" name="Rectangle 127"/>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16" name="Group 97"/>
            <p:cNvGrpSpPr/>
            <p:nvPr/>
          </p:nvGrpSpPr>
          <p:grpSpPr>
            <a:xfrm>
              <a:off x="5394960" y="3383280"/>
              <a:ext cx="3291840" cy="137160"/>
              <a:chOff x="446817" y="2161735"/>
              <a:chExt cx="3291840" cy="137160"/>
            </a:xfrm>
          </p:grpSpPr>
          <p:sp>
            <p:nvSpPr>
              <p:cNvPr id="117" name="Rectangle 11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18" name="Group 52"/>
              <p:cNvGrpSpPr/>
              <p:nvPr/>
            </p:nvGrpSpPr>
            <p:grpSpPr>
              <a:xfrm>
                <a:off x="446817" y="2161735"/>
                <a:ext cx="3291840" cy="137160"/>
                <a:chOff x="274320" y="1600200"/>
                <a:chExt cx="3291840" cy="137160"/>
              </a:xfrm>
            </p:grpSpPr>
            <p:grpSp>
              <p:nvGrpSpPr>
                <p:cNvPr id="119" name="Group 118"/>
                <p:cNvGrpSpPr/>
                <p:nvPr/>
              </p:nvGrpSpPr>
              <p:grpSpPr>
                <a:xfrm>
                  <a:off x="274320" y="1600200"/>
                  <a:ext cx="3291840" cy="137160"/>
                  <a:chOff x="2468880" y="457200"/>
                  <a:chExt cx="3291840" cy="137160"/>
                </a:xfrm>
              </p:grpSpPr>
              <p:sp>
                <p:nvSpPr>
                  <p:cNvPr id="123" name="Rectangle 12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4" name="Rectangle 123"/>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25"/>
                <p:cNvGrpSpPr/>
                <p:nvPr/>
              </p:nvGrpSpPr>
              <p:grpSpPr>
                <a:xfrm>
                  <a:off x="274320" y="1600200"/>
                  <a:ext cx="3291840" cy="137160"/>
                  <a:chOff x="274320" y="1828800"/>
                  <a:chExt cx="3291840" cy="137160"/>
                </a:xfrm>
              </p:grpSpPr>
              <p:sp>
                <p:nvSpPr>
                  <p:cNvPr id="121" name="Rectangle 12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2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129" name="Group 178"/>
          <p:cNvGrpSpPr/>
          <p:nvPr/>
        </p:nvGrpSpPr>
        <p:grpSpPr>
          <a:xfrm>
            <a:off x="5303520" y="2926080"/>
            <a:ext cx="3474720" cy="868680"/>
            <a:chOff x="5303520" y="3840480"/>
            <a:chExt cx="3474720" cy="868680"/>
          </a:xfrm>
        </p:grpSpPr>
        <p:grpSp>
          <p:nvGrpSpPr>
            <p:cNvPr id="130" name="Group 16"/>
            <p:cNvGrpSpPr/>
            <p:nvPr/>
          </p:nvGrpSpPr>
          <p:grpSpPr>
            <a:xfrm>
              <a:off x="5303520" y="3840480"/>
              <a:ext cx="3474720" cy="868680"/>
              <a:chOff x="2514600" y="914400"/>
              <a:chExt cx="4343400" cy="868680"/>
            </a:xfrm>
          </p:grpSpPr>
          <p:sp>
            <p:nvSpPr>
              <p:cNvPr id="159" name="Rectangle 158"/>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60" name="Group 15"/>
              <p:cNvGrpSpPr/>
              <p:nvPr/>
            </p:nvGrpSpPr>
            <p:grpSpPr>
              <a:xfrm>
                <a:off x="2560320" y="960120"/>
                <a:ext cx="4240530" cy="184785"/>
                <a:chOff x="2560320" y="960120"/>
                <a:chExt cx="4240530" cy="184785"/>
              </a:xfrm>
            </p:grpSpPr>
            <p:sp>
              <p:nvSpPr>
                <p:cNvPr id="161"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62"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31" name="Group 176"/>
            <p:cNvGrpSpPr/>
            <p:nvPr/>
          </p:nvGrpSpPr>
          <p:grpSpPr>
            <a:xfrm>
              <a:off x="5394960" y="4114800"/>
              <a:ext cx="3291840" cy="502920"/>
              <a:chOff x="5547360" y="2255520"/>
              <a:chExt cx="3291840" cy="502920"/>
            </a:xfrm>
          </p:grpSpPr>
          <p:grpSp>
            <p:nvGrpSpPr>
              <p:cNvPr id="132" name="Group 97"/>
              <p:cNvGrpSpPr/>
              <p:nvPr/>
            </p:nvGrpSpPr>
            <p:grpSpPr>
              <a:xfrm>
                <a:off x="5547360" y="2255520"/>
                <a:ext cx="3291840" cy="137160"/>
                <a:chOff x="446817" y="2161735"/>
                <a:chExt cx="3291840" cy="137160"/>
              </a:xfrm>
            </p:grpSpPr>
            <p:sp>
              <p:nvSpPr>
                <p:cNvPr id="151" name="Rectangle 15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52" name="Group 52"/>
                <p:cNvGrpSpPr/>
                <p:nvPr/>
              </p:nvGrpSpPr>
              <p:grpSpPr>
                <a:xfrm>
                  <a:off x="446817" y="2161735"/>
                  <a:ext cx="3291840" cy="137160"/>
                  <a:chOff x="274320" y="1600200"/>
                  <a:chExt cx="3291840" cy="137160"/>
                </a:xfrm>
              </p:grpSpPr>
              <p:grpSp>
                <p:nvGrpSpPr>
                  <p:cNvPr id="153" name="Group 11"/>
                  <p:cNvGrpSpPr/>
                  <p:nvPr/>
                </p:nvGrpSpPr>
                <p:grpSpPr>
                  <a:xfrm>
                    <a:off x="274320" y="1600200"/>
                    <a:ext cx="3291840" cy="137160"/>
                    <a:chOff x="2468880" y="457200"/>
                    <a:chExt cx="3291840" cy="137160"/>
                  </a:xfrm>
                </p:grpSpPr>
                <p:sp>
                  <p:nvSpPr>
                    <p:cNvPr id="157" name="Rectangle 15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58" name="Rectangle 15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25"/>
                  <p:cNvGrpSpPr/>
                  <p:nvPr/>
                </p:nvGrpSpPr>
                <p:grpSpPr>
                  <a:xfrm>
                    <a:off x="274320" y="1600200"/>
                    <a:ext cx="3291840" cy="137160"/>
                    <a:chOff x="274320" y="1828800"/>
                    <a:chExt cx="3291840" cy="137160"/>
                  </a:xfrm>
                </p:grpSpPr>
                <p:sp>
                  <p:nvSpPr>
                    <p:cNvPr id="155" name="Rectangle 15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5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133" name="Group 97"/>
              <p:cNvGrpSpPr/>
              <p:nvPr/>
            </p:nvGrpSpPr>
            <p:grpSpPr>
              <a:xfrm>
                <a:off x="5547360" y="2438400"/>
                <a:ext cx="3291840" cy="137160"/>
                <a:chOff x="446817" y="2161735"/>
                <a:chExt cx="3291840" cy="137160"/>
              </a:xfrm>
            </p:grpSpPr>
            <p:sp>
              <p:nvSpPr>
                <p:cNvPr id="143" name="Rectangle 14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44" name="Group 52"/>
                <p:cNvGrpSpPr/>
                <p:nvPr/>
              </p:nvGrpSpPr>
              <p:grpSpPr>
                <a:xfrm>
                  <a:off x="446817" y="2161735"/>
                  <a:ext cx="3291840" cy="137160"/>
                  <a:chOff x="274320" y="1600200"/>
                  <a:chExt cx="3291840" cy="137160"/>
                </a:xfrm>
              </p:grpSpPr>
              <p:grpSp>
                <p:nvGrpSpPr>
                  <p:cNvPr id="145" name="Group 11"/>
                  <p:cNvGrpSpPr/>
                  <p:nvPr/>
                </p:nvGrpSpPr>
                <p:grpSpPr>
                  <a:xfrm>
                    <a:off x="274320" y="1600200"/>
                    <a:ext cx="3291840" cy="137160"/>
                    <a:chOff x="2468880" y="457200"/>
                    <a:chExt cx="3291840" cy="137160"/>
                  </a:xfrm>
                </p:grpSpPr>
                <p:sp>
                  <p:nvSpPr>
                    <p:cNvPr id="149" name="Rectangle 14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50" name="Rectangle 149"/>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25"/>
                  <p:cNvGrpSpPr/>
                  <p:nvPr/>
                </p:nvGrpSpPr>
                <p:grpSpPr>
                  <a:xfrm>
                    <a:off x="274320" y="1600200"/>
                    <a:ext cx="3291840" cy="137160"/>
                    <a:chOff x="274320" y="1828800"/>
                    <a:chExt cx="3291840" cy="137160"/>
                  </a:xfrm>
                </p:grpSpPr>
                <p:sp>
                  <p:nvSpPr>
                    <p:cNvPr id="147" name="Rectangle 14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4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134" name="Group 97"/>
              <p:cNvGrpSpPr/>
              <p:nvPr/>
            </p:nvGrpSpPr>
            <p:grpSpPr>
              <a:xfrm>
                <a:off x="5547360" y="2621280"/>
                <a:ext cx="3291840" cy="137160"/>
                <a:chOff x="446817" y="2161735"/>
                <a:chExt cx="3291840" cy="137160"/>
              </a:xfrm>
            </p:grpSpPr>
            <p:sp>
              <p:nvSpPr>
                <p:cNvPr id="135" name="Rectangle 13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36" name="Group 52"/>
                <p:cNvGrpSpPr/>
                <p:nvPr/>
              </p:nvGrpSpPr>
              <p:grpSpPr>
                <a:xfrm>
                  <a:off x="446817" y="2161735"/>
                  <a:ext cx="3291840" cy="137160"/>
                  <a:chOff x="274320" y="1600200"/>
                  <a:chExt cx="3291840" cy="137160"/>
                </a:xfrm>
              </p:grpSpPr>
              <p:grpSp>
                <p:nvGrpSpPr>
                  <p:cNvPr id="137" name="Group 11"/>
                  <p:cNvGrpSpPr/>
                  <p:nvPr/>
                </p:nvGrpSpPr>
                <p:grpSpPr>
                  <a:xfrm>
                    <a:off x="274320" y="1600200"/>
                    <a:ext cx="3291840" cy="137160"/>
                    <a:chOff x="2468880" y="457200"/>
                    <a:chExt cx="3291840" cy="137160"/>
                  </a:xfrm>
                </p:grpSpPr>
                <p:sp>
                  <p:nvSpPr>
                    <p:cNvPr id="141" name="Rectangle 140"/>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42" name="Rectangle 14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25"/>
                  <p:cNvGrpSpPr/>
                  <p:nvPr/>
                </p:nvGrpSpPr>
                <p:grpSpPr>
                  <a:xfrm>
                    <a:off x="274320" y="1600200"/>
                    <a:ext cx="3291840" cy="137160"/>
                    <a:chOff x="274320" y="1828800"/>
                    <a:chExt cx="3291840" cy="137160"/>
                  </a:xfrm>
                </p:grpSpPr>
                <p:sp>
                  <p:nvSpPr>
                    <p:cNvPr id="139" name="Rectangle 138"/>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40"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8"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/EMI, London, England (1987).</a:t>
              </a:r>
            </a:p>
          </p:txBody>
        </p:sp>
      </p:grpSp>
      <p:grpSp>
        <p:nvGrpSpPr>
          <p:cNvPr id="9"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236" name="Group 166"/>
          <p:cNvGrpSpPr/>
          <p:nvPr/>
        </p:nvGrpSpPr>
        <p:grpSpPr>
          <a:xfrm>
            <a:off x="320040" y="2148840"/>
            <a:ext cx="4754880" cy="137160"/>
            <a:chOff x="2468880" y="985266"/>
            <a:chExt cx="4754880" cy="137160"/>
          </a:xfrm>
        </p:grpSpPr>
        <p:grpSp>
          <p:nvGrpSpPr>
            <p:cNvPr id="237" name="Group 26"/>
            <p:cNvGrpSpPr/>
            <p:nvPr/>
          </p:nvGrpSpPr>
          <p:grpSpPr>
            <a:xfrm>
              <a:off x="2468880" y="985266"/>
              <a:ext cx="4206240" cy="137160"/>
              <a:chOff x="2468880" y="1143000"/>
              <a:chExt cx="4206240" cy="137160"/>
            </a:xfrm>
          </p:grpSpPr>
          <p:grpSp>
            <p:nvGrpSpPr>
              <p:cNvPr id="238" name="Group 25"/>
              <p:cNvGrpSpPr/>
              <p:nvPr/>
            </p:nvGrpSpPr>
            <p:grpSpPr>
              <a:xfrm>
                <a:off x="2560320" y="1143000"/>
                <a:ext cx="137160" cy="137160"/>
                <a:chOff x="1828800" y="914400"/>
                <a:chExt cx="137160" cy="137160"/>
              </a:xfrm>
            </p:grpSpPr>
            <p:sp>
              <p:nvSpPr>
                <p:cNvPr id="120" name="Rectangle 11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Rectangle 118"/>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39" name="Group 23"/>
            <p:cNvGrpSpPr/>
            <p:nvPr/>
          </p:nvGrpSpPr>
          <p:grpSpPr>
            <a:xfrm>
              <a:off x="2468880" y="985266"/>
              <a:ext cx="4754880" cy="137160"/>
              <a:chOff x="2468880" y="731520"/>
              <a:chExt cx="4754880" cy="137160"/>
            </a:xfrm>
          </p:grpSpPr>
          <p:sp>
            <p:nvSpPr>
              <p:cNvPr id="116" name="Rectangle 11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17" name="Rectangle 11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Drive my car.</a:t>
                </a:r>
                <a:endParaRPr lang="en-US" sz="600" dirty="0">
                  <a:solidFill>
                    <a:schemeClr val="tx1"/>
                  </a:solidFill>
                  <a:latin typeface="Arial" pitchFamily="34" charset="0"/>
                  <a:cs typeface="Arial" pitchFamily="34" charset="0"/>
                </a:endParaRPr>
              </a:p>
            </p:txBody>
          </p:sp>
        </p:grpSp>
      </p:grpSp>
      <p:grpSp>
        <p:nvGrpSpPr>
          <p:cNvPr id="240" name="Group 166"/>
          <p:cNvGrpSpPr/>
          <p:nvPr/>
        </p:nvGrpSpPr>
        <p:grpSpPr>
          <a:xfrm>
            <a:off x="320040" y="2331720"/>
            <a:ext cx="4754880" cy="137160"/>
            <a:chOff x="2468880" y="985266"/>
            <a:chExt cx="4754880" cy="137160"/>
          </a:xfrm>
        </p:grpSpPr>
        <p:grpSp>
          <p:nvGrpSpPr>
            <p:cNvPr id="241" name="Group 26"/>
            <p:cNvGrpSpPr/>
            <p:nvPr/>
          </p:nvGrpSpPr>
          <p:grpSpPr>
            <a:xfrm>
              <a:off x="2468880" y="985266"/>
              <a:ext cx="4206240" cy="137160"/>
              <a:chOff x="2468880" y="1143000"/>
              <a:chExt cx="4206240" cy="137160"/>
            </a:xfrm>
          </p:grpSpPr>
          <p:grpSp>
            <p:nvGrpSpPr>
              <p:cNvPr id="242" name="Group 25"/>
              <p:cNvGrpSpPr/>
              <p:nvPr/>
            </p:nvGrpSpPr>
            <p:grpSpPr>
              <a:xfrm>
                <a:off x="2560320" y="1143000"/>
                <a:ext cx="137160" cy="137160"/>
                <a:chOff x="1828800" y="914400"/>
                <a:chExt cx="137160" cy="137160"/>
              </a:xfrm>
            </p:grpSpPr>
            <p:sp>
              <p:nvSpPr>
                <p:cNvPr id="132" name="Rectangle 13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Rectangle 130"/>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5" name="Group 23"/>
            <p:cNvGrpSpPr/>
            <p:nvPr/>
          </p:nvGrpSpPr>
          <p:grpSpPr>
            <a:xfrm>
              <a:off x="2468880" y="985266"/>
              <a:ext cx="4754880" cy="137160"/>
              <a:chOff x="2468880" y="731520"/>
              <a:chExt cx="4754880" cy="137160"/>
            </a:xfrm>
          </p:grpSpPr>
          <p:sp>
            <p:nvSpPr>
              <p:cNvPr id="128" name="Rectangle 127"/>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29" name="Rectangle 12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err="1" smtClean="0">
                    <a:solidFill>
                      <a:schemeClr val="tx1"/>
                    </a:solidFill>
                    <a:latin typeface="Arial" pitchFamily="34" charset="0"/>
                    <a:cs typeface="Arial" pitchFamily="34" charset="0"/>
                  </a:rPr>
                  <a:t>Norweigian</a:t>
                </a:r>
                <a:r>
                  <a:rPr lang="en-US" sz="600" dirty="0" smtClean="0">
                    <a:solidFill>
                      <a:schemeClr val="tx1"/>
                    </a:solidFill>
                    <a:latin typeface="Arial" pitchFamily="34" charset="0"/>
                    <a:cs typeface="Arial" pitchFamily="34" charset="0"/>
                  </a:rPr>
                  <a:t> wood (This bird has flown).</a:t>
                </a:r>
                <a:endParaRPr lang="en-US" sz="600" dirty="0">
                  <a:solidFill>
                    <a:schemeClr val="tx1"/>
                  </a:solidFill>
                  <a:latin typeface="Arial" pitchFamily="34" charset="0"/>
                  <a:cs typeface="Arial" pitchFamily="34" charset="0"/>
                </a:endParaRPr>
              </a:p>
            </p:txBody>
          </p:sp>
        </p:grpSp>
      </p:grpSp>
      <p:grpSp>
        <p:nvGrpSpPr>
          <p:cNvPr id="32" name="Group 166"/>
          <p:cNvGrpSpPr/>
          <p:nvPr/>
        </p:nvGrpSpPr>
        <p:grpSpPr>
          <a:xfrm>
            <a:off x="320040" y="2514600"/>
            <a:ext cx="4754880" cy="137160"/>
            <a:chOff x="2468880" y="985266"/>
            <a:chExt cx="4754880" cy="137160"/>
          </a:xfrm>
        </p:grpSpPr>
        <p:grpSp>
          <p:nvGrpSpPr>
            <p:cNvPr id="34" name="Group 26"/>
            <p:cNvGrpSpPr/>
            <p:nvPr/>
          </p:nvGrpSpPr>
          <p:grpSpPr>
            <a:xfrm>
              <a:off x="2468880" y="985266"/>
              <a:ext cx="4206240" cy="137160"/>
              <a:chOff x="2468880" y="1143000"/>
              <a:chExt cx="4206240" cy="137160"/>
            </a:xfrm>
          </p:grpSpPr>
          <p:grpSp>
            <p:nvGrpSpPr>
              <p:cNvPr id="37" name="Group 25"/>
              <p:cNvGrpSpPr/>
              <p:nvPr/>
            </p:nvGrpSpPr>
            <p:grpSpPr>
              <a:xfrm>
                <a:off x="2560320" y="1143000"/>
                <a:ext cx="137160" cy="137160"/>
                <a:chOff x="1828800" y="914400"/>
                <a:chExt cx="137160" cy="137160"/>
              </a:xfrm>
            </p:grpSpPr>
            <p:sp>
              <p:nvSpPr>
                <p:cNvPr id="141" name="Rectangle 14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Rectangle 139"/>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8" name="Group 23"/>
            <p:cNvGrpSpPr/>
            <p:nvPr/>
          </p:nvGrpSpPr>
          <p:grpSpPr>
            <a:xfrm>
              <a:off x="2468880" y="985266"/>
              <a:ext cx="4754880" cy="137160"/>
              <a:chOff x="2468880" y="731520"/>
              <a:chExt cx="4754880" cy="137160"/>
            </a:xfrm>
          </p:grpSpPr>
          <p:sp>
            <p:nvSpPr>
              <p:cNvPr id="137" name="Rectangle 13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38" name="Rectangle 137"/>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You won’t see me.</a:t>
                </a:r>
                <a:endParaRPr lang="en-US" sz="600" dirty="0">
                  <a:solidFill>
                    <a:schemeClr val="tx1"/>
                  </a:solidFill>
                  <a:latin typeface="Arial" pitchFamily="34" charset="0"/>
                  <a:cs typeface="Arial" pitchFamily="34" charset="0"/>
                </a:endParaRPr>
              </a:p>
            </p:txBody>
          </p:sp>
        </p:grpSp>
      </p:grpSp>
      <p:grpSp>
        <p:nvGrpSpPr>
          <p:cNvPr id="39" name="Group 166"/>
          <p:cNvGrpSpPr/>
          <p:nvPr/>
        </p:nvGrpSpPr>
        <p:grpSpPr>
          <a:xfrm>
            <a:off x="320040" y="2697480"/>
            <a:ext cx="4754880" cy="137160"/>
            <a:chOff x="2468880" y="985266"/>
            <a:chExt cx="4754880" cy="137160"/>
          </a:xfrm>
        </p:grpSpPr>
        <p:grpSp>
          <p:nvGrpSpPr>
            <p:cNvPr id="40" name="Group 26"/>
            <p:cNvGrpSpPr/>
            <p:nvPr/>
          </p:nvGrpSpPr>
          <p:grpSpPr>
            <a:xfrm>
              <a:off x="2468880" y="985266"/>
              <a:ext cx="4206240" cy="137160"/>
              <a:chOff x="2468880" y="1143000"/>
              <a:chExt cx="4206240" cy="137160"/>
            </a:xfrm>
          </p:grpSpPr>
          <p:grpSp>
            <p:nvGrpSpPr>
              <p:cNvPr id="41" name="Group 25"/>
              <p:cNvGrpSpPr/>
              <p:nvPr/>
            </p:nvGrpSpPr>
            <p:grpSpPr>
              <a:xfrm>
                <a:off x="2560320" y="1143000"/>
                <a:ext cx="137160" cy="137160"/>
                <a:chOff x="1828800" y="914400"/>
                <a:chExt cx="137160" cy="137160"/>
              </a:xfrm>
            </p:grpSpPr>
            <p:sp>
              <p:nvSpPr>
                <p:cNvPr id="152" name="Rectangle 15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Rectangle 149"/>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2" name="Group 23"/>
            <p:cNvGrpSpPr/>
            <p:nvPr/>
          </p:nvGrpSpPr>
          <p:grpSpPr>
            <a:xfrm>
              <a:off x="2468880" y="985266"/>
              <a:ext cx="4754880" cy="137160"/>
              <a:chOff x="2468880" y="731520"/>
              <a:chExt cx="4754880" cy="137160"/>
            </a:xfrm>
          </p:grpSpPr>
          <p:sp>
            <p:nvSpPr>
              <p:cNvPr id="146" name="Rectangle 14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47" name="Rectangle 14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Nowhere man.</a:t>
                </a:r>
                <a:endParaRPr lang="en-US" sz="600" dirty="0">
                  <a:solidFill>
                    <a:schemeClr val="tx1"/>
                  </a:solidFill>
                  <a:latin typeface="Arial" pitchFamily="34" charset="0"/>
                  <a:cs typeface="Arial" pitchFamily="34" charset="0"/>
                </a:endParaRPr>
              </a:p>
            </p:txBody>
          </p:sp>
        </p:grpSp>
      </p:grpSp>
      <p:grpSp>
        <p:nvGrpSpPr>
          <p:cNvPr id="43" name="Group 166"/>
          <p:cNvGrpSpPr/>
          <p:nvPr/>
        </p:nvGrpSpPr>
        <p:grpSpPr>
          <a:xfrm>
            <a:off x="320040" y="2880360"/>
            <a:ext cx="4754880" cy="137160"/>
            <a:chOff x="2468880" y="985266"/>
            <a:chExt cx="4754880" cy="137160"/>
          </a:xfrm>
        </p:grpSpPr>
        <p:grpSp>
          <p:nvGrpSpPr>
            <p:cNvPr id="44" name="Group 26"/>
            <p:cNvGrpSpPr/>
            <p:nvPr/>
          </p:nvGrpSpPr>
          <p:grpSpPr>
            <a:xfrm>
              <a:off x="2468880" y="985266"/>
              <a:ext cx="4206240" cy="137160"/>
              <a:chOff x="2468880" y="1143000"/>
              <a:chExt cx="4206240" cy="137160"/>
            </a:xfrm>
          </p:grpSpPr>
          <p:grpSp>
            <p:nvGrpSpPr>
              <p:cNvPr id="45" name="Group 25"/>
              <p:cNvGrpSpPr/>
              <p:nvPr/>
            </p:nvGrpSpPr>
            <p:grpSpPr>
              <a:xfrm>
                <a:off x="2560320" y="1143000"/>
                <a:ext cx="137160" cy="137160"/>
                <a:chOff x="1828800" y="914400"/>
                <a:chExt cx="137160" cy="137160"/>
              </a:xfrm>
            </p:grpSpPr>
            <p:sp>
              <p:nvSpPr>
                <p:cNvPr id="253" name="Rectangle 25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Rectangle 247"/>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6" name="Group 23"/>
            <p:cNvGrpSpPr/>
            <p:nvPr/>
          </p:nvGrpSpPr>
          <p:grpSpPr>
            <a:xfrm>
              <a:off x="2468880" y="985266"/>
              <a:ext cx="4754880" cy="137160"/>
              <a:chOff x="2468880" y="731520"/>
              <a:chExt cx="4754880" cy="137160"/>
            </a:xfrm>
          </p:grpSpPr>
          <p:sp>
            <p:nvSpPr>
              <p:cNvPr id="243" name="Rectangle 242"/>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44" name="Rectangle 243"/>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Think for yourself. (George Harrison)</a:t>
                </a:r>
                <a:endParaRPr lang="en-US" sz="600" dirty="0">
                  <a:solidFill>
                    <a:schemeClr val="tx1"/>
                  </a:solidFill>
                  <a:latin typeface="Arial" pitchFamily="34" charset="0"/>
                  <a:cs typeface="Arial" pitchFamily="34" charset="0"/>
                </a:endParaRPr>
              </a:p>
            </p:txBody>
          </p:sp>
        </p:grpSp>
      </p:grpSp>
      <p:grpSp>
        <p:nvGrpSpPr>
          <p:cNvPr id="47" name="Group 166"/>
          <p:cNvGrpSpPr/>
          <p:nvPr/>
        </p:nvGrpSpPr>
        <p:grpSpPr>
          <a:xfrm>
            <a:off x="320040" y="3063240"/>
            <a:ext cx="4754880" cy="137160"/>
            <a:chOff x="2468880" y="985266"/>
            <a:chExt cx="4754880" cy="137160"/>
          </a:xfrm>
        </p:grpSpPr>
        <p:grpSp>
          <p:nvGrpSpPr>
            <p:cNvPr id="48" name="Group 26"/>
            <p:cNvGrpSpPr/>
            <p:nvPr/>
          </p:nvGrpSpPr>
          <p:grpSpPr>
            <a:xfrm>
              <a:off x="2468880" y="985266"/>
              <a:ext cx="4206240" cy="137160"/>
              <a:chOff x="2468880" y="1143000"/>
              <a:chExt cx="4206240" cy="137160"/>
            </a:xfrm>
          </p:grpSpPr>
          <p:grpSp>
            <p:nvGrpSpPr>
              <p:cNvPr id="49" name="Group 25"/>
              <p:cNvGrpSpPr/>
              <p:nvPr/>
            </p:nvGrpSpPr>
            <p:grpSpPr>
              <a:xfrm>
                <a:off x="2560320" y="1143000"/>
                <a:ext cx="137160" cy="137160"/>
                <a:chOff x="1828800" y="914400"/>
                <a:chExt cx="137160" cy="137160"/>
              </a:xfrm>
            </p:grpSpPr>
            <p:sp>
              <p:nvSpPr>
                <p:cNvPr id="214" name="Rectangle 21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3" name="Rectangle 21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0" name="Group 196"/>
            <p:cNvGrpSpPr/>
            <p:nvPr/>
          </p:nvGrpSpPr>
          <p:grpSpPr>
            <a:xfrm>
              <a:off x="2468880" y="985266"/>
              <a:ext cx="4754880" cy="137160"/>
              <a:chOff x="2468880" y="731520"/>
              <a:chExt cx="4754880" cy="137160"/>
            </a:xfrm>
          </p:grpSpPr>
          <p:sp>
            <p:nvSpPr>
              <p:cNvPr id="198" name="Rectangle 197"/>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99" name="Rectangle 19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The word.</a:t>
                </a:r>
                <a:endParaRPr lang="en-US" sz="600" dirty="0">
                  <a:solidFill>
                    <a:schemeClr val="tx1"/>
                  </a:solidFill>
                  <a:latin typeface="Arial" pitchFamily="34" charset="0"/>
                  <a:cs typeface="Arial" pitchFamily="34" charset="0"/>
                </a:endParaRPr>
              </a:p>
            </p:txBody>
          </p:sp>
        </p:grpSp>
      </p:grpSp>
      <p:grpSp>
        <p:nvGrpSpPr>
          <p:cNvPr id="51" name="Group 166"/>
          <p:cNvGrpSpPr/>
          <p:nvPr/>
        </p:nvGrpSpPr>
        <p:grpSpPr>
          <a:xfrm>
            <a:off x="320040" y="3246120"/>
            <a:ext cx="4754880" cy="137160"/>
            <a:chOff x="2468880" y="985266"/>
            <a:chExt cx="4754880" cy="137160"/>
          </a:xfrm>
        </p:grpSpPr>
        <p:grpSp>
          <p:nvGrpSpPr>
            <p:cNvPr id="52" name="Group 26"/>
            <p:cNvGrpSpPr/>
            <p:nvPr/>
          </p:nvGrpSpPr>
          <p:grpSpPr>
            <a:xfrm>
              <a:off x="2468880" y="985266"/>
              <a:ext cx="4206240" cy="137160"/>
              <a:chOff x="2468880" y="1143000"/>
              <a:chExt cx="4206240" cy="137160"/>
            </a:xfrm>
          </p:grpSpPr>
          <p:grpSp>
            <p:nvGrpSpPr>
              <p:cNvPr id="53" name="Group 25"/>
              <p:cNvGrpSpPr/>
              <p:nvPr/>
            </p:nvGrpSpPr>
            <p:grpSpPr>
              <a:xfrm>
                <a:off x="2560320" y="1143000"/>
                <a:ext cx="137160" cy="137160"/>
                <a:chOff x="1828800" y="914400"/>
                <a:chExt cx="137160" cy="137160"/>
              </a:xfrm>
            </p:grpSpPr>
            <p:sp>
              <p:nvSpPr>
                <p:cNvPr id="191" name="Rectangle 19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 name="Rectangle 188"/>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4" name="Group 23"/>
            <p:cNvGrpSpPr/>
            <p:nvPr/>
          </p:nvGrpSpPr>
          <p:grpSpPr>
            <a:xfrm>
              <a:off x="2468880" y="985266"/>
              <a:ext cx="4754880" cy="137160"/>
              <a:chOff x="2468880" y="731520"/>
              <a:chExt cx="4754880" cy="137160"/>
            </a:xfrm>
          </p:grpSpPr>
          <p:sp>
            <p:nvSpPr>
              <p:cNvPr id="182" name="Rectangle 181"/>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83" name="Rectangle 182"/>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Michelle.</a:t>
                </a:r>
                <a:endParaRPr lang="en-US" sz="600" dirty="0">
                  <a:solidFill>
                    <a:schemeClr val="tx1"/>
                  </a:solidFill>
                  <a:latin typeface="Arial" pitchFamily="34" charset="0"/>
                  <a:cs typeface="Arial" pitchFamily="34" charset="0"/>
                </a:endParaRPr>
              </a:p>
            </p:txBody>
          </p:sp>
        </p:grpSp>
      </p:grpSp>
      <p:grpSp>
        <p:nvGrpSpPr>
          <p:cNvPr id="55" name="Group 166"/>
          <p:cNvGrpSpPr/>
          <p:nvPr/>
        </p:nvGrpSpPr>
        <p:grpSpPr>
          <a:xfrm>
            <a:off x="320040" y="3429000"/>
            <a:ext cx="4754880" cy="137160"/>
            <a:chOff x="2468880" y="985266"/>
            <a:chExt cx="4754880" cy="137160"/>
          </a:xfrm>
        </p:grpSpPr>
        <p:grpSp>
          <p:nvGrpSpPr>
            <p:cNvPr id="57" name="Group 26"/>
            <p:cNvGrpSpPr/>
            <p:nvPr/>
          </p:nvGrpSpPr>
          <p:grpSpPr>
            <a:xfrm>
              <a:off x="2468880" y="985266"/>
              <a:ext cx="4206240" cy="137160"/>
              <a:chOff x="2468880" y="1143000"/>
              <a:chExt cx="4206240" cy="137160"/>
            </a:xfrm>
          </p:grpSpPr>
          <p:grpSp>
            <p:nvGrpSpPr>
              <p:cNvPr id="58" name="Group 25"/>
              <p:cNvGrpSpPr/>
              <p:nvPr/>
            </p:nvGrpSpPr>
            <p:grpSpPr>
              <a:xfrm>
                <a:off x="2560320" y="1143000"/>
                <a:ext cx="137160" cy="137160"/>
                <a:chOff x="1828800" y="914400"/>
                <a:chExt cx="137160" cy="137160"/>
              </a:xfrm>
            </p:grpSpPr>
            <p:sp>
              <p:nvSpPr>
                <p:cNvPr id="172" name="Rectangle 17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Rectangle 170"/>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9" name="Group 23"/>
            <p:cNvGrpSpPr/>
            <p:nvPr/>
          </p:nvGrpSpPr>
          <p:grpSpPr>
            <a:xfrm>
              <a:off x="2468880" y="985266"/>
              <a:ext cx="4754880" cy="137160"/>
              <a:chOff x="2468880" y="731520"/>
              <a:chExt cx="4754880" cy="137160"/>
            </a:xfrm>
          </p:grpSpPr>
          <p:sp>
            <p:nvSpPr>
              <p:cNvPr id="167" name="Rectangle 16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68" name="Rectangle 167"/>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What goes on. (Lennon/</a:t>
                </a:r>
                <a:r>
                  <a:rPr lang="en-US" sz="600" dirty="0" err="1" smtClean="0">
                    <a:solidFill>
                      <a:schemeClr val="tx1"/>
                    </a:solidFill>
                    <a:latin typeface="Arial" pitchFamily="34" charset="0"/>
                    <a:cs typeface="Arial" pitchFamily="34" charset="0"/>
                  </a:rPr>
                  <a:t>Mcartney</a:t>
                </a:r>
                <a:r>
                  <a:rPr lang="en-US" sz="600" dirty="0" smtClean="0">
                    <a:solidFill>
                      <a:schemeClr val="tx1"/>
                    </a:solidFill>
                    <a:latin typeface="Arial" pitchFamily="34" charset="0"/>
                    <a:cs typeface="Arial" pitchFamily="34" charset="0"/>
                  </a:rPr>
                  <a:t>/Starkey)</a:t>
                </a:r>
                <a:endParaRPr lang="en-US" sz="600" dirty="0">
                  <a:solidFill>
                    <a:schemeClr val="tx1"/>
                  </a:solidFill>
                  <a:latin typeface="Arial" pitchFamily="34" charset="0"/>
                  <a:cs typeface="Arial" pitchFamily="34" charset="0"/>
                </a:endParaRPr>
              </a:p>
            </p:txBody>
          </p:sp>
        </p:grpSp>
      </p:grpSp>
      <p:grpSp>
        <p:nvGrpSpPr>
          <p:cNvPr id="60" name="Group 166"/>
          <p:cNvGrpSpPr/>
          <p:nvPr/>
        </p:nvGrpSpPr>
        <p:grpSpPr>
          <a:xfrm>
            <a:off x="320040" y="3611880"/>
            <a:ext cx="4754880" cy="137160"/>
            <a:chOff x="2468880" y="985266"/>
            <a:chExt cx="4754880" cy="137160"/>
          </a:xfrm>
        </p:grpSpPr>
        <p:grpSp>
          <p:nvGrpSpPr>
            <p:cNvPr id="61" name="Group 26"/>
            <p:cNvGrpSpPr/>
            <p:nvPr/>
          </p:nvGrpSpPr>
          <p:grpSpPr>
            <a:xfrm>
              <a:off x="2468880" y="985266"/>
              <a:ext cx="4206240" cy="137160"/>
              <a:chOff x="2468880" y="1143000"/>
              <a:chExt cx="4206240" cy="137160"/>
            </a:xfrm>
          </p:grpSpPr>
          <p:grpSp>
            <p:nvGrpSpPr>
              <p:cNvPr id="62" name="Group 25"/>
              <p:cNvGrpSpPr/>
              <p:nvPr/>
            </p:nvGrpSpPr>
            <p:grpSpPr>
              <a:xfrm>
                <a:off x="2560320" y="1143000"/>
                <a:ext cx="137160" cy="137160"/>
                <a:chOff x="1828800" y="914400"/>
                <a:chExt cx="137160" cy="137160"/>
              </a:xfrm>
            </p:grpSpPr>
            <p:sp>
              <p:nvSpPr>
                <p:cNvPr id="294" name="Rectangle 29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Rectangle 29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3" name="Group 23"/>
            <p:cNvGrpSpPr/>
            <p:nvPr/>
          </p:nvGrpSpPr>
          <p:grpSpPr>
            <a:xfrm>
              <a:off x="2468880" y="985266"/>
              <a:ext cx="4754880" cy="137160"/>
              <a:chOff x="2468880" y="731520"/>
              <a:chExt cx="4754880" cy="137160"/>
            </a:xfrm>
          </p:grpSpPr>
          <p:sp>
            <p:nvSpPr>
              <p:cNvPr id="290" name="Rectangle 28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91" name="Rectangle 29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Girl.</a:t>
                </a:r>
                <a:endParaRPr lang="en-US" sz="600" dirty="0">
                  <a:solidFill>
                    <a:schemeClr val="tx1"/>
                  </a:solidFill>
                  <a:latin typeface="Arial" pitchFamily="34" charset="0"/>
                  <a:cs typeface="Arial" pitchFamily="34" charset="0"/>
                </a:endParaRPr>
              </a:p>
            </p:txBody>
          </p:sp>
        </p:grpSp>
      </p:grpSp>
      <p:grpSp>
        <p:nvGrpSpPr>
          <p:cNvPr id="259" name="Group 166"/>
          <p:cNvGrpSpPr/>
          <p:nvPr/>
        </p:nvGrpSpPr>
        <p:grpSpPr>
          <a:xfrm>
            <a:off x="320040" y="3794760"/>
            <a:ext cx="4754880" cy="137160"/>
            <a:chOff x="2468880" y="985266"/>
            <a:chExt cx="4754880" cy="137160"/>
          </a:xfrm>
        </p:grpSpPr>
        <p:grpSp>
          <p:nvGrpSpPr>
            <p:cNvPr id="260" name="Group 26"/>
            <p:cNvGrpSpPr/>
            <p:nvPr/>
          </p:nvGrpSpPr>
          <p:grpSpPr>
            <a:xfrm>
              <a:off x="2468880" y="985266"/>
              <a:ext cx="4206240" cy="137160"/>
              <a:chOff x="2468880" y="1143000"/>
              <a:chExt cx="4206240" cy="137160"/>
            </a:xfrm>
          </p:grpSpPr>
          <p:grpSp>
            <p:nvGrpSpPr>
              <p:cNvPr id="261" name="Group 25"/>
              <p:cNvGrpSpPr/>
              <p:nvPr/>
            </p:nvGrpSpPr>
            <p:grpSpPr>
              <a:xfrm>
                <a:off x="2560320" y="1143000"/>
                <a:ext cx="137160" cy="137160"/>
                <a:chOff x="1828800" y="914400"/>
                <a:chExt cx="137160" cy="137160"/>
              </a:xfrm>
            </p:grpSpPr>
            <p:sp>
              <p:nvSpPr>
                <p:cNvPr id="286" name="Rectangle 28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5" name="Rectangle 284"/>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2" name="Group 196"/>
            <p:cNvGrpSpPr/>
            <p:nvPr/>
          </p:nvGrpSpPr>
          <p:grpSpPr>
            <a:xfrm>
              <a:off x="2468880" y="985266"/>
              <a:ext cx="4754880" cy="137160"/>
              <a:chOff x="2468880" y="731520"/>
              <a:chExt cx="4754880" cy="137160"/>
            </a:xfrm>
          </p:grpSpPr>
          <p:sp>
            <p:nvSpPr>
              <p:cNvPr id="282" name="Rectangle 281"/>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83" name="Rectangle 282"/>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I’m looking through you.</a:t>
                </a:r>
                <a:endParaRPr lang="en-US" sz="600" dirty="0">
                  <a:solidFill>
                    <a:schemeClr val="tx1"/>
                  </a:solidFill>
                  <a:latin typeface="Arial" pitchFamily="34" charset="0"/>
                  <a:cs typeface="Arial" pitchFamily="34" charset="0"/>
                </a:endParaRPr>
              </a:p>
            </p:txBody>
          </p:sp>
        </p:grpSp>
      </p:grpSp>
      <p:grpSp>
        <p:nvGrpSpPr>
          <p:cNvPr id="263" name="Group 166"/>
          <p:cNvGrpSpPr/>
          <p:nvPr/>
        </p:nvGrpSpPr>
        <p:grpSpPr>
          <a:xfrm>
            <a:off x="320040" y="3977640"/>
            <a:ext cx="4754880" cy="137160"/>
            <a:chOff x="2468880" y="985266"/>
            <a:chExt cx="4754880" cy="137160"/>
          </a:xfrm>
        </p:grpSpPr>
        <p:grpSp>
          <p:nvGrpSpPr>
            <p:cNvPr id="264" name="Group 26"/>
            <p:cNvGrpSpPr/>
            <p:nvPr/>
          </p:nvGrpSpPr>
          <p:grpSpPr>
            <a:xfrm>
              <a:off x="2468880" y="985266"/>
              <a:ext cx="4206240" cy="137160"/>
              <a:chOff x="2468880" y="1143000"/>
              <a:chExt cx="4206240" cy="137160"/>
            </a:xfrm>
          </p:grpSpPr>
          <p:grpSp>
            <p:nvGrpSpPr>
              <p:cNvPr id="265" name="Group 25"/>
              <p:cNvGrpSpPr/>
              <p:nvPr/>
            </p:nvGrpSpPr>
            <p:grpSpPr>
              <a:xfrm>
                <a:off x="2560320" y="1143000"/>
                <a:ext cx="137160" cy="137160"/>
                <a:chOff x="1828800" y="914400"/>
                <a:chExt cx="137160" cy="137160"/>
              </a:xfrm>
            </p:grpSpPr>
            <p:sp>
              <p:nvSpPr>
                <p:cNvPr id="278" name="Rectangle 27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7" name="Rectangle 276"/>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8" name="Group 23"/>
            <p:cNvGrpSpPr/>
            <p:nvPr/>
          </p:nvGrpSpPr>
          <p:grpSpPr>
            <a:xfrm>
              <a:off x="2468880" y="985266"/>
              <a:ext cx="4754880" cy="137160"/>
              <a:chOff x="2468880" y="731520"/>
              <a:chExt cx="4754880" cy="137160"/>
            </a:xfrm>
          </p:grpSpPr>
          <p:sp>
            <p:nvSpPr>
              <p:cNvPr id="274" name="Rectangle 273"/>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75" name="Rectangle 274"/>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In my life.</a:t>
                </a:r>
                <a:endParaRPr lang="en-US" sz="600" dirty="0">
                  <a:solidFill>
                    <a:schemeClr val="tx1"/>
                  </a:solidFill>
                  <a:latin typeface="Arial" pitchFamily="34" charset="0"/>
                  <a:cs typeface="Arial" pitchFamily="34" charset="0"/>
                </a:endParaRPr>
              </a:p>
            </p:txBody>
          </p:sp>
        </p:grpSp>
      </p:grpSp>
      <p:grpSp>
        <p:nvGrpSpPr>
          <p:cNvPr id="272" name="Group 166"/>
          <p:cNvGrpSpPr/>
          <p:nvPr/>
        </p:nvGrpSpPr>
        <p:grpSpPr>
          <a:xfrm>
            <a:off x="320040" y="4160520"/>
            <a:ext cx="4754880" cy="137160"/>
            <a:chOff x="2468880" y="985266"/>
            <a:chExt cx="4754880" cy="137160"/>
          </a:xfrm>
        </p:grpSpPr>
        <p:grpSp>
          <p:nvGrpSpPr>
            <p:cNvPr id="273" name="Group 26"/>
            <p:cNvGrpSpPr/>
            <p:nvPr/>
          </p:nvGrpSpPr>
          <p:grpSpPr>
            <a:xfrm>
              <a:off x="2468880" y="985266"/>
              <a:ext cx="4206240" cy="137160"/>
              <a:chOff x="2468880" y="1143000"/>
              <a:chExt cx="4206240" cy="137160"/>
            </a:xfrm>
          </p:grpSpPr>
          <p:grpSp>
            <p:nvGrpSpPr>
              <p:cNvPr id="276" name="Group 25"/>
              <p:cNvGrpSpPr/>
              <p:nvPr/>
            </p:nvGrpSpPr>
            <p:grpSpPr>
              <a:xfrm>
                <a:off x="2560320" y="1143000"/>
                <a:ext cx="137160" cy="137160"/>
                <a:chOff x="1828800" y="914400"/>
                <a:chExt cx="137160" cy="137160"/>
              </a:xfrm>
            </p:grpSpPr>
            <p:sp>
              <p:nvSpPr>
                <p:cNvPr id="270" name="Rectangle 26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Rectangle 268"/>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80" name="Group 23"/>
            <p:cNvGrpSpPr/>
            <p:nvPr/>
          </p:nvGrpSpPr>
          <p:grpSpPr>
            <a:xfrm>
              <a:off x="2468880" y="985266"/>
              <a:ext cx="4754880" cy="137160"/>
              <a:chOff x="2468880" y="731520"/>
              <a:chExt cx="4754880" cy="137160"/>
            </a:xfrm>
          </p:grpSpPr>
          <p:sp>
            <p:nvSpPr>
              <p:cNvPr id="266" name="Rectangle 26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67" name="Rectangle 26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Wait.</a:t>
                </a:r>
                <a:endParaRPr lang="en-US" sz="600" dirty="0">
                  <a:solidFill>
                    <a:schemeClr val="tx1"/>
                  </a:solidFill>
                  <a:latin typeface="Arial" pitchFamily="34" charset="0"/>
                  <a:cs typeface="Arial" pitchFamily="34" charset="0"/>
                </a:endParaRPr>
              </a:p>
            </p:txBody>
          </p:sp>
        </p:grpSp>
      </p:grpSp>
      <p:grpSp>
        <p:nvGrpSpPr>
          <p:cNvPr id="281" name="Group 166"/>
          <p:cNvGrpSpPr/>
          <p:nvPr/>
        </p:nvGrpSpPr>
        <p:grpSpPr>
          <a:xfrm>
            <a:off x="320040" y="4343400"/>
            <a:ext cx="4754880" cy="137160"/>
            <a:chOff x="2468880" y="985266"/>
            <a:chExt cx="4754880" cy="137160"/>
          </a:xfrm>
        </p:grpSpPr>
        <p:grpSp>
          <p:nvGrpSpPr>
            <p:cNvPr id="284" name="Group 26"/>
            <p:cNvGrpSpPr/>
            <p:nvPr/>
          </p:nvGrpSpPr>
          <p:grpSpPr>
            <a:xfrm>
              <a:off x="2468880" y="985266"/>
              <a:ext cx="4206240" cy="137160"/>
              <a:chOff x="2468880" y="1143000"/>
              <a:chExt cx="4206240" cy="137160"/>
            </a:xfrm>
          </p:grpSpPr>
          <p:grpSp>
            <p:nvGrpSpPr>
              <p:cNvPr id="288" name="Group 25"/>
              <p:cNvGrpSpPr/>
              <p:nvPr/>
            </p:nvGrpSpPr>
            <p:grpSpPr>
              <a:xfrm>
                <a:off x="2560320" y="1143000"/>
                <a:ext cx="137160" cy="137160"/>
                <a:chOff x="1828800" y="914400"/>
                <a:chExt cx="137160" cy="137160"/>
              </a:xfrm>
            </p:grpSpPr>
            <p:sp>
              <p:nvSpPr>
                <p:cNvPr id="303" name="Rectangle 30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2" name="Rectangle 301"/>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89" name="Group 23"/>
            <p:cNvGrpSpPr/>
            <p:nvPr/>
          </p:nvGrpSpPr>
          <p:grpSpPr>
            <a:xfrm>
              <a:off x="2468880" y="985266"/>
              <a:ext cx="4754880" cy="137160"/>
              <a:chOff x="2468880" y="731520"/>
              <a:chExt cx="4754880" cy="137160"/>
            </a:xfrm>
          </p:grpSpPr>
          <p:sp>
            <p:nvSpPr>
              <p:cNvPr id="299" name="Rectangle 29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00" name="Rectangle 29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If I needed someone. (George Harrison)</a:t>
                </a:r>
                <a:endParaRPr lang="en-US" sz="600" dirty="0">
                  <a:solidFill>
                    <a:schemeClr val="tx1"/>
                  </a:solidFill>
                  <a:latin typeface="Arial" pitchFamily="34" charset="0"/>
                  <a:cs typeface="Arial" pitchFamily="34" charset="0"/>
                </a:endParaRPr>
              </a:p>
            </p:txBody>
          </p:sp>
        </p:grpSp>
      </p:grpSp>
      <p:grpSp>
        <p:nvGrpSpPr>
          <p:cNvPr id="292" name="Group 166"/>
          <p:cNvGrpSpPr/>
          <p:nvPr/>
        </p:nvGrpSpPr>
        <p:grpSpPr>
          <a:xfrm>
            <a:off x="320040" y="4526280"/>
            <a:ext cx="4754880" cy="137160"/>
            <a:chOff x="2468880" y="985266"/>
            <a:chExt cx="4754880" cy="137160"/>
          </a:xfrm>
        </p:grpSpPr>
        <p:grpSp>
          <p:nvGrpSpPr>
            <p:cNvPr id="296" name="Group 26"/>
            <p:cNvGrpSpPr/>
            <p:nvPr/>
          </p:nvGrpSpPr>
          <p:grpSpPr>
            <a:xfrm>
              <a:off x="2468880" y="985266"/>
              <a:ext cx="4206240" cy="137160"/>
              <a:chOff x="2468880" y="1143000"/>
              <a:chExt cx="4206240" cy="137160"/>
            </a:xfrm>
          </p:grpSpPr>
          <p:grpSp>
            <p:nvGrpSpPr>
              <p:cNvPr id="297" name="Group 25"/>
              <p:cNvGrpSpPr/>
              <p:nvPr/>
            </p:nvGrpSpPr>
            <p:grpSpPr>
              <a:xfrm>
                <a:off x="2560320" y="1143000"/>
                <a:ext cx="137160" cy="137160"/>
                <a:chOff x="1828800" y="914400"/>
                <a:chExt cx="137160" cy="137160"/>
              </a:xfrm>
            </p:grpSpPr>
            <p:sp>
              <p:nvSpPr>
                <p:cNvPr id="313" name="Rectangle 31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2" name="Rectangle 311"/>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98" name="Group 23"/>
            <p:cNvGrpSpPr/>
            <p:nvPr/>
          </p:nvGrpSpPr>
          <p:grpSpPr>
            <a:xfrm>
              <a:off x="2468880" y="985266"/>
              <a:ext cx="4754880" cy="137160"/>
              <a:chOff x="2468880" y="731520"/>
              <a:chExt cx="4754880" cy="137160"/>
            </a:xfrm>
          </p:grpSpPr>
          <p:sp>
            <p:nvSpPr>
              <p:cNvPr id="309" name="Rectangle 30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10" name="Rectangle 30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Run for your life.</a:t>
                </a:r>
                <a:endParaRPr lang="en-US" sz="600" dirty="0">
                  <a:solidFill>
                    <a:schemeClr val="tx1"/>
                  </a:solidFill>
                  <a:latin typeface="Arial" pitchFamily="34" charset="0"/>
                  <a:cs typeface="Arial" pitchFamily="34" charset="0"/>
                </a:endParaRPr>
              </a:p>
            </p:txBody>
          </p:sp>
        </p:grpSp>
      </p:grpSp>
      <p:grpSp>
        <p:nvGrpSpPr>
          <p:cNvPr id="160" name="Group 233"/>
          <p:cNvGrpSpPr/>
          <p:nvPr/>
        </p:nvGrpSpPr>
        <p:grpSpPr>
          <a:xfrm>
            <a:off x="5303520" y="1828800"/>
            <a:ext cx="3474720" cy="4114800"/>
            <a:chOff x="2743200" y="274320"/>
            <a:chExt cx="3474720" cy="4114800"/>
          </a:xfrm>
        </p:grpSpPr>
        <p:sp>
          <p:nvSpPr>
            <p:cNvPr id="161" name="Rectangle 13"/>
            <p:cNvSpPr/>
            <p:nvPr/>
          </p:nvSpPr>
          <p:spPr>
            <a:xfrm>
              <a:off x="2743200" y="274320"/>
              <a:ext cx="3474720" cy="41148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62" name="Group 15"/>
            <p:cNvGrpSpPr/>
            <p:nvPr/>
          </p:nvGrpSpPr>
          <p:grpSpPr>
            <a:xfrm>
              <a:off x="2788920" y="320040"/>
              <a:ext cx="3383280" cy="184785"/>
              <a:chOff x="2560320" y="960120"/>
              <a:chExt cx="5160937" cy="184785"/>
            </a:xfrm>
          </p:grpSpPr>
          <p:sp>
            <p:nvSpPr>
              <p:cNvPr id="163" name="Rectangle 162"/>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164" name="Rectangle 163"/>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65" name="Group 193"/>
          <p:cNvGrpSpPr/>
          <p:nvPr/>
        </p:nvGrpSpPr>
        <p:grpSpPr>
          <a:xfrm>
            <a:off x="5394960" y="2103120"/>
            <a:ext cx="3291840" cy="3611880"/>
            <a:chOff x="4572000" y="1828800"/>
            <a:chExt cx="3291840" cy="3611880"/>
          </a:xfrm>
        </p:grpSpPr>
        <p:sp>
          <p:nvSpPr>
            <p:cNvPr id="166" name="Rectangle 165"/>
            <p:cNvSpPr/>
            <p:nvPr/>
          </p:nvSpPr>
          <p:spPr>
            <a:xfrm>
              <a:off x="4572000" y="1828800"/>
              <a:ext cx="3291840" cy="36118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169" name="Group 53"/>
            <p:cNvGrpSpPr/>
            <p:nvPr/>
          </p:nvGrpSpPr>
          <p:grpSpPr>
            <a:xfrm>
              <a:off x="4617720" y="1874520"/>
              <a:ext cx="3200400" cy="274320"/>
              <a:chOff x="1828800" y="1828800"/>
              <a:chExt cx="3200400" cy="274320"/>
            </a:xfrm>
          </p:grpSpPr>
          <p:sp>
            <p:nvSpPr>
              <p:cNvPr id="177" name="Rectangle 176"/>
              <p:cNvSpPr/>
              <p:nvPr/>
            </p:nvSpPr>
            <p:spPr>
              <a:xfrm>
                <a:off x="1828800" y="1828800"/>
                <a:ext cx="274320"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78" name="Rectangle 177"/>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England (1965).</a:t>
                </a:r>
              </a:p>
            </p:txBody>
          </p:sp>
        </p:grpSp>
        <p:sp>
          <p:nvSpPr>
            <p:cNvPr id="170" name="Rectangle 169"/>
            <p:cNvSpPr/>
            <p:nvPr/>
          </p:nvSpPr>
          <p:spPr>
            <a:xfrm>
              <a:off x="4617720" y="52120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174" name="Group 173"/>
            <p:cNvGrpSpPr/>
            <p:nvPr/>
          </p:nvGrpSpPr>
          <p:grpSpPr>
            <a:xfrm>
              <a:off x="4572000" y="2194560"/>
              <a:ext cx="3291840" cy="137160"/>
              <a:chOff x="5349240" y="2194560"/>
              <a:chExt cx="3291840" cy="137160"/>
            </a:xfrm>
          </p:grpSpPr>
          <p:sp>
            <p:nvSpPr>
              <p:cNvPr id="175" name="Rectangle 174"/>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176" name="Rectangle 175"/>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a:t>
                </a:r>
                <a:r>
                  <a:rPr lang="en-US" sz="600" dirty="0" smtClean="0">
                    <a:solidFill>
                      <a:schemeClr val="bg1">
                        <a:lumMod val="50000"/>
                      </a:schemeClr>
                    </a:solidFill>
                    <a:latin typeface="Arial" pitchFamily="34" charset="0"/>
                    <a:cs typeface="Arial" pitchFamily="34" charset="0"/>
                  </a:rPr>
                  <a:t>content</a:t>
                </a:r>
                <a:r>
                  <a:rPr lang="en-US" sz="600" dirty="0" smtClean="0">
                    <a:solidFill>
                      <a:srgbClr val="003CB4"/>
                    </a:solidFill>
                    <a:latin typeface="Arial" pitchFamily="34" charset="0"/>
                    <a:cs typeface="Arial" pitchFamily="34" charset="0"/>
                  </a:rPr>
                  <a:t>  ::  everything</a:t>
                </a:r>
              </a:p>
            </p:txBody>
          </p:sp>
        </p:grpSp>
      </p:grpSp>
      <p:grpSp>
        <p:nvGrpSpPr>
          <p:cNvPr id="179" name="Group 155"/>
          <p:cNvGrpSpPr/>
          <p:nvPr/>
        </p:nvGrpSpPr>
        <p:grpSpPr>
          <a:xfrm>
            <a:off x="5440680" y="2743200"/>
            <a:ext cx="3200400" cy="2534406"/>
            <a:chOff x="5440680" y="2743200"/>
            <a:chExt cx="3200400" cy="2534406"/>
          </a:xfrm>
        </p:grpSpPr>
        <p:grpSp>
          <p:nvGrpSpPr>
            <p:cNvPr id="180" name="Group 145"/>
            <p:cNvGrpSpPr/>
            <p:nvPr/>
          </p:nvGrpSpPr>
          <p:grpSpPr>
            <a:xfrm>
              <a:off x="5440680" y="2743200"/>
              <a:ext cx="3200400" cy="156966"/>
              <a:chOff x="2468880" y="985266"/>
              <a:chExt cx="3200400" cy="156966"/>
            </a:xfrm>
          </p:grpSpPr>
          <p:grpSp>
            <p:nvGrpSpPr>
              <p:cNvPr id="389" name="Group 26"/>
              <p:cNvGrpSpPr/>
              <p:nvPr/>
            </p:nvGrpSpPr>
            <p:grpSpPr>
              <a:xfrm>
                <a:off x="2468880" y="985266"/>
                <a:ext cx="3200400" cy="137160"/>
                <a:chOff x="2468880" y="1143000"/>
                <a:chExt cx="3200400" cy="137160"/>
              </a:xfrm>
            </p:grpSpPr>
            <p:grpSp>
              <p:nvGrpSpPr>
                <p:cNvPr id="393" name="Group 25"/>
                <p:cNvGrpSpPr/>
                <p:nvPr/>
              </p:nvGrpSpPr>
              <p:grpSpPr>
                <a:xfrm>
                  <a:off x="2560320" y="1143000"/>
                  <a:ext cx="137160" cy="137160"/>
                  <a:chOff x="1828800" y="914400"/>
                  <a:chExt cx="137160" cy="137160"/>
                </a:xfrm>
              </p:grpSpPr>
              <p:sp>
                <p:nvSpPr>
                  <p:cNvPr id="395" name="Rectangle 39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ectangle 39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4" name="Rectangle 39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90" name="Group 23"/>
              <p:cNvGrpSpPr/>
              <p:nvPr/>
            </p:nvGrpSpPr>
            <p:grpSpPr>
              <a:xfrm>
                <a:off x="2468880" y="985266"/>
                <a:ext cx="3200400" cy="156966"/>
                <a:chOff x="2468880" y="731520"/>
                <a:chExt cx="3200400" cy="156966"/>
              </a:xfrm>
            </p:grpSpPr>
            <p:sp>
              <p:nvSpPr>
                <p:cNvPr id="391" name="Rectangle 39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392" name="Rectangle 39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Drive my car.</a:t>
                  </a:r>
                  <a:endParaRPr lang="en-US" sz="600" dirty="0">
                    <a:solidFill>
                      <a:schemeClr val="tx1"/>
                    </a:solidFill>
                    <a:latin typeface="Arial" pitchFamily="34" charset="0"/>
                    <a:cs typeface="Arial" pitchFamily="34" charset="0"/>
                  </a:endParaRPr>
                </a:p>
              </p:txBody>
            </p:sp>
          </p:grpSp>
        </p:grpSp>
        <p:grpSp>
          <p:nvGrpSpPr>
            <p:cNvPr id="181" name="Group 145"/>
            <p:cNvGrpSpPr/>
            <p:nvPr/>
          </p:nvGrpSpPr>
          <p:grpSpPr>
            <a:xfrm>
              <a:off x="5440680" y="2926080"/>
              <a:ext cx="3200400" cy="156966"/>
              <a:chOff x="2468880" y="985266"/>
              <a:chExt cx="3200400" cy="156966"/>
            </a:xfrm>
          </p:grpSpPr>
          <p:grpSp>
            <p:nvGrpSpPr>
              <p:cNvPr id="381" name="Group 26"/>
              <p:cNvGrpSpPr/>
              <p:nvPr/>
            </p:nvGrpSpPr>
            <p:grpSpPr>
              <a:xfrm>
                <a:off x="2468880" y="985266"/>
                <a:ext cx="3200400" cy="137160"/>
                <a:chOff x="2468880" y="1143000"/>
                <a:chExt cx="3200400" cy="137160"/>
              </a:xfrm>
            </p:grpSpPr>
            <p:grpSp>
              <p:nvGrpSpPr>
                <p:cNvPr id="385" name="Group 25"/>
                <p:cNvGrpSpPr/>
                <p:nvPr/>
              </p:nvGrpSpPr>
              <p:grpSpPr>
                <a:xfrm>
                  <a:off x="2560320" y="1143000"/>
                  <a:ext cx="137160" cy="137160"/>
                  <a:chOff x="1828800" y="914400"/>
                  <a:chExt cx="137160" cy="137160"/>
                </a:xfrm>
              </p:grpSpPr>
              <p:sp>
                <p:nvSpPr>
                  <p:cNvPr id="387" name="Rectangle 38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38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6" name="Rectangle 13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82" name="Group 23"/>
              <p:cNvGrpSpPr/>
              <p:nvPr/>
            </p:nvGrpSpPr>
            <p:grpSpPr>
              <a:xfrm>
                <a:off x="2468880" y="985266"/>
                <a:ext cx="3200400" cy="156966"/>
                <a:chOff x="2468880" y="731520"/>
                <a:chExt cx="3200400" cy="156966"/>
              </a:xfrm>
            </p:grpSpPr>
            <p:sp>
              <p:nvSpPr>
                <p:cNvPr id="383" name="Rectangle 382"/>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384" name="Rectangle 13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err="1" smtClean="0">
                      <a:solidFill>
                        <a:schemeClr val="tx1"/>
                      </a:solidFill>
                      <a:latin typeface="Arial" pitchFamily="34" charset="0"/>
                      <a:cs typeface="Arial" pitchFamily="34" charset="0"/>
                    </a:rPr>
                    <a:t>Norweigian</a:t>
                  </a:r>
                  <a:r>
                    <a:rPr lang="en-US" sz="600" dirty="0" smtClean="0">
                      <a:solidFill>
                        <a:schemeClr val="tx1"/>
                      </a:solidFill>
                      <a:latin typeface="Arial" pitchFamily="34" charset="0"/>
                      <a:cs typeface="Arial" pitchFamily="34" charset="0"/>
                    </a:rPr>
                    <a:t> wood (This bird has flown).</a:t>
                  </a:r>
                  <a:endParaRPr lang="en-US" sz="600" dirty="0">
                    <a:solidFill>
                      <a:schemeClr val="tx1"/>
                    </a:solidFill>
                    <a:latin typeface="Arial" pitchFamily="34" charset="0"/>
                    <a:cs typeface="Arial" pitchFamily="34" charset="0"/>
                  </a:endParaRPr>
                </a:p>
              </p:txBody>
            </p:sp>
          </p:grpSp>
        </p:grpSp>
        <p:grpSp>
          <p:nvGrpSpPr>
            <p:cNvPr id="185" name="Group 145"/>
            <p:cNvGrpSpPr/>
            <p:nvPr/>
          </p:nvGrpSpPr>
          <p:grpSpPr>
            <a:xfrm>
              <a:off x="5440680" y="3108960"/>
              <a:ext cx="3200400" cy="156966"/>
              <a:chOff x="2468880" y="985266"/>
              <a:chExt cx="3200400" cy="156966"/>
            </a:xfrm>
          </p:grpSpPr>
          <p:grpSp>
            <p:nvGrpSpPr>
              <p:cNvPr id="373" name="Group 26"/>
              <p:cNvGrpSpPr/>
              <p:nvPr/>
            </p:nvGrpSpPr>
            <p:grpSpPr>
              <a:xfrm>
                <a:off x="2468880" y="985266"/>
                <a:ext cx="3200400" cy="137160"/>
                <a:chOff x="2468880" y="1143000"/>
                <a:chExt cx="3200400" cy="137160"/>
              </a:xfrm>
            </p:grpSpPr>
            <p:grpSp>
              <p:nvGrpSpPr>
                <p:cNvPr id="377" name="Group 25"/>
                <p:cNvGrpSpPr/>
                <p:nvPr/>
              </p:nvGrpSpPr>
              <p:grpSpPr>
                <a:xfrm>
                  <a:off x="2560320" y="1143000"/>
                  <a:ext cx="137160" cy="137160"/>
                  <a:chOff x="1828800" y="914400"/>
                  <a:chExt cx="137160" cy="137160"/>
                </a:xfrm>
              </p:grpSpPr>
              <p:sp>
                <p:nvSpPr>
                  <p:cNvPr id="379" name="Rectangle 37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ectangle 13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8" name="Rectangle 12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74" name="Group 23"/>
              <p:cNvGrpSpPr/>
              <p:nvPr/>
            </p:nvGrpSpPr>
            <p:grpSpPr>
              <a:xfrm>
                <a:off x="2468880" y="985266"/>
                <a:ext cx="3200400" cy="156966"/>
                <a:chOff x="2468880" y="731520"/>
                <a:chExt cx="3200400" cy="156966"/>
              </a:xfrm>
            </p:grpSpPr>
            <p:sp>
              <p:nvSpPr>
                <p:cNvPr id="375" name="Rectangle 37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376" name="Rectangle 37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won’t see me.</a:t>
                  </a:r>
                  <a:endParaRPr lang="en-US" sz="600" dirty="0">
                    <a:solidFill>
                      <a:schemeClr val="tx1"/>
                    </a:solidFill>
                    <a:latin typeface="Arial" pitchFamily="34" charset="0"/>
                    <a:cs typeface="Arial" pitchFamily="34" charset="0"/>
                  </a:endParaRPr>
                </a:p>
              </p:txBody>
            </p:sp>
          </p:grpSp>
        </p:grpSp>
        <p:grpSp>
          <p:nvGrpSpPr>
            <p:cNvPr id="186" name="Group 145"/>
            <p:cNvGrpSpPr/>
            <p:nvPr/>
          </p:nvGrpSpPr>
          <p:grpSpPr>
            <a:xfrm>
              <a:off x="5440680" y="3291840"/>
              <a:ext cx="3200400" cy="156966"/>
              <a:chOff x="2468880" y="985266"/>
              <a:chExt cx="3200400" cy="156966"/>
            </a:xfrm>
          </p:grpSpPr>
          <p:grpSp>
            <p:nvGrpSpPr>
              <p:cNvPr id="365" name="Group 26"/>
              <p:cNvGrpSpPr/>
              <p:nvPr/>
            </p:nvGrpSpPr>
            <p:grpSpPr>
              <a:xfrm>
                <a:off x="2468880" y="985266"/>
                <a:ext cx="3200400" cy="137160"/>
                <a:chOff x="2468880" y="1143000"/>
                <a:chExt cx="3200400" cy="137160"/>
              </a:xfrm>
            </p:grpSpPr>
            <p:grpSp>
              <p:nvGrpSpPr>
                <p:cNvPr id="369" name="Group 25"/>
                <p:cNvGrpSpPr/>
                <p:nvPr/>
              </p:nvGrpSpPr>
              <p:grpSpPr>
                <a:xfrm>
                  <a:off x="2560320" y="1143000"/>
                  <a:ext cx="137160" cy="137160"/>
                  <a:chOff x="1828800" y="914400"/>
                  <a:chExt cx="137160" cy="137160"/>
                </a:xfrm>
              </p:grpSpPr>
              <p:sp>
                <p:nvSpPr>
                  <p:cNvPr id="371" name="Rectangle 37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ectangle 37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0" name="Rectangle 36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66" name="Group 23"/>
              <p:cNvGrpSpPr/>
              <p:nvPr/>
            </p:nvGrpSpPr>
            <p:grpSpPr>
              <a:xfrm>
                <a:off x="2468880" y="985266"/>
                <a:ext cx="3200400" cy="156966"/>
                <a:chOff x="2468880" y="731520"/>
                <a:chExt cx="3200400" cy="156966"/>
              </a:xfrm>
            </p:grpSpPr>
            <p:sp>
              <p:nvSpPr>
                <p:cNvPr id="367" name="Rectangle 36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368" name="Rectangle 367"/>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Nowhere man.</a:t>
                  </a:r>
                  <a:endParaRPr lang="en-US" sz="600" dirty="0">
                    <a:solidFill>
                      <a:schemeClr val="tx1"/>
                    </a:solidFill>
                    <a:latin typeface="Arial" pitchFamily="34" charset="0"/>
                    <a:cs typeface="Arial" pitchFamily="34" charset="0"/>
                  </a:endParaRPr>
                </a:p>
              </p:txBody>
            </p:sp>
          </p:grpSp>
        </p:grpSp>
        <p:grpSp>
          <p:nvGrpSpPr>
            <p:cNvPr id="187" name="Group 145"/>
            <p:cNvGrpSpPr/>
            <p:nvPr/>
          </p:nvGrpSpPr>
          <p:grpSpPr>
            <a:xfrm>
              <a:off x="5440680" y="3474720"/>
              <a:ext cx="3200400" cy="156966"/>
              <a:chOff x="2468880" y="985266"/>
              <a:chExt cx="3200400" cy="156966"/>
            </a:xfrm>
          </p:grpSpPr>
          <p:grpSp>
            <p:nvGrpSpPr>
              <p:cNvPr id="357" name="Group 26"/>
              <p:cNvGrpSpPr/>
              <p:nvPr/>
            </p:nvGrpSpPr>
            <p:grpSpPr>
              <a:xfrm>
                <a:off x="2468880" y="985266"/>
                <a:ext cx="3200400" cy="137160"/>
                <a:chOff x="2468880" y="1143000"/>
                <a:chExt cx="3200400" cy="137160"/>
              </a:xfrm>
            </p:grpSpPr>
            <p:grpSp>
              <p:nvGrpSpPr>
                <p:cNvPr id="361" name="Group 25"/>
                <p:cNvGrpSpPr/>
                <p:nvPr/>
              </p:nvGrpSpPr>
              <p:grpSpPr>
                <a:xfrm>
                  <a:off x="2560320" y="1143000"/>
                  <a:ext cx="137160" cy="137160"/>
                  <a:chOff x="1828800" y="914400"/>
                  <a:chExt cx="137160" cy="137160"/>
                </a:xfrm>
              </p:grpSpPr>
              <p:sp>
                <p:nvSpPr>
                  <p:cNvPr id="363" name="Rectangle 36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2" name="Rectangle 36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58" name="Group 23"/>
              <p:cNvGrpSpPr/>
              <p:nvPr/>
            </p:nvGrpSpPr>
            <p:grpSpPr>
              <a:xfrm>
                <a:off x="2468880" y="985266"/>
                <a:ext cx="3200400" cy="156966"/>
                <a:chOff x="2468880" y="731520"/>
                <a:chExt cx="3200400" cy="156966"/>
              </a:xfrm>
            </p:grpSpPr>
            <p:sp>
              <p:nvSpPr>
                <p:cNvPr id="359" name="Rectangle 35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360" name="Rectangle 35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Think for yourself. (George Harrison)</a:t>
                  </a:r>
                  <a:endParaRPr lang="en-US" sz="600" dirty="0">
                    <a:solidFill>
                      <a:schemeClr val="tx1"/>
                    </a:solidFill>
                    <a:latin typeface="Arial" pitchFamily="34" charset="0"/>
                    <a:cs typeface="Arial" pitchFamily="34" charset="0"/>
                  </a:endParaRPr>
                </a:p>
              </p:txBody>
            </p:sp>
          </p:grpSp>
        </p:grpSp>
        <p:grpSp>
          <p:nvGrpSpPr>
            <p:cNvPr id="188" name="Group 145"/>
            <p:cNvGrpSpPr/>
            <p:nvPr/>
          </p:nvGrpSpPr>
          <p:grpSpPr>
            <a:xfrm>
              <a:off x="5440680" y="3657600"/>
              <a:ext cx="3200400" cy="156966"/>
              <a:chOff x="2468880" y="985266"/>
              <a:chExt cx="3200400" cy="156966"/>
            </a:xfrm>
          </p:grpSpPr>
          <p:grpSp>
            <p:nvGrpSpPr>
              <p:cNvPr id="349" name="Group 26"/>
              <p:cNvGrpSpPr/>
              <p:nvPr/>
            </p:nvGrpSpPr>
            <p:grpSpPr>
              <a:xfrm>
                <a:off x="2468880" y="985266"/>
                <a:ext cx="3200400" cy="137160"/>
                <a:chOff x="2468880" y="1143000"/>
                <a:chExt cx="3200400" cy="137160"/>
              </a:xfrm>
            </p:grpSpPr>
            <p:grpSp>
              <p:nvGrpSpPr>
                <p:cNvPr id="353" name="Group 25"/>
                <p:cNvGrpSpPr/>
                <p:nvPr/>
              </p:nvGrpSpPr>
              <p:grpSpPr>
                <a:xfrm>
                  <a:off x="2560320" y="1143000"/>
                  <a:ext cx="137160" cy="137160"/>
                  <a:chOff x="1828800" y="914400"/>
                  <a:chExt cx="137160" cy="137160"/>
                </a:xfrm>
              </p:grpSpPr>
              <p:sp>
                <p:nvSpPr>
                  <p:cNvPr id="355" name="Rectangle 35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Rectangle 35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50" name="Group 23"/>
              <p:cNvGrpSpPr/>
              <p:nvPr/>
            </p:nvGrpSpPr>
            <p:grpSpPr>
              <a:xfrm>
                <a:off x="2468880" y="985266"/>
                <a:ext cx="3200400" cy="156966"/>
                <a:chOff x="2468880" y="731520"/>
                <a:chExt cx="3200400" cy="156966"/>
              </a:xfrm>
            </p:grpSpPr>
            <p:sp>
              <p:nvSpPr>
                <p:cNvPr id="351" name="Rectangle 35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352" name="Rectangle 35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word.</a:t>
                  </a:r>
                  <a:endParaRPr lang="en-US" sz="600" dirty="0">
                    <a:solidFill>
                      <a:schemeClr val="tx1"/>
                    </a:solidFill>
                    <a:latin typeface="Arial" pitchFamily="34" charset="0"/>
                    <a:cs typeface="Arial" pitchFamily="34" charset="0"/>
                  </a:endParaRPr>
                </a:p>
              </p:txBody>
            </p:sp>
          </p:grpSp>
        </p:grpSp>
        <p:grpSp>
          <p:nvGrpSpPr>
            <p:cNvPr id="195" name="Group 145"/>
            <p:cNvGrpSpPr/>
            <p:nvPr/>
          </p:nvGrpSpPr>
          <p:grpSpPr>
            <a:xfrm>
              <a:off x="5440680" y="3840480"/>
              <a:ext cx="3200400" cy="156966"/>
              <a:chOff x="2468880" y="985266"/>
              <a:chExt cx="3200400" cy="156966"/>
            </a:xfrm>
          </p:grpSpPr>
          <p:grpSp>
            <p:nvGrpSpPr>
              <p:cNvPr id="341" name="Group 26"/>
              <p:cNvGrpSpPr/>
              <p:nvPr/>
            </p:nvGrpSpPr>
            <p:grpSpPr>
              <a:xfrm>
                <a:off x="2468880" y="985266"/>
                <a:ext cx="3200400" cy="137160"/>
                <a:chOff x="2468880" y="1143000"/>
                <a:chExt cx="3200400" cy="137160"/>
              </a:xfrm>
            </p:grpSpPr>
            <p:grpSp>
              <p:nvGrpSpPr>
                <p:cNvPr id="345" name="Group 25"/>
                <p:cNvGrpSpPr/>
                <p:nvPr/>
              </p:nvGrpSpPr>
              <p:grpSpPr>
                <a:xfrm>
                  <a:off x="2560320" y="1143000"/>
                  <a:ext cx="137160" cy="137160"/>
                  <a:chOff x="1828800" y="914400"/>
                  <a:chExt cx="137160" cy="137160"/>
                </a:xfrm>
              </p:grpSpPr>
              <p:sp>
                <p:nvSpPr>
                  <p:cNvPr id="347" name="Rectangle 34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6" name="Rectangle 34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42" name="Group 23"/>
              <p:cNvGrpSpPr/>
              <p:nvPr/>
            </p:nvGrpSpPr>
            <p:grpSpPr>
              <a:xfrm>
                <a:off x="2468880" y="985266"/>
                <a:ext cx="3200400" cy="156966"/>
                <a:chOff x="2468880" y="731520"/>
                <a:chExt cx="3200400" cy="156966"/>
              </a:xfrm>
            </p:grpSpPr>
            <p:sp>
              <p:nvSpPr>
                <p:cNvPr id="343" name="Rectangle 342"/>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344" name="Rectangle 34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Michelle.</a:t>
                  </a:r>
                  <a:endParaRPr lang="en-US" sz="600" dirty="0">
                    <a:solidFill>
                      <a:schemeClr val="tx1"/>
                    </a:solidFill>
                    <a:latin typeface="Arial" pitchFamily="34" charset="0"/>
                    <a:cs typeface="Arial" pitchFamily="34" charset="0"/>
                  </a:endParaRPr>
                </a:p>
              </p:txBody>
            </p:sp>
          </p:grpSp>
        </p:grpSp>
        <p:grpSp>
          <p:nvGrpSpPr>
            <p:cNvPr id="196" name="Group 145"/>
            <p:cNvGrpSpPr/>
            <p:nvPr/>
          </p:nvGrpSpPr>
          <p:grpSpPr>
            <a:xfrm>
              <a:off x="5440680" y="4023360"/>
              <a:ext cx="3200400" cy="156966"/>
              <a:chOff x="2468880" y="985266"/>
              <a:chExt cx="3200400" cy="156966"/>
            </a:xfrm>
          </p:grpSpPr>
          <p:grpSp>
            <p:nvGrpSpPr>
              <p:cNvPr id="333" name="Group 26"/>
              <p:cNvGrpSpPr/>
              <p:nvPr/>
            </p:nvGrpSpPr>
            <p:grpSpPr>
              <a:xfrm>
                <a:off x="2468880" y="985266"/>
                <a:ext cx="3200400" cy="137160"/>
                <a:chOff x="2468880" y="1143000"/>
                <a:chExt cx="3200400" cy="137160"/>
              </a:xfrm>
            </p:grpSpPr>
            <p:grpSp>
              <p:nvGrpSpPr>
                <p:cNvPr id="337" name="Group 25"/>
                <p:cNvGrpSpPr/>
                <p:nvPr/>
              </p:nvGrpSpPr>
              <p:grpSpPr>
                <a:xfrm>
                  <a:off x="2560320" y="1143000"/>
                  <a:ext cx="137160" cy="137160"/>
                  <a:chOff x="1828800" y="914400"/>
                  <a:chExt cx="137160" cy="137160"/>
                </a:xfrm>
              </p:grpSpPr>
              <p:sp>
                <p:nvSpPr>
                  <p:cNvPr id="339" name="Rectangle 33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8" name="Rectangle 33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34" name="Group 23"/>
              <p:cNvGrpSpPr/>
              <p:nvPr/>
            </p:nvGrpSpPr>
            <p:grpSpPr>
              <a:xfrm>
                <a:off x="2468880" y="985266"/>
                <a:ext cx="3200400" cy="156966"/>
                <a:chOff x="2468880" y="731520"/>
                <a:chExt cx="3200400" cy="156966"/>
              </a:xfrm>
            </p:grpSpPr>
            <p:sp>
              <p:nvSpPr>
                <p:cNvPr id="335" name="Rectangle 33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36" name="Rectangle 33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What goes on. (Lennon/</a:t>
                  </a:r>
                  <a:r>
                    <a:rPr lang="en-US" sz="600" dirty="0" err="1" smtClean="0">
                      <a:solidFill>
                        <a:schemeClr val="tx1"/>
                      </a:solidFill>
                      <a:latin typeface="Arial" pitchFamily="34" charset="0"/>
                      <a:cs typeface="Arial" pitchFamily="34" charset="0"/>
                    </a:rPr>
                    <a:t>Mcartney</a:t>
                  </a:r>
                  <a:r>
                    <a:rPr lang="en-US" sz="600" dirty="0" smtClean="0">
                      <a:solidFill>
                        <a:schemeClr val="tx1"/>
                      </a:solidFill>
                      <a:latin typeface="Arial" pitchFamily="34" charset="0"/>
                      <a:cs typeface="Arial" pitchFamily="34" charset="0"/>
                    </a:rPr>
                    <a:t>/Starkey)</a:t>
                  </a:r>
                  <a:endParaRPr lang="en-US" sz="600" dirty="0">
                    <a:solidFill>
                      <a:schemeClr val="tx1"/>
                    </a:solidFill>
                    <a:latin typeface="Arial" pitchFamily="34" charset="0"/>
                    <a:cs typeface="Arial" pitchFamily="34" charset="0"/>
                  </a:endParaRPr>
                </a:p>
              </p:txBody>
            </p:sp>
          </p:grpSp>
        </p:grpSp>
        <p:grpSp>
          <p:nvGrpSpPr>
            <p:cNvPr id="197" name="Group 145"/>
            <p:cNvGrpSpPr/>
            <p:nvPr/>
          </p:nvGrpSpPr>
          <p:grpSpPr>
            <a:xfrm>
              <a:off x="5440680" y="4206240"/>
              <a:ext cx="3200400" cy="156966"/>
              <a:chOff x="2468880" y="985266"/>
              <a:chExt cx="3200400" cy="156966"/>
            </a:xfrm>
          </p:grpSpPr>
          <p:grpSp>
            <p:nvGrpSpPr>
              <p:cNvPr id="325" name="Group 26"/>
              <p:cNvGrpSpPr/>
              <p:nvPr/>
            </p:nvGrpSpPr>
            <p:grpSpPr>
              <a:xfrm>
                <a:off x="2468880" y="985266"/>
                <a:ext cx="3200400" cy="137160"/>
                <a:chOff x="2468880" y="1143000"/>
                <a:chExt cx="3200400" cy="137160"/>
              </a:xfrm>
            </p:grpSpPr>
            <p:grpSp>
              <p:nvGrpSpPr>
                <p:cNvPr id="329" name="Group 25"/>
                <p:cNvGrpSpPr/>
                <p:nvPr/>
              </p:nvGrpSpPr>
              <p:grpSpPr>
                <a:xfrm>
                  <a:off x="2560320" y="1143000"/>
                  <a:ext cx="137160" cy="137160"/>
                  <a:chOff x="1828800" y="914400"/>
                  <a:chExt cx="137160" cy="137160"/>
                </a:xfrm>
              </p:grpSpPr>
              <p:sp>
                <p:nvSpPr>
                  <p:cNvPr id="331" name="Rectangle 33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0" name="Rectangle 32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26" name="Group 23"/>
              <p:cNvGrpSpPr/>
              <p:nvPr/>
            </p:nvGrpSpPr>
            <p:grpSpPr>
              <a:xfrm>
                <a:off x="2468880" y="985266"/>
                <a:ext cx="3200400" cy="156966"/>
                <a:chOff x="2468880" y="731520"/>
                <a:chExt cx="3200400" cy="156966"/>
              </a:xfrm>
            </p:grpSpPr>
            <p:sp>
              <p:nvSpPr>
                <p:cNvPr id="327" name="Rectangle 32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328" name="Rectangle 327"/>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Girl.</a:t>
                  </a:r>
                  <a:endParaRPr lang="en-US" sz="600" dirty="0">
                    <a:solidFill>
                      <a:schemeClr val="tx1"/>
                    </a:solidFill>
                    <a:latin typeface="Arial" pitchFamily="34" charset="0"/>
                    <a:cs typeface="Arial" pitchFamily="34" charset="0"/>
                  </a:endParaRPr>
                </a:p>
              </p:txBody>
            </p:sp>
          </p:grpSp>
        </p:grpSp>
        <p:grpSp>
          <p:nvGrpSpPr>
            <p:cNvPr id="200" name="Group 145"/>
            <p:cNvGrpSpPr/>
            <p:nvPr/>
          </p:nvGrpSpPr>
          <p:grpSpPr>
            <a:xfrm>
              <a:off x="5440680" y="4389120"/>
              <a:ext cx="3200400" cy="156966"/>
              <a:chOff x="2468880" y="985266"/>
              <a:chExt cx="3200400" cy="156966"/>
            </a:xfrm>
          </p:grpSpPr>
          <p:grpSp>
            <p:nvGrpSpPr>
              <p:cNvPr id="301" name="Group 26"/>
              <p:cNvGrpSpPr/>
              <p:nvPr/>
            </p:nvGrpSpPr>
            <p:grpSpPr>
              <a:xfrm>
                <a:off x="2468880" y="985266"/>
                <a:ext cx="3200400" cy="137160"/>
                <a:chOff x="2468880" y="1143000"/>
                <a:chExt cx="3200400" cy="137160"/>
              </a:xfrm>
            </p:grpSpPr>
            <p:grpSp>
              <p:nvGrpSpPr>
                <p:cNvPr id="321" name="Group 25"/>
                <p:cNvGrpSpPr/>
                <p:nvPr/>
              </p:nvGrpSpPr>
              <p:grpSpPr>
                <a:xfrm>
                  <a:off x="2560320" y="1143000"/>
                  <a:ext cx="137160" cy="137160"/>
                  <a:chOff x="1828800" y="914400"/>
                  <a:chExt cx="137160" cy="137160"/>
                </a:xfrm>
              </p:grpSpPr>
              <p:sp>
                <p:nvSpPr>
                  <p:cNvPr id="323" name="Rectangle 32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Rectangle 32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05" name="Group 23"/>
              <p:cNvGrpSpPr/>
              <p:nvPr/>
            </p:nvGrpSpPr>
            <p:grpSpPr>
              <a:xfrm>
                <a:off x="2468880" y="985266"/>
                <a:ext cx="3200400" cy="156966"/>
                <a:chOff x="2468880" y="731520"/>
                <a:chExt cx="3200400" cy="156966"/>
              </a:xfrm>
            </p:grpSpPr>
            <p:sp>
              <p:nvSpPr>
                <p:cNvPr id="319" name="Rectangle 31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320" name="Rectangle 31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I’m looking through you.</a:t>
                  </a:r>
                  <a:endParaRPr lang="en-US" sz="600" dirty="0">
                    <a:solidFill>
                      <a:schemeClr val="tx1"/>
                    </a:solidFill>
                    <a:latin typeface="Arial" pitchFamily="34" charset="0"/>
                    <a:cs typeface="Arial" pitchFamily="34" charset="0"/>
                  </a:endParaRPr>
                </a:p>
              </p:txBody>
            </p:sp>
          </p:grpSp>
        </p:grpSp>
        <p:grpSp>
          <p:nvGrpSpPr>
            <p:cNvPr id="202" name="Group 145"/>
            <p:cNvGrpSpPr/>
            <p:nvPr/>
          </p:nvGrpSpPr>
          <p:grpSpPr>
            <a:xfrm>
              <a:off x="5440680" y="4572000"/>
              <a:ext cx="3200400" cy="156966"/>
              <a:chOff x="2468880" y="985266"/>
              <a:chExt cx="3200400" cy="156966"/>
            </a:xfrm>
          </p:grpSpPr>
          <p:grpSp>
            <p:nvGrpSpPr>
              <p:cNvPr id="249" name="Group 26"/>
              <p:cNvGrpSpPr/>
              <p:nvPr/>
            </p:nvGrpSpPr>
            <p:grpSpPr>
              <a:xfrm>
                <a:off x="2468880" y="985266"/>
                <a:ext cx="3200400" cy="137160"/>
                <a:chOff x="2468880" y="1143000"/>
                <a:chExt cx="3200400" cy="137160"/>
              </a:xfrm>
            </p:grpSpPr>
            <p:grpSp>
              <p:nvGrpSpPr>
                <p:cNvPr id="254" name="Group 25"/>
                <p:cNvGrpSpPr/>
                <p:nvPr/>
              </p:nvGrpSpPr>
              <p:grpSpPr>
                <a:xfrm>
                  <a:off x="2560320" y="1143000"/>
                  <a:ext cx="137160" cy="137160"/>
                  <a:chOff x="1828800" y="914400"/>
                  <a:chExt cx="137160" cy="137160"/>
                </a:xfrm>
              </p:grpSpPr>
              <p:sp>
                <p:nvSpPr>
                  <p:cNvPr id="256" name="Rectangle 25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5" name="Rectangle 25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0" name="Group 23"/>
              <p:cNvGrpSpPr/>
              <p:nvPr/>
            </p:nvGrpSpPr>
            <p:grpSpPr>
              <a:xfrm>
                <a:off x="2468880" y="985266"/>
                <a:ext cx="3200400" cy="156966"/>
                <a:chOff x="2468880" y="731520"/>
                <a:chExt cx="3200400" cy="156966"/>
              </a:xfrm>
            </p:grpSpPr>
            <p:sp>
              <p:nvSpPr>
                <p:cNvPr id="251" name="Rectangle 25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52" name="Rectangle 25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In my life.</a:t>
                  </a:r>
                  <a:endParaRPr lang="en-US" sz="600" dirty="0">
                    <a:solidFill>
                      <a:schemeClr val="tx1"/>
                    </a:solidFill>
                    <a:latin typeface="Arial" pitchFamily="34" charset="0"/>
                    <a:cs typeface="Arial" pitchFamily="34" charset="0"/>
                  </a:endParaRPr>
                </a:p>
              </p:txBody>
            </p:sp>
          </p:grpSp>
        </p:grpSp>
        <p:grpSp>
          <p:nvGrpSpPr>
            <p:cNvPr id="204" name="Group 145"/>
            <p:cNvGrpSpPr/>
            <p:nvPr/>
          </p:nvGrpSpPr>
          <p:grpSpPr>
            <a:xfrm>
              <a:off x="5440680" y="4754880"/>
              <a:ext cx="3200400" cy="156966"/>
              <a:chOff x="2468880" y="985266"/>
              <a:chExt cx="3200400" cy="156966"/>
            </a:xfrm>
          </p:grpSpPr>
          <p:grpSp>
            <p:nvGrpSpPr>
              <p:cNvPr id="230" name="Group 26"/>
              <p:cNvGrpSpPr/>
              <p:nvPr/>
            </p:nvGrpSpPr>
            <p:grpSpPr>
              <a:xfrm>
                <a:off x="2468880" y="985266"/>
                <a:ext cx="3200400" cy="137160"/>
                <a:chOff x="2468880" y="1143000"/>
                <a:chExt cx="3200400" cy="137160"/>
              </a:xfrm>
            </p:grpSpPr>
            <p:grpSp>
              <p:nvGrpSpPr>
                <p:cNvPr id="234" name="Group 25"/>
                <p:cNvGrpSpPr/>
                <p:nvPr/>
              </p:nvGrpSpPr>
              <p:grpSpPr>
                <a:xfrm>
                  <a:off x="2560320" y="1143000"/>
                  <a:ext cx="137160" cy="137160"/>
                  <a:chOff x="1828800" y="914400"/>
                  <a:chExt cx="137160" cy="137160"/>
                </a:xfrm>
              </p:grpSpPr>
              <p:sp>
                <p:nvSpPr>
                  <p:cNvPr id="246" name="Rectangle 24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5" name="Rectangle 23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31" name="Group 23"/>
              <p:cNvGrpSpPr/>
              <p:nvPr/>
            </p:nvGrpSpPr>
            <p:grpSpPr>
              <a:xfrm>
                <a:off x="2468880" y="985266"/>
                <a:ext cx="3200400" cy="156966"/>
                <a:chOff x="2468880" y="731520"/>
                <a:chExt cx="3200400" cy="156966"/>
              </a:xfrm>
            </p:grpSpPr>
            <p:sp>
              <p:nvSpPr>
                <p:cNvPr id="232" name="Rectangle 231"/>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33" name="Rectangle 232"/>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Wait.</a:t>
                  </a:r>
                  <a:endParaRPr lang="en-US" sz="600" dirty="0">
                    <a:solidFill>
                      <a:schemeClr val="tx1"/>
                    </a:solidFill>
                    <a:latin typeface="Arial" pitchFamily="34" charset="0"/>
                    <a:cs typeface="Arial" pitchFamily="34" charset="0"/>
                  </a:endParaRPr>
                </a:p>
              </p:txBody>
            </p:sp>
          </p:grpSp>
        </p:grpSp>
        <p:grpSp>
          <p:nvGrpSpPr>
            <p:cNvPr id="205" name="Group 145"/>
            <p:cNvGrpSpPr/>
            <p:nvPr/>
          </p:nvGrpSpPr>
          <p:grpSpPr>
            <a:xfrm>
              <a:off x="5440680" y="4937760"/>
              <a:ext cx="3200400" cy="156966"/>
              <a:chOff x="2468880" y="985266"/>
              <a:chExt cx="3200400" cy="156966"/>
            </a:xfrm>
          </p:grpSpPr>
          <p:grpSp>
            <p:nvGrpSpPr>
              <p:cNvPr id="217" name="Group 26"/>
              <p:cNvGrpSpPr/>
              <p:nvPr/>
            </p:nvGrpSpPr>
            <p:grpSpPr>
              <a:xfrm>
                <a:off x="2468880" y="985266"/>
                <a:ext cx="3200400" cy="137160"/>
                <a:chOff x="2468880" y="1143000"/>
                <a:chExt cx="3200400" cy="137160"/>
              </a:xfrm>
            </p:grpSpPr>
            <p:grpSp>
              <p:nvGrpSpPr>
                <p:cNvPr id="226" name="Group 25"/>
                <p:cNvGrpSpPr/>
                <p:nvPr/>
              </p:nvGrpSpPr>
              <p:grpSpPr>
                <a:xfrm>
                  <a:off x="2560320" y="1143000"/>
                  <a:ext cx="137160" cy="137160"/>
                  <a:chOff x="1828800" y="914400"/>
                  <a:chExt cx="137160" cy="137160"/>
                </a:xfrm>
              </p:grpSpPr>
              <p:sp>
                <p:nvSpPr>
                  <p:cNvPr id="228" name="Rectangle 22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7" name="Rectangle 22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21" name="Group 23"/>
              <p:cNvGrpSpPr/>
              <p:nvPr/>
            </p:nvGrpSpPr>
            <p:grpSpPr>
              <a:xfrm>
                <a:off x="2468880" y="985266"/>
                <a:ext cx="3200400" cy="156966"/>
                <a:chOff x="2468880" y="731520"/>
                <a:chExt cx="3200400" cy="156966"/>
              </a:xfrm>
            </p:grpSpPr>
            <p:sp>
              <p:nvSpPr>
                <p:cNvPr id="224" name="Rectangle 22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25" name="Rectangle 22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If I needed someone. (George Harrison)</a:t>
                  </a:r>
                  <a:endParaRPr lang="en-US" sz="600" dirty="0">
                    <a:solidFill>
                      <a:schemeClr val="tx1"/>
                    </a:solidFill>
                    <a:latin typeface="Arial" pitchFamily="34" charset="0"/>
                    <a:cs typeface="Arial" pitchFamily="34" charset="0"/>
                  </a:endParaRPr>
                </a:p>
              </p:txBody>
            </p:sp>
          </p:grpSp>
        </p:grpSp>
        <p:grpSp>
          <p:nvGrpSpPr>
            <p:cNvPr id="206" name="Group 145"/>
            <p:cNvGrpSpPr/>
            <p:nvPr/>
          </p:nvGrpSpPr>
          <p:grpSpPr>
            <a:xfrm>
              <a:off x="5440680" y="5120640"/>
              <a:ext cx="3200400" cy="156966"/>
              <a:chOff x="2468880" y="985266"/>
              <a:chExt cx="3200400" cy="156966"/>
            </a:xfrm>
          </p:grpSpPr>
          <p:grpSp>
            <p:nvGrpSpPr>
              <p:cNvPr id="207" name="Group 26"/>
              <p:cNvGrpSpPr/>
              <p:nvPr/>
            </p:nvGrpSpPr>
            <p:grpSpPr>
              <a:xfrm>
                <a:off x="2468880" y="985266"/>
                <a:ext cx="3200400" cy="137160"/>
                <a:chOff x="2468880" y="1143000"/>
                <a:chExt cx="3200400" cy="137160"/>
              </a:xfrm>
            </p:grpSpPr>
            <p:grpSp>
              <p:nvGrpSpPr>
                <p:cNvPr id="211" name="Group 25"/>
                <p:cNvGrpSpPr/>
                <p:nvPr/>
              </p:nvGrpSpPr>
              <p:grpSpPr>
                <a:xfrm>
                  <a:off x="2560320" y="1143000"/>
                  <a:ext cx="137160" cy="137160"/>
                  <a:chOff x="1828800" y="914400"/>
                  <a:chExt cx="137160" cy="137160"/>
                </a:xfrm>
              </p:grpSpPr>
              <p:sp>
                <p:nvSpPr>
                  <p:cNvPr id="215" name="Rectangle 21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Rectangle 21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08" name="Group 23"/>
              <p:cNvGrpSpPr/>
              <p:nvPr/>
            </p:nvGrpSpPr>
            <p:grpSpPr>
              <a:xfrm>
                <a:off x="2468880" y="985266"/>
                <a:ext cx="3200400" cy="156966"/>
                <a:chOff x="2468880" y="731520"/>
                <a:chExt cx="3200400" cy="156966"/>
              </a:xfrm>
            </p:grpSpPr>
            <p:sp>
              <p:nvSpPr>
                <p:cNvPr id="209" name="Rectangle 20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10" name="Rectangle 20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Run for your life.</a:t>
                  </a:r>
                  <a:endParaRPr lang="en-US" sz="600" dirty="0">
                    <a:solidFill>
                      <a:schemeClr val="tx1"/>
                    </a:solidFill>
                    <a:latin typeface="Arial" pitchFamily="34" charset="0"/>
                    <a:cs typeface="Arial" pitchFamily="34" charset="0"/>
                  </a:endParaRPr>
                </a:p>
              </p:txBody>
            </p:sp>
          </p:grpSp>
        </p:grpSp>
      </p:grpSp>
      <p:grpSp>
        <p:nvGrpSpPr>
          <p:cNvPr id="397" name="Group 97"/>
          <p:cNvGrpSpPr/>
          <p:nvPr/>
        </p:nvGrpSpPr>
        <p:grpSpPr>
          <a:xfrm>
            <a:off x="5394960" y="5760720"/>
            <a:ext cx="3291840" cy="137160"/>
            <a:chOff x="446817" y="2161735"/>
            <a:chExt cx="3291840" cy="137160"/>
          </a:xfrm>
        </p:grpSpPr>
        <p:sp>
          <p:nvSpPr>
            <p:cNvPr id="398" name="Rectangle 39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99" name="Group 52"/>
            <p:cNvGrpSpPr/>
            <p:nvPr/>
          </p:nvGrpSpPr>
          <p:grpSpPr>
            <a:xfrm>
              <a:off x="446817" y="2161735"/>
              <a:ext cx="3291840" cy="137160"/>
              <a:chOff x="274320" y="1600200"/>
              <a:chExt cx="3291840" cy="137160"/>
            </a:xfrm>
          </p:grpSpPr>
          <p:grpSp>
            <p:nvGrpSpPr>
              <p:cNvPr id="400" name="Group 11"/>
              <p:cNvGrpSpPr/>
              <p:nvPr/>
            </p:nvGrpSpPr>
            <p:grpSpPr>
              <a:xfrm>
                <a:off x="274320" y="1600200"/>
                <a:ext cx="3291840" cy="137160"/>
                <a:chOff x="2468880" y="457200"/>
                <a:chExt cx="3291840" cy="137160"/>
              </a:xfrm>
            </p:grpSpPr>
            <p:sp>
              <p:nvSpPr>
                <p:cNvPr id="404" name="Rectangle 403"/>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405" name="Rectangle 404"/>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25"/>
              <p:cNvGrpSpPr/>
              <p:nvPr/>
            </p:nvGrpSpPr>
            <p:grpSpPr>
              <a:xfrm>
                <a:off x="274320" y="1600200"/>
                <a:ext cx="3291840" cy="137160"/>
                <a:chOff x="274320" y="1828800"/>
                <a:chExt cx="3291840" cy="137160"/>
              </a:xfrm>
            </p:grpSpPr>
            <p:sp>
              <p:nvSpPr>
                <p:cNvPr id="402" name="Rectangle 40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40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406" name="Group 405"/>
          <p:cNvGrpSpPr/>
          <p:nvPr/>
        </p:nvGrpSpPr>
        <p:grpSpPr>
          <a:xfrm>
            <a:off x="5303520" y="5989320"/>
            <a:ext cx="3474720" cy="230505"/>
            <a:chOff x="4572000" y="5486400"/>
            <a:chExt cx="3474720" cy="230505"/>
          </a:xfrm>
        </p:grpSpPr>
        <p:grpSp>
          <p:nvGrpSpPr>
            <p:cNvPr id="407" name="Group 87"/>
            <p:cNvGrpSpPr/>
            <p:nvPr/>
          </p:nvGrpSpPr>
          <p:grpSpPr>
            <a:xfrm>
              <a:off x="4572000" y="5486400"/>
              <a:ext cx="3474720" cy="230505"/>
              <a:chOff x="2514600" y="914400"/>
              <a:chExt cx="4343400" cy="230505"/>
            </a:xfrm>
          </p:grpSpPr>
          <p:sp>
            <p:nvSpPr>
              <p:cNvPr id="410" name="Rectangle 37"/>
              <p:cNvSpPr/>
              <p:nvPr/>
            </p:nvSpPr>
            <p:spPr>
              <a:xfrm>
                <a:off x="2514600" y="914400"/>
                <a:ext cx="4343400" cy="2286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411" name="Group 15"/>
              <p:cNvGrpSpPr/>
              <p:nvPr/>
            </p:nvGrpSpPr>
            <p:grpSpPr>
              <a:xfrm>
                <a:off x="2560320" y="960120"/>
                <a:ext cx="4240530" cy="184785"/>
                <a:chOff x="2560320" y="960120"/>
                <a:chExt cx="4240530" cy="184785"/>
              </a:xfrm>
            </p:grpSpPr>
            <p:sp>
              <p:nvSpPr>
                <p:cNvPr id="412" name="Rectangle 411"/>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413" name="Rectangle 412"/>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sp>
          <p:nvSpPr>
            <p:cNvPr id="408" name="Rectangle 407"/>
            <p:cNvSpPr/>
            <p:nvPr/>
          </p:nvSpPr>
          <p:spPr>
            <a:xfrm>
              <a:off x="4572000" y="5669280"/>
              <a:ext cx="3474720" cy="4572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p:cNvSpPr/>
            <p:nvPr/>
          </p:nvSpPr>
          <p:spPr>
            <a:xfrm>
              <a:off x="4572000" y="5715000"/>
              <a:ext cx="3474720" cy="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4" name="Group 18"/>
          <p:cNvGrpSpPr>
            <a:grpSpLocks/>
          </p:cNvGrpSpPr>
          <p:nvPr/>
        </p:nvGrpSpPr>
        <p:grpSpPr bwMode="auto">
          <a:xfrm>
            <a:off x="5303520" y="914400"/>
            <a:ext cx="3473450" cy="776287"/>
            <a:chOff x="2834640" y="274320"/>
            <a:chExt cx="3474720" cy="777240"/>
          </a:xfrm>
        </p:grpSpPr>
        <p:grpSp>
          <p:nvGrpSpPr>
            <p:cNvPr id="415" name="Group 46"/>
            <p:cNvGrpSpPr>
              <a:grpSpLocks/>
            </p:cNvGrpSpPr>
            <p:nvPr/>
          </p:nvGrpSpPr>
          <p:grpSpPr bwMode="auto">
            <a:xfrm>
              <a:off x="3109378" y="274320"/>
              <a:ext cx="2925244" cy="136692"/>
              <a:chOff x="3109378" y="2743200"/>
              <a:chExt cx="2925244" cy="136692"/>
            </a:xfrm>
          </p:grpSpPr>
          <p:sp>
            <p:nvSpPr>
              <p:cNvPr id="429"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430"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431"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416" name="TextBox 415"/>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417" name="Group 20"/>
            <p:cNvGrpSpPr>
              <a:grpSpLocks/>
            </p:cNvGrpSpPr>
            <p:nvPr/>
          </p:nvGrpSpPr>
          <p:grpSpPr bwMode="auto">
            <a:xfrm>
              <a:off x="2834640" y="868774"/>
              <a:ext cx="3474720" cy="136692"/>
              <a:chOff x="2560321" y="2472784"/>
              <a:chExt cx="4206240" cy="136692"/>
            </a:xfrm>
          </p:grpSpPr>
          <p:sp>
            <p:nvSpPr>
              <p:cNvPr id="42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428"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418" name="Group 19"/>
            <p:cNvGrpSpPr>
              <a:grpSpLocks/>
            </p:cNvGrpSpPr>
            <p:nvPr/>
          </p:nvGrpSpPr>
          <p:grpSpPr bwMode="auto">
            <a:xfrm>
              <a:off x="2880695" y="503200"/>
              <a:ext cx="3382612" cy="319478"/>
              <a:chOff x="2743535" y="2841587"/>
              <a:chExt cx="3382612" cy="319478"/>
            </a:xfrm>
          </p:grpSpPr>
          <p:sp>
            <p:nvSpPr>
              <p:cNvPr id="419" name="TextBox 418"/>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420" name="Group 18"/>
              <p:cNvGrpSpPr>
                <a:grpSpLocks/>
              </p:cNvGrpSpPr>
              <p:nvPr/>
            </p:nvGrpSpPr>
            <p:grpSpPr bwMode="auto">
              <a:xfrm>
                <a:off x="2743535" y="2841587"/>
                <a:ext cx="3382612" cy="319478"/>
                <a:chOff x="2880695" y="2834920"/>
                <a:chExt cx="3382612" cy="319478"/>
              </a:xfrm>
            </p:grpSpPr>
            <p:grpSp>
              <p:nvGrpSpPr>
                <p:cNvPr id="421" name="Group 14"/>
                <p:cNvGrpSpPr>
                  <a:grpSpLocks/>
                </p:cNvGrpSpPr>
                <p:nvPr/>
              </p:nvGrpSpPr>
              <p:grpSpPr bwMode="auto">
                <a:xfrm>
                  <a:off x="2880695" y="2834920"/>
                  <a:ext cx="3382612" cy="136692"/>
                  <a:chOff x="3155015" y="2834920"/>
                  <a:chExt cx="3382612" cy="136692"/>
                </a:xfrm>
              </p:grpSpPr>
              <p:sp>
                <p:nvSpPr>
                  <p:cNvPr id="425" name="TextBox 42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426" name="TextBox 425"/>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422" name="Group 15"/>
                <p:cNvGrpSpPr>
                  <a:grpSpLocks/>
                </p:cNvGrpSpPr>
                <p:nvPr/>
              </p:nvGrpSpPr>
              <p:grpSpPr bwMode="auto">
                <a:xfrm>
                  <a:off x="2880695" y="3017706"/>
                  <a:ext cx="3382612" cy="136692"/>
                  <a:chOff x="3155015" y="2834826"/>
                  <a:chExt cx="3382612" cy="136692"/>
                </a:xfrm>
              </p:grpSpPr>
              <p:sp>
                <p:nvSpPr>
                  <p:cNvPr id="423" name="TextBox 422"/>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424" name="TextBox 42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432" name="Group 431"/>
          <p:cNvGrpSpPr/>
          <p:nvPr/>
        </p:nvGrpSpPr>
        <p:grpSpPr>
          <a:xfrm>
            <a:off x="320040" y="5669280"/>
            <a:ext cx="4754880" cy="320040"/>
            <a:chOff x="274320" y="2743200"/>
            <a:chExt cx="4754880" cy="320040"/>
          </a:xfrm>
        </p:grpSpPr>
        <p:grpSp>
          <p:nvGrpSpPr>
            <p:cNvPr id="433" name="Group 16"/>
            <p:cNvGrpSpPr/>
            <p:nvPr/>
          </p:nvGrpSpPr>
          <p:grpSpPr>
            <a:xfrm>
              <a:off x="274320" y="2743200"/>
              <a:ext cx="4754880" cy="320040"/>
              <a:chOff x="274320" y="274320"/>
              <a:chExt cx="4754880" cy="320040"/>
            </a:xfrm>
          </p:grpSpPr>
          <p:sp>
            <p:nvSpPr>
              <p:cNvPr id="437" name="Rectangle 436"/>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438" name="Rectangle 437"/>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439" name="Rectangle 438"/>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440" name="Rectangle 439"/>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434" name="Group 55"/>
            <p:cNvGrpSpPr/>
            <p:nvPr/>
          </p:nvGrpSpPr>
          <p:grpSpPr>
            <a:xfrm>
              <a:off x="365760" y="2802119"/>
              <a:ext cx="202203" cy="202203"/>
              <a:chOff x="1169397" y="2906757"/>
              <a:chExt cx="202203" cy="202203"/>
            </a:xfrm>
          </p:grpSpPr>
          <p:sp>
            <p:nvSpPr>
              <p:cNvPr id="435" name="Cross 434"/>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Cross 435"/>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7040880" y="1820491"/>
            <a:ext cx="2103120" cy="2255078"/>
            <a:chOff x="3138502" y="3192091"/>
            <a:chExt cx="2103120" cy="2255078"/>
          </a:xfrm>
        </p:grpSpPr>
        <p:sp>
          <p:nvSpPr>
            <p:cNvPr id="8" name="Rectangle 7"/>
            <p:cNvSpPr/>
            <p:nvPr/>
          </p:nvSpPr>
          <p:spPr>
            <a:xfrm>
              <a:off x="3504262" y="3200400"/>
              <a:ext cx="1737360" cy="224676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just"/>
              <a:r>
                <a:rPr lang="en-US" sz="1000" b="1" dirty="0" smtClean="0">
                  <a:solidFill>
                    <a:schemeClr val="tx1">
                      <a:lumMod val="50000"/>
                      <a:lumOff val="50000"/>
                    </a:schemeClr>
                  </a:solidFill>
                </a:rPr>
                <a:t>PROBLEM: Hey, where am I?  </a:t>
              </a:r>
              <a:r>
                <a:rPr lang="en-US" sz="1000" dirty="0" smtClean="0">
                  <a:solidFill>
                    <a:schemeClr val="tx1">
                      <a:lumMod val="50000"/>
                      <a:lumOff val="50000"/>
                    </a:schemeClr>
                  </a:solidFill>
                </a:rPr>
                <a:t>Our cataloger is adding a contribution to an expression that is currently being linked to the manifestation being created.  (</a:t>
              </a:r>
              <a:r>
                <a:rPr lang="en-US" sz="1000" dirty="0" err="1" smtClean="0">
                  <a:solidFill>
                    <a:schemeClr val="tx1">
                      <a:lumMod val="50000"/>
                      <a:lumOff val="50000"/>
                    </a:schemeClr>
                  </a:solidFill>
                </a:rPr>
                <a:t>i</a:t>
              </a:r>
              <a:r>
                <a:rPr lang="en-US" sz="1000" dirty="0" smtClean="0">
                  <a:solidFill>
                    <a:schemeClr val="tx1">
                      <a:lumMod val="50000"/>
                      <a:lumOff val="50000"/>
                    </a:schemeClr>
                  </a:solidFill>
                </a:rPr>
                <a:t>) This is similar yet importantly distinct from the last time a contribution was added, but that’s not so obvious. (ii) The WORK record up there appears to contain the expression, which seems backwards.</a:t>
              </a:r>
            </a:p>
            <a:p>
              <a:pPr algn="just"/>
              <a:r>
                <a:rPr lang="en-US" sz="1000" dirty="0" smtClean="0">
                  <a:solidFill>
                    <a:schemeClr val="tx1">
                      <a:lumMod val="50000"/>
                      <a:lumOff val="50000"/>
                    </a:schemeClr>
                  </a:solidFill>
                </a:rPr>
                <a:t>[SH, Apr-07]</a:t>
              </a:r>
            </a:p>
          </p:txBody>
        </p:sp>
        <p:sp>
          <p:nvSpPr>
            <p:cNvPr id="9" name="Down Arrow 8"/>
            <p:cNvSpPr/>
            <p:nvPr/>
          </p:nvSpPr>
          <p:spPr>
            <a:xfrm rot="4280706">
              <a:off x="3138502" y="3192091"/>
              <a:ext cx="365760" cy="365760"/>
            </a:xfrm>
            <a:prstGeom prst="downArrow">
              <a:avLst/>
            </a:prstGeom>
            <a:solidFill>
              <a:srgbClr val="F1F397">
                <a:alpha val="67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0" y="1820491"/>
            <a:ext cx="2057400" cy="2255078"/>
            <a:chOff x="3886200" y="1820491"/>
            <a:chExt cx="2057400" cy="2255078"/>
          </a:xfrm>
        </p:grpSpPr>
        <p:sp>
          <p:nvSpPr>
            <p:cNvPr id="6" name="Rectangle 5"/>
            <p:cNvSpPr/>
            <p:nvPr/>
          </p:nvSpPr>
          <p:spPr>
            <a:xfrm>
              <a:off x="3886200" y="1828800"/>
              <a:ext cx="1737360" cy="224676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just"/>
              <a:r>
                <a:rPr lang="en-US" sz="1000" b="1" dirty="0" smtClean="0">
                  <a:solidFill>
                    <a:schemeClr val="tx1">
                      <a:lumMod val="50000"/>
                      <a:lumOff val="50000"/>
                    </a:schemeClr>
                  </a:solidFill>
                </a:rPr>
                <a:t>PROBLEM: Hey, where am I?  </a:t>
              </a:r>
              <a:r>
                <a:rPr lang="en-US" sz="1000" dirty="0" smtClean="0">
                  <a:solidFill>
                    <a:schemeClr val="tx1">
                      <a:lumMod val="50000"/>
                      <a:lumOff val="50000"/>
                    </a:schemeClr>
                  </a:solidFill>
                </a:rPr>
                <a:t>Our cataloger is adding a contribution to an expression that is currently being linked to the manifestation being created.  (</a:t>
              </a:r>
              <a:r>
                <a:rPr lang="en-US" sz="1000" dirty="0" err="1" smtClean="0">
                  <a:solidFill>
                    <a:schemeClr val="tx1">
                      <a:lumMod val="50000"/>
                      <a:lumOff val="50000"/>
                    </a:schemeClr>
                  </a:solidFill>
                </a:rPr>
                <a:t>i</a:t>
              </a:r>
              <a:r>
                <a:rPr lang="en-US" sz="1000" dirty="0" smtClean="0">
                  <a:solidFill>
                    <a:schemeClr val="tx1">
                      <a:lumMod val="50000"/>
                      <a:lumOff val="50000"/>
                    </a:schemeClr>
                  </a:solidFill>
                </a:rPr>
                <a:t>) This is similar yet importantly distinct from the last time a contribution was added, but that’s not so obvious. (ii) The WORK record up there appears to contain the expression, which seems backwards.</a:t>
              </a:r>
            </a:p>
            <a:p>
              <a:pPr algn="just"/>
              <a:r>
                <a:rPr lang="en-US" sz="1000" dirty="0" smtClean="0">
                  <a:solidFill>
                    <a:schemeClr val="tx1">
                      <a:lumMod val="50000"/>
                      <a:lumOff val="50000"/>
                    </a:schemeClr>
                  </a:solidFill>
                </a:rPr>
                <a:t>[SH, Apr-07]</a:t>
              </a:r>
            </a:p>
          </p:txBody>
        </p:sp>
        <p:sp>
          <p:nvSpPr>
            <p:cNvPr id="7" name="Down Arrow 6"/>
            <p:cNvSpPr/>
            <p:nvPr/>
          </p:nvSpPr>
          <p:spPr>
            <a:xfrm rot="-4260000">
              <a:off x="5577840" y="1820491"/>
              <a:ext cx="365760" cy="365760"/>
            </a:xfrm>
            <a:prstGeom prst="downArrow">
              <a:avLst/>
            </a:prstGeom>
            <a:solidFill>
              <a:srgbClr val="F1F397">
                <a:alpha val="67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3069077" y="914400"/>
            <a:ext cx="3005846" cy="261610"/>
          </a:xfrm>
          <a:prstGeom prst="rect">
            <a:avLst/>
          </a:prstGeom>
          <a:solidFill>
            <a:srgbClr val="F1F39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just"/>
            <a:r>
              <a:rPr lang="en-US" sz="1100" dirty="0" smtClean="0">
                <a:solidFill>
                  <a:schemeClr val="tx1">
                    <a:lumMod val="75000"/>
                    <a:lumOff val="25000"/>
                  </a:schemeClr>
                </a:solidFill>
              </a:rPr>
              <a:t>New Note…</a:t>
            </a:r>
            <a:endParaRPr lang="en-US" sz="11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1"/>
          <p:cNvGrpSpPr/>
          <p:nvPr/>
        </p:nvGrpSpPr>
        <p:grpSpPr>
          <a:xfrm rot="10800000">
            <a:off x="1760220" y="914400"/>
            <a:ext cx="5623560" cy="457200"/>
            <a:chOff x="1828800" y="1984248"/>
            <a:chExt cx="5577840" cy="457200"/>
          </a:xfrm>
        </p:grpSpPr>
        <p:sp>
          <p:nvSpPr>
            <p:cNvPr id="9" name="Flowchart: Document 8"/>
            <p:cNvSpPr/>
            <p:nvPr/>
          </p:nvSpPr>
          <p:spPr>
            <a:xfrm rot="10800000">
              <a:off x="1828800" y="1984248"/>
              <a:ext cx="5577840" cy="457200"/>
            </a:xfrm>
            <a:prstGeom prst="flowChartDocument">
              <a:avLst/>
            </a:prstGeom>
            <a:solidFill>
              <a:schemeClr val="bg1">
                <a:lumMod val="65000"/>
                <a:alpha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434840" y="2210128"/>
              <a:ext cx="274320" cy="182880"/>
            </a:xfrm>
            <a:prstGeom prst="downArrow">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81"/>
          <p:cNvGrpSpPr/>
          <p:nvPr/>
        </p:nvGrpSpPr>
        <p:grpSpPr>
          <a:xfrm>
            <a:off x="1760220" y="1828800"/>
            <a:ext cx="5623560" cy="457200"/>
            <a:chOff x="1828800" y="1984248"/>
            <a:chExt cx="5577840" cy="457200"/>
          </a:xfrm>
        </p:grpSpPr>
        <p:sp>
          <p:nvSpPr>
            <p:cNvPr id="14" name="Flowchart: Document 13"/>
            <p:cNvSpPr/>
            <p:nvPr/>
          </p:nvSpPr>
          <p:spPr>
            <a:xfrm rot="10800000">
              <a:off x="1828800" y="1984248"/>
              <a:ext cx="5577840" cy="457200"/>
            </a:xfrm>
            <a:prstGeom prst="flowChartDocument">
              <a:avLst/>
            </a:prstGeom>
            <a:solidFill>
              <a:schemeClr val="bg1">
                <a:lumMod val="65000"/>
                <a:alpha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4434840" y="2210128"/>
              <a:ext cx="274320" cy="182880"/>
            </a:xfrm>
            <a:prstGeom prst="downArrow">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grpSp>
        <p:nvGrpSpPr>
          <p:cNvPr id="8" name="Group 216"/>
          <p:cNvGrpSpPr/>
          <p:nvPr/>
        </p:nvGrpSpPr>
        <p:grpSpPr>
          <a:xfrm>
            <a:off x="320040" y="5532120"/>
            <a:ext cx="4754880" cy="502920"/>
            <a:chOff x="320040" y="1554480"/>
            <a:chExt cx="4754880" cy="502920"/>
          </a:xfrm>
        </p:grpSpPr>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gr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155448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Title Information</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Publication Information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530352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ID Numbers</a:t>
            </a:r>
            <a:endParaRPr lang="en-US" sz="600" i="1" dirty="0">
              <a:solidFill>
                <a:schemeClr val="tx1">
                  <a:lumMod val="75000"/>
                  <a:lumOff val="25000"/>
                </a:schemeClr>
              </a:solidFill>
              <a:latin typeface="Arial" pitchFamily="34" charset="0"/>
              <a:cs typeface="Arial" pitchFamily="34" charset="0"/>
            </a:endParaRPr>
          </a:p>
        </p:txBody>
      </p:sp>
      <p:grpSp>
        <p:nvGrpSpPr>
          <p:cNvPr id="9" name="Group 220"/>
          <p:cNvGrpSpPr/>
          <p:nvPr/>
        </p:nvGrpSpPr>
        <p:grpSpPr>
          <a:xfrm>
            <a:off x="365760" y="2011680"/>
            <a:ext cx="4663440" cy="1737360"/>
            <a:chOff x="274320" y="2743200"/>
            <a:chExt cx="4663440" cy="1737360"/>
          </a:xfrm>
        </p:grpSpPr>
        <p:grpSp>
          <p:nvGrpSpPr>
            <p:cNvPr id="10" name="Group 35"/>
            <p:cNvGrpSpPr/>
            <p:nvPr/>
          </p:nvGrpSpPr>
          <p:grpSpPr>
            <a:xfrm>
              <a:off x="274320" y="2743200"/>
              <a:ext cx="4663440" cy="274320"/>
              <a:chOff x="274320" y="2743200"/>
              <a:chExt cx="4663440" cy="274320"/>
            </a:xfrm>
          </p:grpSpPr>
          <p:grpSp>
            <p:nvGrpSpPr>
              <p:cNvPr id="11" name="Group 23"/>
              <p:cNvGrpSpPr/>
              <p:nvPr/>
            </p:nvGrpSpPr>
            <p:grpSpPr>
              <a:xfrm>
                <a:off x="274320" y="2743200"/>
                <a:ext cx="3063240" cy="274320"/>
                <a:chOff x="274320" y="2743200"/>
                <a:chExt cx="3063240" cy="274320"/>
              </a:xfrm>
            </p:grpSpPr>
            <p:sp>
              <p:nvSpPr>
                <p:cNvPr id="282" name="Rectangle 26"/>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err="1" smtClean="0">
                      <a:solidFill>
                        <a:schemeClr val="tx1"/>
                      </a:solidFill>
                      <a:latin typeface="Arial" pitchFamily="34" charset="0"/>
                      <a:cs typeface="Arial" pitchFamily="34" charset="0"/>
                    </a:rPr>
                    <a:t>Parlophone</a:t>
                  </a:r>
                  <a:endParaRPr lang="en-US" sz="600" dirty="0" smtClean="0">
                    <a:solidFill>
                      <a:schemeClr val="tx1"/>
                    </a:solidFill>
                    <a:latin typeface="Arial" pitchFamily="34" charset="0"/>
                    <a:cs typeface="Arial" pitchFamily="34" charset="0"/>
                  </a:endParaRPr>
                </a:p>
              </p:txBody>
            </p:sp>
            <p:sp>
              <p:nvSpPr>
                <p:cNvPr id="283" name="Rectangle 282"/>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Publisher / Distributor</a:t>
                  </a:r>
                  <a:endParaRPr lang="en-US" sz="600" b="1" dirty="0">
                    <a:solidFill>
                      <a:schemeClr val="tx1">
                        <a:lumMod val="75000"/>
                        <a:lumOff val="25000"/>
                      </a:schemeClr>
                    </a:solidFill>
                    <a:latin typeface="Arial" pitchFamily="34" charset="0"/>
                    <a:cs typeface="Arial" pitchFamily="34" charset="0"/>
                  </a:endParaRPr>
                </a:p>
              </p:txBody>
            </p:sp>
          </p:grpSp>
          <p:grpSp>
            <p:nvGrpSpPr>
              <p:cNvPr id="12" name="Group 28"/>
              <p:cNvGrpSpPr/>
              <p:nvPr/>
            </p:nvGrpSpPr>
            <p:grpSpPr>
              <a:xfrm>
                <a:off x="3474720" y="2743200"/>
                <a:ext cx="1463040" cy="274320"/>
                <a:chOff x="274320" y="2743200"/>
                <a:chExt cx="1463040" cy="274320"/>
              </a:xfrm>
            </p:grpSpPr>
            <p:sp>
              <p:nvSpPr>
                <p:cNvPr id="276" name="Rectangle 29"/>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13" name="Group 75"/>
                <p:cNvGrpSpPr/>
                <p:nvPr/>
              </p:nvGrpSpPr>
              <p:grpSpPr>
                <a:xfrm>
                  <a:off x="274320" y="2880360"/>
                  <a:ext cx="1463040" cy="137160"/>
                  <a:chOff x="274320" y="2880360"/>
                  <a:chExt cx="1463040" cy="137160"/>
                </a:xfrm>
              </p:grpSpPr>
              <p:sp>
                <p:nvSpPr>
                  <p:cNvPr id="278" name="Cross 31"/>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74"/>
                  <p:cNvGrpSpPr/>
                  <p:nvPr/>
                </p:nvGrpSpPr>
                <p:grpSpPr>
                  <a:xfrm>
                    <a:off x="274320" y="2880360"/>
                    <a:ext cx="1325880" cy="137160"/>
                    <a:chOff x="274320" y="2880360"/>
                    <a:chExt cx="1325880" cy="137160"/>
                  </a:xfrm>
                </p:grpSpPr>
                <p:sp>
                  <p:nvSpPr>
                    <p:cNvPr id="280" name="Rectangle 279"/>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Publisher</a:t>
                      </a:r>
                      <a:endParaRPr lang="en-US" sz="600" dirty="0">
                        <a:solidFill>
                          <a:schemeClr val="tx1"/>
                        </a:solidFill>
                        <a:latin typeface="Arial" pitchFamily="34" charset="0"/>
                        <a:cs typeface="Arial" pitchFamily="34" charset="0"/>
                      </a:endParaRPr>
                    </a:p>
                  </p:txBody>
                </p:sp>
                <p:sp>
                  <p:nvSpPr>
                    <p:cNvPr id="281" name="Isosceles Triangle 34"/>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6" name="Group 56"/>
            <p:cNvGrpSpPr/>
            <p:nvPr/>
          </p:nvGrpSpPr>
          <p:grpSpPr>
            <a:xfrm>
              <a:off x="274320" y="3383280"/>
              <a:ext cx="4663440" cy="274320"/>
              <a:chOff x="274320" y="2743200"/>
              <a:chExt cx="4663440" cy="274320"/>
            </a:xfrm>
          </p:grpSpPr>
          <p:grpSp>
            <p:nvGrpSpPr>
              <p:cNvPr id="17" name="Group 23"/>
              <p:cNvGrpSpPr/>
              <p:nvPr/>
            </p:nvGrpSpPr>
            <p:grpSpPr>
              <a:xfrm>
                <a:off x="274320" y="2743200"/>
                <a:ext cx="3063240" cy="274320"/>
                <a:chOff x="274320" y="2743200"/>
                <a:chExt cx="3063240" cy="274320"/>
              </a:xfrm>
            </p:grpSpPr>
            <p:sp>
              <p:nvSpPr>
                <p:cNvPr id="272" name="Rectangle 271"/>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1965</a:t>
                  </a:r>
                  <a:endParaRPr lang="en-US" sz="600" dirty="0">
                    <a:solidFill>
                      <a:schemeClr val="tx1"/>
                    </a:solidFill>
                    <a:latin typeface="Arial" pitchFamily="34" charset="0"/>
                    <a:cs typeface="Arial" pitchFamily="34" charset="0"/>
                  </a:endParaRPr>
                </a:p>
              </p:txBody>
            </p:sp>
            <p:sp>
              <p:nvSpPr>
                <p:cNvPr id="273" name="Rectangle 272"/>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Date of Publication / Distribution</a:t>
                  </a:r>
                  <a:endParaRPr lang="en-US" sz="600" b="1" dirty="0">
                    <a:solidFill>
                      <a:schemeClr val="tx1">
                        <a:lumMod val="75000"/>
                        <a:lumOff val="25000"/>
                      </a:schemeClr>
                    </a:solidFill>
                    <a:latin typeface="Arial" pitchFamily="34" charset="0"/>
                    <a:cs typeface="Arial" pitchFamily="34" charset="0"/>
                  </a:endParaRPr>
                </a:p>
              </p:txBody>
            </p:sp>
          </p:grpSp>
          <p:grpSp>
            <p:nvGrpSpPr>
              <p:cNvPr id="18" name="Group 28"/>
              <p:cNvGrpSpPr/>
              <p:nvPr/>
            </p:nvGrpSpPr>
            <p:grpSpPr>
              <a:xfrm>
                <a:off x="3474720" y="2743200"/>
                <a:ext cx="1463040" cy="274320"/>
                <a:chOff x="274320" y="2743200"/>
                <a:chExt cx="1463040" cy="274320"/>
              </a:xfrm>
            </p:grpSpPr>
            <p:sp>
              <p:nvSpPr>
                <p:cNvPr id="266" name="Rectangle 265"/>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19" name="Group 75"/>
                <p:cNvGrpSpPr/>
                <p:nvPr/>
              </p:nvGrpSpPr>
              <p:grpSpPr>
                <a:xfrm>
                  <a:off x="274320" y="2880360"/>
                  <a:ext cx="1463040" cy="137160"/>
                  <a:chOff x="274320" y="2880360"/>
                  <a:chExt cx="1463040" cy="137160"/>
                </a:xfrm>
              </p:grpSpPr>
              <p:sp>
                <p:nvSpPr>
                  <p:cNvPr id="268" name="Cross 267"/>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74"/>
                  <p:cNvGrpSpPr/>
                  <p:nvPr/>
                </p:nvGrpSpPr>
                <p:grpSpPr>
                  <a:xfrm>
                    <a:off x="274320" y="2880360"/>
                    <a:ext cx="1325880" cy="137160"/>
                    <a:chOff x="274320" y="2880360"/>
                    <a:chExt cx="1325880" cy="137160"/>
                  </a:xfrm>
                </p:grpSpPr>
                <p:sp>
                  <p:nvSpPr>
                    <p:cNvPr id="270" name="Rectangle 269"/>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a:t>
                      </a:r>
                      <a:endParaRPr lang="en-US" sz="600" dirty="0">
                        <a:solidFill>
                          <a:schemeClr val="tx1"/>
                        </a:solidFill>
                        <a:latin typeface="Arial" pitchFamily="34" charset="0"/>
                        <a:cs typeface="Arial" pitchFamily="34" charset="0"/>
                      </a:endParaRPr>
                    </a:p>
                  </p:txBody>
                </p:sp>
                <p:sp>
                  <p:nvSpPr>
                    <p:cNvPr id="271" name="Isosceles Triangle 270"/>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1" name="Group 79"/>
            <p:cNvGrpSpPr/>
            <p:nvPr/>
          </p:nvGrpSpPr>
          <p:grpSpPr>
            <a:xfrm>
              <a:off x="274320" y="3794760"/>
              <a:ext cx="4663440" cy="274320"/>
              <a:chOff x="274320" y="594360"/>
              <a:chExt cx="4663440" cy="274320"/>
            </a:xfrm>
          </p:grpSpPr>
          <p:grpSp>
            <p:nvGrpSpPr>
              <p:cNvPr id="22" name="Group 69"/>
              <p:cNvGrpSpPr/>
              <p:nvPr/>
            </p:nvGrpSpPr>
            <p:grpSpPr>
              <a:xfrm>
                <a:off x="274320" y="594360"/>
                <a:ext cx="2286000" cy="274320"/>
                <a:chOff x="274320" y="2743200"/>
                <a:chExt cx="2286000" cy="274320"/>
              </a:xfrm>
            </p:grpSpPr>
            <p:grpSp>
              <p:nvGrpSpPr>
                <p:cNvPr id="23" name="Group 17"/>
                <p:cNvGrpSpPr/>
                <p:nvPr/>
              </p:nvGrpSpPr>
              <p:grpSpPr>
                <a:xfrm>
                  <a:off x="274320" y="2880360"/>
                  <a:ext cx="2286000" cy="137160"/>
                  <a:chOff x="411480" y="2880360"/>
                  <a:chExt cx="2286000" cy="137160"/>
                </a:xfrm>
              </p:grpSpPr>
              <p:sp>
                <p:nvSpPr>
                  <p:cNvPr id="262" name="Rectangle 261"/>
                  <p:cNvSpPr/>
                  <p:nvPr/>
                </p:nvSpPr>
                <p:spPr>
                  <a:xfrm>
                    <a:off x="411480" y="2880360"/>
                    <a:ext cx="214884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63" name="Cross 262"/>
                  <p:cNvSpPr/>
                  <p:nvPr/>
                </p:nvSpPr>
                <p:spPr>
                  <a:xfrm>
                    <a:off x="260604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Rectangle 260"/>
                <p:cNvSpPr/>
                <p:nvPr/>
              </p:nvSpPr>
              <p:spPr>
                <a:xfrm>
                  <a:off x="274320" y="2743200"/>
                  <a:ext cx="228600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Edition</a:t>
                  </a:r>
                  <a:endParaRPr lang="en-US" sz="600" b="1" dirty="0">
                    <a:solidFill>
                      <a:schemeClr val="tx1">
                        <a:lumMod val="75000"/>
                        <a:lumOff val="25000"/>
                      </a:schemeClr>
                    </a:solidFill>
                    <a:latin typeface="Arial" pitchFamily="34" charset="0"/>
                    <a:cs typeface="Arial" pitchFamily="34" charset="0"/>
                  </a:endParaRPr>
                </a:p>
              </p:txBody>
            </p:sp>
          </p:grpSp>
          <p:grpSp>
            <p:nvGrpSpPr>
              <p:cNvPr id="24" name="Group 74"/>
              <p:cNvGrpSpPr/>
              <p:nvPr/>
            </p:nvGrpSpPr>
            <p:grpSpPr>
              <a:xfrm>
                <a:off x="2651760" y="594360"/>
                <a:ext cx="2286000" cy="274320"/>
                <a:chOff x="274320" y="2743200"/>
                <a:chExt cx="2286000" cy="274320"/>
              </a:xfrm>
            </p:grpSpPr>
            <p:grpSp>
              <p:nvGrpSpPr>
                <p:cNvPr id="31" name="Group 17"/>
                <p:cNvGrpSpPr/>
                <p:nvPr/>
              </p:nvGrpSpPr>
              <p:grpSpPr>
                <a:xfrm>
                  <a:off x="274320" y="2880360"/>
                  <a:ext cx="2286000" cy="137160"/>
                  <a:chOff x="411480" y="2880360"/>
                  <a:chExt cx="2286000" cy="137160"/>
                </a:xfrm>
              </p:grpSpPr>
              <p:sp>
                <p:nvSpPr>
                  <p:cNvPr id="258" name="Rectangle 257"/>
                  <p:cNvSpPr/>
                  <p:nvPr/>
                </p:nvSpPr>
                <p:spPr>
                  <a:xfrm>
                    <a:off x="411480" y="2880360"/>
                    <a:ext cx="214884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59" name="Cross 258"/>
                  <p:cNvSpPr/>
                  <p:nvPr/>
                </p:nvSpPr>
                <p:spPr>
                  <a:xfrm>
                    <a:off x="260604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7" name="Rectangle 256"/>
                <p:cNvSpPr/>
                <p:nvPr/>
              </p:nvSpPr>
              <p:spPr>
                <a:xfrm>
                  <a:off x="274320" y="2743200"/>
                  <a:ext cx="228600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Series</a:t>
                  </a:r>
                  <a:endParaRPr lang="en-US" sz="600" b="1" dirty="0">
                    <a:solidFill>
                      <a:schemeClr val="tx1">
                        <a:lumMod val="75000"/>
                        <a:lumOff val="25000"/>
                      </a:schemeClr>
                    </a:solidFill>
                    <a:latin typeface="Arial" pitchFamily="34" charset="0"/>
                    <a:cs typeface="Arial" pitchFamily="34" charset="0"/>
                  </a:endParaRPr>
                </a:p>
              </p:txBody>
            </p:sp>
          </p:grpSp>
        </p:grpSp>
        <p:grpSp>
          <p:nvGrpSpPr>
            <p:cNvPr id="224" name="Group 80"/>
            <p:cNvGrpSpPr/>
            <p:nvPr/>
          </p:nvGrpSpPr>
          <p:grpSpPr>
            <a:xfrm>
              <a:off x="274320" y="4206240"/>
              <a:ext cx="4663440" cy="274320"/>
              <a:chOff x="274320" y="2743200"/>
              <a:chExt cx="4663440" cy="274320"/>
            </a:xfrm>
          </p:grpSpPr>
          <p:grpSp>
            <p:nvGrpSpPr>
              <p:cNvPr id="225" name="Group 23"/>
              <p:cNvGrpSpPr/>
              <p:nvPr/>
            </p:nvGrpSpPr>
            <p:grpSpPr>
              <a:xfrm>
                <a:off x="274320" y="2743200"/>
                <a:ext cx="3063240" cy="274320"/>
                <a:chOff x="274320" y="2743200"/>
                <a:chExt cx="3063240" cy="274320"/>
              </a:xfrm>
            </p:grpSpPr>
            <p:sp>
              <p:nvSpPr>
                <p:cNvPr id="252" name="Rectangle 251"/>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53" name="Rectangle 252"/>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Fabricator / Manufacturer</a:t>
                  </a:r>
                  <a:endParaRPr lang="en-US" sz="600" b="1" dirty="0">
                    <a:solidFill>
                      <a:schemeClr val="tx1">
                        <a:lumMod val="75000"/>
                        <a:lumOff val="25000"/>
                      </a:schemeClr>
                    </a:solidFill>
                    <a:latin typeface="Arial" pitchFamily="34" charset="0"/>
                    <a:cs typeface="Arial" pitchFamily="34" charset="0"/>
                  </a:endParaRPr>
                </a:p>
              </p:txBody>
            </p:sp>
          </p:grpSp>
          <p:grpSp>
            <p:nvGrpSpPr>
              <p:cNvPr id="226" name="Group 28"/>
              <p:cNvGrpSpPr/>
              <p:nvPr/>
            </p:nvGrpSpPr>
            <p:grpSpPr>
              <a:xfrm>
                <a:off x="3474720" y="2743200"/>
                <a:ext cx="1463040" cy="274320"/>
                <a:chOff x="274320" y="2743200"/>
                <a:chExt cx="1463040" cy="274320"/>
              </a:xfrm>
            </p:grpSpPr>
            <p:sp>
              <p:nvSpPr>
                <p:cNvPr id="246" name="Rectangle 245"/>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227" name="Group 75"/>
                <p:cNvGrpSpPr/>
                <p:nvPr/>
              </p:nvGrpSpPr>
              <p:grpSpPr>
                <a:xfrm>
                  <a:off x="274320" y="2880360"/>
                  <a:ext cx="1463040" cy="137160"/>
                  <a:chOff x="274320" y="2880360"/>
                  <a:chExt cx="1463040" cy="137160"/>
                </a:xfrm>
              </p:grpSpPr>
              <p:sp>
                <p:nvSpPr>
                  <p:cNvPr id="248" name="Cross 247"/>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74"/>
                  <p:cNvGrpSpPr/>
                  <p:nvPr/>
                </p:nvGrpSpPr>
                <p:grpSpPr>
                  <a:xfrm>
                    <a:off x="274320" y="2880360"/>
                    <a:ext cx="1325880" cy="137160"/>
                    <a:chOff x="274320" y="2880360"/>
                    <a:chExt cx="1325880" cy="137160"/>
                  </a:xfrm>
                </p:grpSpPr>
                <p:sp>
                  <p:nvSpPr>
                    <p:cNvPr id="250" name="Rectangle 249"/>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Manufacturer</a:t>
                      </a:r>
                      <a:endParaRPr lang="en-US" sz="600" dirty="0">
                        <a:solidFill>
                          <a:schemeClr val="tx1"/>
                        </a:solidFill>
                        <a:latin typeface="Arial" pitchFamily="34" charset="0"/>
                        <a:cs typeface="Arial" pitchFamily="34" charset="0"/>
                      </a:endParaRPr>
                    </a:p>
                  </p:txBody>
                </p:sp>
                <p:sp>
                  <p:nvSpPr>
                    <p:cNvPr id="251" name="Isosceles Triangle 250"/>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29" name="Group 116"/>
            <p:cNvGrpSpPr/>
            <p:nvPr/>
          </p:nvGrpSpPr>
          <p:grpSpPr>
            <a:xfrm>
              <a:off x="274320" y="3063240"/>
              <a:ext cx="4663440" cy="274320"/>
              <a:chOff x="274320" y="1828800"/>
              <a:chExt cx="4663440" cy="274320"/>
            </a:xfrm>
          </p:grpSpPr>
          <p:grpSp>
            <p:nvGrpSpPr>
              <p:cNvPr id="230" name="Group 97"/>
              <p:cNvGrpSpPr/>
              <p:nvPr/>
            </p:nvGrpSpPr>
            <p:grpSpPr>
              <a:xfrm>
                <a:off x="274320" y="1828800"/>
                <a:ext cx="1463040" cy="274320"/>
                <a:chOff x="274320" y="2743200"/>
                <a:chExt cx="1463040" cy="274320"/>
              </a:xfrm>
            </p:grpSpPr>
            <p:sp>
              <p:nvSpPr>
                <p:cNvPr id="242" name="Rectangle 241"/>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London</a:t>
                  </a:r>
                </a:p>
              </p:txBody>
            </p:sp>
            <p:sp>
              <p:nvSpPr>
                <p:cNvPr id="243" name="Rectangle 242"/>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Place of Publication / Distribution</a:t>
                  </a:r>
                  <a:endParaRPr lang="en-US" sz="600" b="1" dirty="0">
                    <a:solidFill>
                      <a:schemeClr val="tx1">
                        <a:lumMod val="75000"/>
                        <a:lumOff val="25000"/>
                      </a:schemeClr>
                    </a:solidFill>
                    <a:latin typeface="Arial" pitchFamily="34" charset="0"/>
                    <a:cs typeface="Arial" pitchFamily="34" charset="0"/>
                  </a:endParaRPr>
                </a:p>
              </p:txBody>
            </p:sp>
          </p:grpSp>
          <p:grpSp>
            <p:nvGrpSpPr>
              <p:cNvPr id="231" name="Group 102"/>
              <p:cNvGrpSpPr/>
              <p:nvPr/>
            </p:nvGrpSpPr>
            <p:grpSpPr>
              <a:xfrm>
                <a:off x="3474720" y="1828800"/>
                <a:ext cx="1463040" cy="274320"/>
                <a:chOff x="274320" y="2743200"/>
                <a:chExt cx="1463040" cy="274320"/>
              </a:xfrm>
            </p:grpSpPr>
            <p:sp>
              <p:nvSpPr>
                <p:cNvPr id="236" name="Rectangle 235"/>
                <p:cNvSpPr/>
                <p:nvPr/>
              </p:nvSpPr>
              <p:spPr>
                <a:xfrm>
                  <a:off x="274320" y="2743200"/>
                  <a:ext cx="14630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233" name="Group 75"/>
                <p:cNvGrpSpPr/>
                <p:nvPr/>
              </p:nvGrpSpPr>
              <p:grpSpPr>
                <a:xfrm>
                  <a:off x="274320" y="2880360"/>
                  <a:ext cx="1463040" cy="137160"/>
                  <a:chOff x="274320" y="2880360"/>
                  <a:chExt cx="1463040" cy="137160"/>
                </a:xfrm>
              </p:grpSpPr>
              <p:sp>
                <p:nvSpPr>
                  <p:cNvPr id="238" name="Cross 237"/>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74"/>
                  <p:cNvGrpSpPr/>
                  <p:nvPr/>
                </p:nvGrpSpPr>
                <p:grpSpPr>
                  <a:xfrm>
                    <a:off x="274320" y="2880360"/>
                    <a:ext cx="1325880" cy="137160"/>
                    <a:chOff x="274320" y="2880360"/>
                    <a:chExt cx="1325880" cy="137160"/>
                  </a:xfrm>
                </p:grpSpPr>
                <p:sp>
                  <p:nvSpPr>
                    <p:cNvPr id="240" name="Rectangle 239"/>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City / State</a:t>
                      </a:r>
                      <a:endParaRPr lang="en-US" sz="600" dirty="0">
                        <a:solidFill>
                          <a:schemeClr val="tx1"/>
                        </a:solidFill>
                        <a:latin typeface="Arial" pitchFamily="34" charset="0"/>
                        <a:cs typeface="Arial" pitchFamily="34" charset="0"/>
                      </a:endParaRPr>
                    </a:p>
                  </p:txBody>
                </p:sp>
                <p:sp>
                  <p:nvSpPr>
                    <p:cNvPr id="241" name="Isosceles Triangle 240"/>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9" name="Group 28"/>
              <p:cNvGrpSpPr/>
              <p:nvPr/>
            </p:nvGrpSpPr>
            <p:grpSpPr>
              <a:xfrm>
                <a:off x="1874520" y="1828800"/>
                <a:ext cx="1463040" cy="274320"/>
                <a:chOff x="274320" y="2743200"/>
                <a:chExt cx="1463040" cy="274320"/>
              </a:xfrm>
            </p:grpSpPr>
            <p:sp>
              <p:nvSpPr>
                <p:cNvPr id="232" name="Rectangle 231"/>
                <p:cNvSpPr/>
                <p:nvPr/>
              </p:nvSpPr>
              <p:spPr>
                <a:xfrm>
                  <a:off x="274320" y="2743200"/>
                  <a:ext cx="14630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244" name="Group 74"/>
                <p:cNvGrpSpPr/>
                <p:nvPr/>
              </p:nvGrpSpPr>
              <p:grpSpPr>
                <a:xfrm>
                  <a:off x="274320" y="2880360"/>
                  <a:ext cx="1325880" cy="137160"/>
                  <a:chOff x="274320" y="2880360"/>
                  <a:chExt cx="1325880" cy="137160"/>
                </a:xfrm>
              </p:grpSpPr>
              <p:sp>
                <p:nvSpPr>
                  <p:cNvPr id="234" name="Rectangle 233"/>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a:t>
                    </a:r>
                    <a:endParaRPr lang="en-US" sz="600" dirty="0">
                      <a:solidFill>
                        <a:schemeClr val="tx1"/>
                      </a:solidFill>
                      <a:latin typeface="Arial" pitchFamily="34" charset="0"/>
                      <a:cs typeface="Arial" pitchFamily="34" charset="0"/>
                    </a:endParaRPr>
                  </a:p>
                </p:txBody>
              </p:sp>
              <p:sp>
                <p:nvSpPr>
                  <p:cNvPr id="235" name="Isosceles Triangle 234"/>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47" name="Group 18"/>
          <p:cNvGrpSpPr>
            <a:grpSpLocks/>
          </p:cNvGrpSpPr>
          <p:nvPr/>
        </p:nvGrpSpPr>
        <p:grpSpPr bwMode="auto">
          <a:xfrm>
            <a:off x="5303520" y="914400"/>
            <a:ext cx="3473450" cy="776287"/>
            <a:chOff x="2834640" y="274320"/>
            <a:chExt cx="3474720" cy="777240"/>
          </a:xfrm>
        </p:grpSpPr>
        <p:grpSp>
          <p:nvGrpSpPr>
            <p:cNvPr id="249" name="Group 46"/>
            <p:cNvGrpSpPr>
              <a:grpSpLocks/>
            </p:cNvGrpSpPr>
            <p:nvPr/>
          </p:nvGrpSpPr>
          <p:grpSpPr bwMode="auto">
            <a:xfrm>
              <a:off x="3109378" y="274320"/>
              <a:ext cx="2925244" cy="136692"/>
              <a:chOff x="3109378" y="2743200"/>
              <a:chExt cx="2925244" cy="136692"/>
            </a:xfrm>
          </p:grpSpPr>
          <p:sp>
            <p:nvSpPr>
              <p:cNvPr id="285"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286"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287"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254" name="TextBox 253"/>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255" name="Group 20"/>
            <p:cNvGrpSpPr>
              <a:grpSpLocks/>
            </p:cNvGrpSpPr>
            <p:nvPr/>
          </p:nvGrpSpPr>
          <p:grpSpPr bwMode="auto">
            <a:xfrm>
              <a:off x="2834640" y="868774"/>
              <a:ext cx="3474720" cy="136692"/>
              <a:chOff x="2560321" y="2472784"/>
              <a:chExt cx="4206240" cy="136692"/>
            </a:xfrm>
          </p:grpSpPr>
          <p:sp>
            <p:nvSpPr>
              <p:cNvPr id="279"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284"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256" name="Group 19"/>
            <p:cNvGrpSpPr>
              <a:grpSpLocks/>
            </p:cNvGrpSpPr>
            <p:nvPr/>
          </p:nvGrpSpPr>
          <p:grpSpPr bwMode="auto">
            <a:xfrm>
              <a:off x="2880695" y="503200"/>
              <a:ext cx="3382612" cy="319478"/>
              <a:chOff x="2743535" y="2841587"/>
              <a:chExt cx="3382612" cy="319478"/>
            </a:xfrm>
          </p:grpSpPr>
          <p:sp>
            <p:nvSpPr>
              <p:cNvPr id="260" name="TextBox 259"/>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264" name="Group 18"/>
              <p:cNvGrpSpPr>
                <a:grpSpLocks/>
              </p:cNvGrpSpPr>
              <p:nvPr/>
            </p:nvGrpSpPr>
            <p:grpSpPr bwMode="auto">
              <a:xfrm>
                <a:off x="2743535" y="2841587"/>
                <a:ext cx="3382612" cy="319478"/>
                <a:chOff x="2880695" y="2834920"/>
                <a:chExt cx="3382612" cy="319478"/>
              </a:xfrm>
            </p:grpSpPr>
            <p:grpSp>
              <p:nvGrpSpPr>
                <p:cNvPr id="265" name="Group 14"/>
                <p:cNvGrpSpPr>
                  <a:grpSpLocks/>
                </p:cNvGrpSpPr>
                <p:nvPr/>
              </p:nvGrpSpPr>
              <p:grpSpPr bwMode="auto">
                <a:xfrm>
                  <a:off x="2880695" y="2834920"/>
                  <a:ext cx="3382612" cy="136692"/>
                  <a:chOff x="3155015" y="2834920"/>
                  <a:chExt cx="3382612" cy="136692"/>
                </a:xfrm>
              </p:grpSpPr>
              <p:sp>
                <p:nvSpPr>
                  <p:cNvPr id="275" name="TextBox 27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277" name="TextBox 276"/>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267" name="Group 15"/>
                <p:cNvGrpSpPr>
                  <a:grpSpLocks/>
                </p:cNvGrpSpPr>
                <p:nvPr/>
              </p:nvGrpSpPr>
              <p:grpSpPr bwMode="auto">
                <a:xfrm>
                  <a:off x="2880695" y="3017706"/>
                  <a:ext cx="3382612" cy="136692"/>
                  <a:chOff x="3155015" y="2834826"/>
                  <a:chExt cx="3382612" cy="136692"/>
                </a:xfrm>
              </p:grpSpPr>
              <p:sp>
                <p:nvSpPr>
                  <p:cNvPr id="269" name="TextBox 268"/>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274" name="TextBox 27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09" name="Group 31"/>
          <p:cNvGrpSpPr/>
          <p:nvPr/>
        </p:nvGrpSpPr>
        <p:grpSpPr>
          <a:xfrm>
            <a:off x="5303520" y="1828800"/>
            <a:ext cx="3474720" cy="457200"/>
            <a:chOff x="2743200" y="274320"/>
            <a:chExt cx="3474720" cy="457200"/>
          </a:xfrm>
        </p:grpSpPr>
        <p:sp>
          <p:nvSpPr>
            <p:cNvPr id="110"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11" name="Group 15"/>
            <p:cNvGrpSpPr/>
            <p:nvPr/>
          </p:nvGrpSpPr>
          <p:grpSpPr>
            <a:xfrm>
              <a:off x="2788920" y="320040"/>
              <a:ext cx="3383280" cy="184785"/>
              <a:chOff x="2560320" y="960120"/>
              <a:chExt cx="5160937" cy="184785"/>
            </a:xfrm>
          </p:grpSpPr>
          <p:sp>
            <p:nvSpPr>
              <p:cNvPr id="112" name="Rectangle 111"/>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113" name="Rectangle 112"/>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14" name="Group 177"/>
          <p:cNvGrpSpPr/>
          <p:nvPr/>
        </p:nvGrpSpPr>
        <p:grpSpPr>
          <a:xfrm>
            <a:off x="5303520" y="2377440"/>
            <a:ext cx="3474720" cy="502920"/>
            <a:chOff x="5303520" y="3108960"/>
            <a:chExt cx="3474720" cy="502920"/>
          </a:xfrm>
        </p:grpSpPr>
        <p:grpSp>
          <p:nvGrpSpPr>
            <p:cNvPr id="115" name="Group 87"/>
            <p:cNvGrpSpPr/>
            <p:nvPr/>
          </p:nvGrpSpPr>
          <p:grpSpPr>
            <a:xfrm>
              <a:off x="5303520" y="3108960"/>
              <a:ext cx="3474720" cy="502920"/>
              <a:chOff x="2514600" y="914400"/>
              <a:chExt cx="4343400" cy="502920"/>
            </a:xfrm>
          </p:grpSpPr>
          <p:sp>
            <p:nvSpPr>
              <p:cNvPr id="125" name="Rectangle 124"/>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26" name="Group 15"/>
              <p:cNvGrpSpPr/>
              <p:nvPr/>
            </p:nvGrpSpPr>
            <p:grpSpPr>
              <a:xfrm>
                <a:off x="2560320" y="960120"/>
                <a:ext cx="4240530" cy="184785"/>
                <a:chOff x="2560320" y="960120"/>
                <a:chExt cx="4240530" cy="184785"/>
              </a:xfrm>
            </p:grpSpPr>
            <p:sp>
              <p:nvSpPr>
                <p:cNvPr id="127" name="Rectangle 126"/>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28" name="Rectangle 127"/>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16" name="Group 97"/>
            <p:cNvGrpSpPr/>
            <p:nvPr/>
          </p:nvGrpSpPr>
          <p:grpSpPr>
            <a:xfrm>
              <a:off x="5394960" y="3383280"/>
              <a:ext cx="3291840" cy="137160"/>
              <a:chOff x="446817" y="2161735"/>
              <a:chExt cx="3291840" cy="137160"/>
            </a:xfrm>
          </p:grpSpPr>
          <p:sp>
            <p:nvSpPr>
              <p:cNvPr id="117" name="Rectangle 11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18" name="Group 52"/>
              <p:cNvGrpSpPr/>
              <p:nvPr/>
            </p:nvGrpSpPr>
            <p:grpSpPr>
              <a:xfrm>
                <a:off x="446817" y="2161735"/>
                <a:ext cx="3291840" cy="137160"/>
                <a:chOff x="274320" y="1600200"/>
                <a:chExt cx="3291840" cy="137160"/>
              </a:xfrm>
            </p:grpSpPr>
            <p:grpSp>
              <p:nvGrpSpPr>
                <p:cNvPr id="119" name="Group 118"/>
                <p:cNvGrpSpPr/>
                <p:nvPr/>
              </p:nvGrpSpPr>
              <p:grpSpPr>
                <a:xfrm>
                  <a:off x="274320" y="1600200"/>
                  <a:ext cx="3291840" cy="137160"/>
                  <a:chOff x="2468880" y="457200"/>
                  <a:chExt cx="3291840" cy="137160"/>
                </a:xfrm>
              </p:grpSpPr>
              <p:sp>
                <p:nvSpPr>
                  <p:cNvPr id="123" name="Rectangle 12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4" name="Rectangle 123"/>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25"/>
                <p:cNvGrpSpPr/>
                <p:nvPr/>
              </p:nvGrpSpPr>
              <p:grpSpPr>
                <a:xfrm>
                  <a:off x="274320" y="1600200"/>
                  <a:ext cx="3291840" cy="137160"/>
                  <a:chOff x="274320" y="1828800"/>
                  <a:chExt cx="3291840" cy="137160"/>
                </a:xfrm>
              </p:grpSpPr>
              <p:sp>
                <p:nvSpPr>
                  <p:cNvPr id="121" name="Rectangle 12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2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129" name="Group 178"/>
          <p:cNvGrpSpPr/>
          <p:nvPr/>
        </p:nvGrpSpPr>
        <p:grpSpPr>
          <a:xfrm>
            <a:off x="5303520" y="2926080"/>
            <a:ext cx="3474720" cy="868680"/>
            <a:chOff x="5303520" y="3840480"/>
            <a:chExt cx="3474720" cy="868680"/>
          </a:xfrm>
        </p:grpSpPr>
        <p:grpSp>
          <p:nvGrpSpPr>
            <p:cNvPr id="130" name="Group 16"/>
            <p:cNvGrpSpPr/>
            <p:nvPr/>
          </p:nvGrpSpPr>
          <p:grpSpPr>
            <a:xfrm>
              <a:off x="5303520" y="3840480"/>
              <a:ext cx="3474720" cy="868680"/>
              <a:chOff x="2514600" y="914400"/>
              <a:chExt cx="4343400" cy="868680"/>
            </a:xfrm>
          </p:grpSpPr>
          <p:sp>
            <p:nvSpPr>
              <p:cNvPr id="159" name="Rectangle 158"/>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60" name="Group 15"/>
              <p:cNvGrpSpPr/>
              <p:nvPr/>
            </p:nvGrpSpPr>
            <p:grpSpPr>
              <a:xfrm>
                <a:off x="2560320" y="960120"/>
                <a:ext cx="4240530" cy="184785"/>
                <a:chOff x="2560320" y="960120"/>
                <a:chExt cx="4240530" cy="184785"/>
              </a:xfrm>
            </p:grpSpPr>
            <p:sp>
              <p:nvSpPr>
                <p:cNvPr id="161"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62"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31" name="Group 176"/>
            <p:cNvGrpSpPr/>
            <p:nvPr/>
          </p:nvGrpSpPr>
          <p:grpSpPr>
            <a:xfrm>
              <a:off x="5394960" y="4114800"/>
              <a:ext cx="3291840" cy="502920"/>
              <a:chOff x="5547360" y="2255520"/>
              <a:chExt cx="3291840" cy="502920"/>
            </a:xfrm>
          </p:grpSpPr>
          <p:grpSp>
            <p:nvGrpSpPr>
              <p:cNvPr id="132" name="Group 97"/>
              <p:cNvGrpSpPr/>
              <p:nvPr/>
            </p:nvGrpSpPr>
            <p:grpSpPr>
              <a:xfrm>
                <a:off x="5547360" y="2255520"/>
                <a:ext cx="3291840" cy="137160"/>
                <a:chOff x="446817" y="2161735"/>
                <a:chExt cx="3291840" cy="137160"/>
              </a:xfrm>
            </p:grpSpPr>
            <p:sp>
              <p:nvSpPr>
                <p:cNvPr id="151" name="Rectangle 15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52" name="Group 52"/>
                <p:cNvGrpSpPr/>
                <p:nvPr/>
              </p:nvGrpSpPr>
              <p:grpSpPr>
                <a:xfrm>
                  <a:off x="446817" y="2161735"/>
                  <a:ext cx="3291840" cy="137160"/>
                  <a:chOff x="274320" y="1600200"/>
                  <a:chExt cx="3291840" cy="137160"/>
                </a:xfrm>
              </p:grpSpPr>
              <p:grpSp>
                <p:nvGrpSpPr>
                  <p:cNvPr id="153" name="Group 11"/>
                  <p:cNvGrpSpPr/>
                  <p:nvPr/>
                </p:nvGrpSpPr>
                <p:grpSpPr>
                  <a:xfrm>
                    <a:off x="274320" y="1600200"/>
                    <a:ext cx="3291840" cy="137160"/>
                    <a:chOff x="2468880" y="457200"/>
                    <a:chExt cx="3291840" cy="137160"/>
                  </a:xfrm>
                </p:grpSpPr>
                <p:sp>
                  <p:nvSpPr>
                    <p:cNvPr id="157" name="Rectangle 15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58" name="Rectangle 15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25"/>
                  <p:cNvGrpSpPr/>
                  <p:nvPr/>
                </p:nvGrpSpPr>
                <p:grpSpPr>
                  <a:xfrm>
                    <a:off x="274320" y="1600200"/>
                    <a:ext cx="3291840" cy="137160"/>
                    <a:chOff x="274320" y="1828800"/>
                    <a:chExt cx="3291840" cy="137160"/>
                  </a:xfrm>
                </p:grpSpPr>
                <p:sp>
                  <p:nvSpPr>
                    <p:cNvPr id="155" name="Rectangle 15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5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133" name="Group 97"/>
              <p:cNvGrpSpPr/>
              <p:nvPr/>
            </p:nvGrpSpPr>
            <p:grpSpPr>
              <a:xfrm>
                <a:off x="5547360" y="2438400"/>
                <a:ext cx="3291840" cy="137160"/>
                <a:chOff x="446817" y="2161735"/>
                <a:chExt cx="3291840" cy="137160"/>
              </a:xfrm>
            </p:grpSpPr>
            <p:sp>
              <p:nvSpPr>
                <p:cNvPr id="143" name="Rectangle 14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44" name="Group 52"/>
                <p:cNvGrpSpPr/>
                <p:nvPr/>
              </p:nvGrpSpPr>
              <p:grpSpPr>
                <a:xfrm>
                  <a:off x="446817" y="2161735"/>
                  <a:ext cx="3291840" cy="137160"/>
                  <a:chOff x="274320" y="1600200"/>
                  <a:chExt cx="3291840" cy="137160"/>
                </a:xfrm>
              </p:grpSpPr>
              <p:grpSp>
                <p:nvGrpSpPr>
                  <p:cNvPr id="145" name="Group 11"/>
                  <p:cNvGrpSpPr/>
                  <p:nvPr/>
                </p:nvGrpSpPr>
                <p:grpSpPr>
                  <a:xfrm>
                    <a:off x="274320" y="1600200"/>
                    <a:ext cx="3291840" cy="137160"/>
                    <a:chOff x="2468880" y="457200"/>
                    <a:chExt cx="3291840" cy="137160"/>
                  </a:xfrm>
                </p:grpSpPr>
                <p:sp>
                  <p:nvSpPr>
                    <p:cNvPr id="149" name="Rectangle 14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50" name="Rectangle 149"/>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25"/>
                  <p:cNvGrpSpPr/>
                  <p:nvPr/>
                </p:nvGrpSpPr>
                <p:grpSpPr>
                  <a:xfrm>
                    <a:off x="274320" y="1600200"/>
                    <a:ext cx="3291840" cy="137160"/>
                    <a:chOff x="274320" y="1828800"/>
                    <a:chExt cx="3291840" cy="137160"/>
                  </a:xfrm>
                </p:grpSpPr>
                <p:sp>
                  <p:nvSpPr>
                    <p:cNvPr id="147" name="Rectangle 14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4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134" name="Group 97"/>
              <p:cNvGrpSpPr/>
              <p:nvPr/>
            </p:nvGrpSpPr>
            <p:grpSpPr>
              <a:xfrm>
                <a:off x="5547360" y="2621280"/>
                <a:ext cx="3291840" cy="137160"/>
                <a:chOff x="446817" y="2161735"/>
                <a:chExt cx="3291840" cy="137160"/>
              </a:xfrm>
            </p:grpSpPr>
            <p:sp>
              <p:nvSpPr>
                <p:cNvPr id="135" name="Rectangle 13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36" name="Group 52"/>
                <p:cNvGrpSpPr/>
                <p:nvPr/>
              </p:nvGrpSpPr>
              <p:grpSpPr>
                <a:xfrm>
                  <a:off x="446817" y="2161735"/>
                  <a:ext cx="3291840" cy="137160"/>
                  <a:chOff x="274320" y="1600200"/>
                  <a:chExt cx="3291840" cy="137160"/>
                </a:xfrm>
              </p:grpSpPr>
              <p:grpSp>
                <p:nvGrpSpPr>
                  <p:cNvPr id="137" name="Group 11"/>
                  <p:cNvGrpSpPr/>
                  <p:nvPr/>
                </p:nvGrpSpPr>
                <p:grpSpPr>
                  <a:xfrm>
                    <a:off x="274320" y="1600200"/>
                    <a:ext cx="3291840" cy="137160"/>
                    <a:chOff x="2468880" y="457200"/>
                    <a:chExt cx="3291840" cy="137160"/>
                  </a:xfrm>
                </p:grpSpPr>
                <p:sp>
                  <p:nvSpPr>
                    <p:cNvPr id="141" name="Rectangle 140"/>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42" name="Rectangle 14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25"/>
                  <p:cNvGrpSpPr/>
                  <p:nvPr/>
                </p:nvGrpSpPr>
                <p:grpSpPr>
                  <a:xfrm>
                    <a:off x="274320" y="1600200"/>
                    <a:ext cx="3291840" cy="137160"/>
                    <a:chOff x="274320" y="1828800"/>
                    <a:chExt cx="3291840" cy="137160"/>
                  </a:xfrm>
                </p:grpSpPr>
                <p:sp>
                  <p:nvSpPr>
                    <p:cNvPr id="139" name="Rectangle 138"/>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40"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grpSp>
        <p:nvGrpSpPr>
          <p:cNvPr id="8" name="Group 216"/>
          <p:cNvGrpSpPr/>
          <p:nvPr/>
        </p:nvGrpSpPr>
        <p:grpSpPr>
          <a:xfrm>
            <a:off x="320040" y="5532120"/>
            <a:ext cx="4754880" cy="502920"/>
            <a:chOff x="320040" y="1554480"/>
            <a:chExt cx="4754880" cy="502920"/>
          </a:xfrm>
        </p:grpSpPr>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gr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155448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Title Information</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Publication Information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19202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ID Numbers</a:t>
            </a:r>
            <a:endParaRPr lang="en-US" sz="600" i="1" dirty="0">
              <a:solidFill>
                <a:schemeClr val="tx1">
                  <a:lumMod val="75000"/>
                  <a:lumOff val="25000"/>
                </a:schemeClr>
              </a:solidFill>
              <a:latin typeface="Arial" pitchFamily="34" charset="0"/>
              <a:cs typeface="Arial" pitchFamily="34" charset="0"/>
            </a:endParaRPr>
          </a:p>
        </p:txBody>
      </p:sp>
      <p:grpSp>
        <p:nvGrpSpPr>
          <p:cNvPr id="9" name="Group 263"/>
          <p:cNvGrpSpPr/>
          <p:nvPr/>
        </p:nvGrpSpPr>
        <p:grpSpPr>
          <a:xfrm>
            <a:off x="365760" y="2194560"/>
            <a:ext cx="4663440" cy="274320"/>
            <a:chOff x="274320" y="2743200"/>
            <a:chExt cx="4663440" cy="274320"/>
          </a:xfrm>
        </p:grpSpPr>
        <p:grpSp>
          <p:nvGrpSpPr>
            <p:cNvPr id="10" name="Group 23"/>
            <p:cNvGrpSpPr/>
            <p:nvPr/>
          </p:nvGrpSpPr>
          <p:grpSpPr>
            <a:xfrm>
              <a:off x="274320" y="2743200"/>
              <a:ext cx="3063240" cy="274320"/>
              <a:chOff x="274320" y="2743200"/>
              <a:chExt cx="3063240" cy="274320"/>
            </a:xfrm>
          </p:grpSpPr>
          <p:sp>
            <p:nvSpPr>
              <p:cNvPr id="285" name="Rectangle 284"/>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86" name="Rectangle 285"/>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Identifier</a:t>
                </a:r>
                <a:endParaRPr lang="en-US" sz="600" b="1" dirty="0">
                  <a:solidFill>
                    <a:schemeClr val="tx1">
                      <a:lumMod val="75000"/>
                      <a:lumOff val="25000"/>
                    </a:schemeClr>
                  </a:solidFill>
                  <a:latin typeface="Arial" pitchFamily="34" charset="0"/>
                  <a:cs typeface="Arial" pitchFamily="34" charset="0"/>
                </a:endParaRPr>
              </a:p>
            </p:txBody>
          </p:sp>
        </p:grpSp>
        <p:grpSp>
          <p:nvGrpSpPr>
            <p:cNvPr id="11" name="Group 28"/>
            <p:cNvGrpSpPr/>
            <p:nvPr/>
          </p:nvGrpSpPr>
          <p:grpSpPr>
            <a:xfrm>
              <a:off x="3474720" y="2743200"/>
              <a:ext cx="1463040" cy="274320"/>
              <a:chOff x="274320" y="2743200"/>
              <a:chExt cx="1463040" cy="274320"/>
            </a:xfrm>
          </p:grpSpPr>
          <p:sp>
            <p:nvSpPr>
              <p:cNvPr id="269" name="Rectangle 268"/>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12" name="Group 75"/>
              <p:cNvGrpSpPr/>
              <p:nvPr/>
            </p:nvGrpSpPr>
            <p:grpSpPr>
              <a:xfrm>
                <a:off x="274320" y="2880360"/>
                <a:ext cx="1463040" cy="137160"/>
                <a:chOff x="274320" y="2880360"/>
                <a:chExt cx="1463040" cy="137160"/>
              </a:xfrm>
            </p:grpSpPr>
            <p:sp>
              <p:nvSpPr>
                <p:cNvPr id="275" name="Cross 274"/>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74"/>
                <p:cNvGrpSpPr/>
                <p:nvPr/>
              </p:nvGrpSpPr>
              <p:grpSpPr>
                <a:xfrm>
                  <a:off x="274320" y="2880360"/>
                  <a:ext cx="1325880" cy="137160"/>
                  <a:chOff x="274320" y="2880360"/>
                  <a:chExt cx="1325880" cy="137160"/>
                </a:xfrm>
              </p:grpSpPr>
              <p:sp>
                <p:nvSpPr>
                  <p:cNvPr id="279" name="Rectangle 278"/>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Publication/Serial Number</a:t>
                    </a:r>
                    <a:endParaRPr lang="en-US" sz="600" dirty="0">
                      <a:solidFill>
                        <a:schemeClr val="tx1"/>
                      </a:solidFill>
                      <a:latin typeface="Arial" pitchFamily="34" charset="0"/>
                      <a:cs typeface="Arial" pitchFamily="34" charset="0"/>
                    </a:endParaRPr>
                  </a:p>
                </p:txBody>
              </p:sp>
              <p:sp>
                <p:nvSpPr>
                  <p:cNvPr id="284" name="Isosceles Triangle 283"/>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66" name="Group 18"/>
          <p:cNvGrpSpPr>
            <a:grpSpLocks/>
          </p:cNvGrpSpPr>
          <p:nvPr/>
        </p:nvGrpSpPr>
        <p:grpSpPr bwMode="auto">
          <a:xfrm>
            <a:off x="5303520" y="914400"/>
            <a:ext cx="3473450" cy="776287"/>
            <a:chOff x="2834640" y="274320"/>
            <a:chExt cx="3474720" cy="777240"/>
          </a:xfrm>
        </p:grpSpPr>
        <p:grpSp>
          <p:nvGrpSpPr>
            <p:cNvPr id="167" name="Group 46"/>
            <p:cNvGrpSpPr>
              <a:grpSpLocks/>
            </p:cNvGrpSpPr>
            <p:nvPr/>
          </p:nvGrpSpPr>
          <p:grpSpPr bwMode="auto">
            <a:xfrm>
              <a:off x="3109378" y="274320"/>
              <a:ext cx="2925244" cy="136692"/>
              <a:chOff x="3109378" y="2743200"/>
              <a:chExt cx="2925244" cy="136692"/>
            </a:xfrm>
          </p:grpSpPr>
          <p:sp>
            <p:nvSpPr>
              <p:cNvPr id="181"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82"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83"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68" name="TextBox 167"/>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69" name="Group 20"/>
            <p:cNvGrpSpPr>
              <a:grpSpLocks/>
            </p:cNvGrpSpPr>
            <p:nvPr/>
          </p:nvGrpSpPr>
          <p:grpSpPr bwMode="auto">
            <a:xfrm>
              <a:off x="2834640" y="868774"/>
              <a:ext cx="3474720" cy="136692"/>
              <a:chOff x="2560321" y="2472784"/>
              <a:chExt cx="4206240" cy="136692"/>
            </a:xfrm>
          </p:grpSpPr>
          <p:sp>
            <p:nvSpPr>
              <p:cNvPr id="179"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80"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70" name="Group 19"/>
            <p:cNvGrpSpPr>
              <a:grpSpLocks/>
            </p:cNvGrpSpPr>
            <p:nvPr/>
          </p:nvGrpSpPr>
          <p:grpSpPr bwMode="auto">
            <a:xfrm>
              <a:off x="2880695" y="503200"/>
              <a:ext cx="3382612" cy="319478"/>
              <a:chOff x="2743535" y="2841587"/>
              <a:chExt cx="3382612" cy="319478"/>
            </a:xfrm>
          </p:grpSpPr>
          <p:sp>
            <p:nvSpPr>
              <p:cNvPr id="171" name="TextBox 170"/>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72" name="Group 18"/>
              <p:cNvGrpSpPr>
                <a:grpSpLocks/>
              </p:cNvGrpSpPr>
              <p:nvPr/>
            </p:nvGrpSpPr>
            <p:grpSpPr bwMode="auto">
              <a:xfrm>
                <a:off x="2743535" y="2841587"/>
                <a:ext cx="3382612" cy="319478"/>
                <a:chOff x="2880695" y="2834920"/>
                <a:chExt cx="3382612" cy="319478"/>
              </a:xfrm>
            </p:grpSpPr>
            <p:grpSp>
              <p:nvGrpSpPr>
                <p:cNvPr id="173" name="Group 14"/>
                <p:cNvGrpSpPr>
                  <a:grpSpLocks/>
                </p:cNvGrpSpPr>
                <p:nvPr/>
              </p:nvGrpSpPr>
              <p:grpSpPr bwMode="auto">
                <a:xfrm>
                  <a:off x="2880695" y="2834920"/>
                  <a:ext cx="3382612" cy="136692"/>
                  <a:chOff x="3155015" y="2834920"/>
                  <a:chExt cx="3382612" cy="136692"/>
                </a:xfrm>
              </p:grpSpPr>
              <p:sp>
                <p:nvSpPr>
                  <p:cNvPr id="177" name="TextBox 176"/>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78" name="TextBox 177"/>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74" name="Group 15"/>
                <p:cNvGrpSpPr>
                  <a:grpSpLocks/>
                </p:cNvGrpSpPr>
                <p:nvPr/>
              </p:nvGrpSpPr>
              <p:grpSpPr bwMode="auto">
                <a:xfrm>
                  <a:off x="2880695" y="3017706"/>
                  <a:ext cx="3382612" cy="136692"/>
                  <a:chOff x="3155015" y="2834826"/>
                  <a:chExt cx="3382612" cy="136692"/>
                </a:xfrm>
              </p:grpSpPr>
              <p:sp>
                <p:nvSpPr>
                  <p:cNvPr id="175" name="TextBox 174"/>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76" name="TextBox 175"/>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59" name="Group 31"/>
          <p:cNvGrpSpPr/>
          <p:nvPr/>
        </p:nvGrpSpPr>
        <p:grpSpPr>
          <a:xfrm>
            <a:off x="5303520" y="1828800"/>
            <a:ext cx="3474720" cy="457200"/>
            <a:chOff x="2743200" y="274320"/>
            <a:chExt cx="3474720" cy="457200"/>
          </a:xfrm>
        </p:grpSpPr>
        <p:sp>
          <p:nvSpPr>
            <p:cNvPr id="60"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61" name="Group 15"/>
            <p:cNvGrpSpPr/>
            <p:nvPr/>
          </p:nvGrpSpPr>
          <p:grpSpPr>
            <a:xfrm>
              <a:off x="2788920" y="320040"/>
              <a:ext cx="3383280" cy="184785"/>
              <a:chOff x="2560320" y="960120"/>
              <a:chExt cx="5160937" cy="184785"/>
            </a:xfrm>
          </p:grpSpPr>
          <p:sp>
            <p:nvSpPr>
              <p:cNvPr id="62" name="Rectangle 61"/>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63" name="Rectangle 62"/>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64" name="Group 177"/>
          <p:cNvGrpSpPr/>
          <p:nvPr/>
        </p:nvGrpSpPr>
        <p:grpSpPr>
          <a:xfrm>
            <a:off x="5303520" y="2377440"/>
            <a:ext cx="3474720" cy="502920"/>
            <a:chOff x="5303520" y="3108960"/>
            <a:chExt cx="3474720" cy="502920"/>
          </a:xfrm>
        </p:grpSpPr>
        <p:grpSp>
          <p:nvGrpSpPr>
            <p:cNvPr id="65" name="Group 87"/>
            <p:cNvGrpSpPr/>
            <p:nvPr/>
          </p:nvGrpSpPr>
          <p:grpSpPr>
            <a:xfrm>
              <a:off x="5303520" y="3108960"/>
              <a:ext cx="3474720" cy="502920"/>
              <a:chOff x="2514600" y="914400"/>
              <a:chExt cx="4343400" cy="502920"/>
            </a:xfrm>
          </p:grpSpPr>
          <p:sp>
            <p:nvSpPr>
              <p:cNvPr id="75" name="Rectangle 74"/>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76" name="Group 15"/>
              <p:cNvGrpSpPr/>
              <p:nvPr/>
            </p:nvGrpSpPr>
            <p:grpSpPr>
              <a:xfrm>
                <a:off x="2560320" y="960120"/>
                <a:ext cx="4240530" cy="184785"/>
                <a:chOff x="2560320" y="960120"/>
                <a:chExt cx="4240530" cy="184785"/>
              </a:xfrm>
            </p:grpSpPr>
            <p:sp>
              <p:nvSpPr>
                <p:cNvPr id="77" name="Rectangle 76"/>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78" name="Rectangle 77"/>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66" name="Group 97"/>
            <p:cNvGrpSpPr/>
            <p:nvPr/>
          </p:nvGrpSpPr>
          <p:grpSpPr>
            <a:xfrm>
              <a:off x="5394960" y="3383280"/>
              <a:ext cx="3291840" cy="137160"/>
              <a:chOff x="446817" y="2161735"/>
              <a:chExt cx="3291840" cy="137160"/>
            </a:xfrm>
          </p:grpSpPr>
          <p:sp>
            <p:nvSpPr>
              <p:cNvPr id="67" name="Rectangle 6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68" name="Group 52"/>
              <p:cNvGrpSpPr/>
              <p:nvPr/>
            </p:nvGrpSpPr>
            <p:grpSpPr>
              <a:xfrm>
                <a:off x="446817" y="2161735"/>
                <a:ext cx="3291840" cy="137160"/>
                <a:chOff x="274320" y="1600200"/>
                <a:chExt cx="3291840" cy="137160"/>
              </a:xfrm>
            </p:grpSpPr>
            <p:grpSp>
              <p:nvGrpSpPr>
                <p:cNvPr id="69" name="Group 68"/>
                <p:cNvGrpSpPr/>
                <p:nvPr/>
              </p:nvGrpSpPr>
              <p:grpSpPr>
                <a:xfrm>
                  <a:off x="274320" y="1600200"/>
                  <a:ext cx="3291840" cy="137160"/>
                  <a:chOff x="2468880" y="457200"/>
                  <a:chExt cx="3291840" cy="137160"/>
                </a:xfrm>
              </p:grpSpPr>
              <p:sp>
                <p:nvSpPr>
                  <p:cNvPr id="73" name="Rectangle 7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74" name="Rectangle 73"/>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25"/>
                <p:cNvGrpSpPr/>
                <p:nvPr/>
              </p:nvGrpSpPr>
              <p:grpSpPr>
                <a:xfrm>
                  <a:off x="274320" y="1600200"/>
                  <a:ext cx="3291840" cy="137160"/>
                  <a:chOff x="274320" y="1828800"/>
                  <a:chExt cx="3291840" cy="137160"/>
                </a:xfrm>
              </p:grpSpPr>
              <p:sp>
                <p:nvSpPr>
                  <p:cNvPr id="71" name="Rectangle 7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7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79" name="Group 178"/>
          <p:cNvGrpSpPr/>
          <p:nvPr/>
        </p:nvGrpSpPr>
        <p:grpSpPr>
          <a:xfrm>
            <a:off x="5303520" y="2926080"/>
            <a:ext cx="3474720" cy="868680"/>
            <a:chOff x="5303520" y="3840480"/>
            <a:chExt cx="3474720" cy="868680"/>
          </a:xfrm>
        </p:grpSpPr>
        <p:grpSp>
          <p:nvGrpSpPr>
            <p:cNvPr id="80" name="Group 16"/>
            <p:cNvGrpSpPr/>
            <p:nvPr/>
          </p:nvGrpSpPr>
          <p:grpSpPr>
            <a:xfrm>
              <a:off x="5303520" y="3840480"/>
              <a:ext cx="3474720" cy="868680"/>
              <a:chOff x="2514600" y="914400"/>
              <a:chExt cx="4343400" cy="868680"/>
            </a:xfrm>
          </p:grpSpPr>
          <p:sp>
            <p:nvSpPr>
              <p:cNvPr id="109" name="Rectangle 108"/>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10" name="Group 15"/>
              <p:cNvGrpSpPr/>
              <p:nvPr/>
            </p:nvGrpSpPr>
            <p:grpSpPr>
              <a:xfrm>
                <a:off x="2560320" y="960120"/>
                <a:ext cx="4240530" cy="184785"/>
                <a:chOff x="2560320" y="960120"/>
                <a:chExt cx="4240530" cy="184785"/>
              </a:xfrm>
            </p:grpSpPr>
            <p:sp>
              <p:nvSpPr>
                <p:cNvPr id="111"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12"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81" name="Group 176"/>
            <p:cNvGrpSpPr/>
            <p:nvPr/>
          </p:nvGrpSpPr>
          <p:grpSpPr>
            <a:xfrm>
              <a:off x="5394960" y="4114800"/>
              <a:ext cx="3291840" cy="502920"/>
              <a:chOff x="5547360" y="2255520"/>
              <a:chExt cx="3291840" cy="502920"/>
            </a:xfrm>
          </p:grpSpPr>
          <p:grpSp>
            <p:nvGrpSpPr>
              <p:cNvPr id="82" name="Group 97"/>
              <p:cNvGrpSpPr/>
              <p:nvPr/>
            </p:nvGrpSpPr>
            <p:grpSpPr>
              <a:xfrm>
                <a:off x="5547360" y="2255520"/>
                <a:ext cx="3291840" cy="137160"/>
                <a:chOff x="446817" y="2161735"/>
                <a:chExt cx="3291840" cy="137160"/>
              </a:xfrm>
            </p:grpSpPr>
            <p:sp>
              <p:nvSpPr>
                <p:cNvPr id="101" name="Rectangle 10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2" name="Group 52"/>
                <p:cNvGrpSpPr/>
                <p:nvPr/>
              </p:nvGrpSpPr>
              <p:grpSpPr>
                <a:xfrm>
                  <a:off x="446817" y="2161735"/>
                  <a:ext cx="3291840" cy="137160"/>
                  <a:chOff x="274320" y="1600200"/>
                  <a:chExt cx="3291840" cy="137160"/>
                </a:xfrm>
              </p:grpSpPr>
              <p:grpSp>
                <p:nvGrpSpPr>
                  <p:cNvPr id="103" name="Group 11"/>
                  <p:cNvGrpSpPr/>
                  <p:nvPr/>
                </p:nvGrpSpPr>
                <p:grpSpPr>
                  <a:xfrm>
                    <a:off x="274320" y="1600200"/>
                    <a:ext cx="3291840" cy="137160"/>
                    <a:chOff x="2468880" y="457200"/>
                    <a:chExt cx="3291840" cy="137160"/>
                  </a:xfrm>
                </p:grpSpPr>
                <p:sp>
                  <p:nvSpPr>
                    <p:cNvPr id="107" name="Rectangle 10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8" name="Rectangle 10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25"/>
                  <p:cNvGrpSpPr/>
                  <p:nvPr/>
                </p:nvGrpSpPr>
                <p:grpSpPr>
                  <a:xfrm>
                    <a:off x="274320" y="1600200"/>
                    <a:ext cx="3291840" cy="137160"/>
                    <a:chOff x="274320" y="1828800"/>
                    <a:chExt cx="3291840" cy="137160"/>
                  </a:xfrm>
                </p:grpSpPr>
                <p:sp>
                  <p:nvSpPr>
                    <p:cNvPr id="105" name="Rectangle 10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83" name="Group 97"/>
              <p:cNvGrpSpPr/>
              <p:nvPr/>
            </p:nvGrpSpPr>
            <p:grpSpPr>
              <a:xfrm>
                <a:off x="5547360" y="2438400"/>
                <a:ext cx="3291840" cy="137160"/>
                <a:chOff x="446817" y="2161735"/>
                <a:chExt cx="3291840" cy="137160"/>
              </a:xfrm>
            </p:grpSpPr>
            <p:sp>
              <p:nvSpPr>
                <p:cNvPr id="93" name="Rectangle 9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94" name="Group 52"/>
                <p:cNvGrpSpPr/>
                <p:nvPr/>
              </p:nvGrpSpPr>
              <p:grpSpPr>
                <a:xfrm>
                  <a:off x="446817" y="2161735"/>
                  <a:ext cx="3291840" cy="137160"/>
                  <a:chOff x="274320" y="1600200"/>
                  <a:chExt cx="3291840" cy="137160"/>
                </a:xfrm>
              </p:grpSpPr>
              <p:grpSp>
                <p:nvGrpSpPr>
                  <p:cNvPr id="95" name="Group 11"/>
                  <p:cNvGrpSpPr/>
                  <p:nvPr/>
                </p:nvGrpSpPr>
                <p:grpSpPr>
                  <a:xfrm>
                    <a:off x="274320" y="1600200"/>
                    <a:ext cx="3291840" cy="137160"/>
                    <a:chOff x="2468880" y="457200"/>
                    <a:chExt cx="3291840" cy="137160"/>
                  </a:xfrm>
                </p:grpSpPr>
                <p:sp>
                  <p:nvSpPr>
                    <p:cNvPr id="99" name="Rectangle 9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0" name="Rectangle 99"/>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25"/>
                  <p:cNvGrpSpPr/>
                  <p:nvPr/>
                </p:nvGrpSpPr>
                <p:grpSpPr>
                  <a:xfrm>
                    <a:off x="274320" y="1600200"/>
                    <a:ext cx="3291840" cy="137160"/>
                    <a:chOff x="274320" y="1828800"/>
                    <a:chExt cx="3291840" cy="137160"/>
                  </a:xfrm>
                </p:grpSpPr>
                <p:sp>
                  <p:nvSpPr>
                    <p:cNvPr id="97" name="Rectangle 9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84" name="Group 97"/>
              <p:cNvGrpSpPr/>
              <p:nvPr/>
            </p:nvGrpSpPr>
            <p:grpSpPr>
              <a:xfrm>
                <a:off x="5547360" y="2621280"/>
                <a:ext cx="3291840" cy="137160"/>
                <a:chOff x="446817" y="2161735"/>
                <a:chExt cx="3291840" cy="137160"/>
              </a:xfrm>
            </p:grpSpPr>
            <p:sp>
              <p:nvSpPr>
                <p:cNvPr id="85" name="Rectangle 8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86" name="Group 52"/>
                <p:cNvGrpSpPr/>
                <p:nvPr/>
              </p:nvGrpSpPr>
              <p:grpSpPr>
                <a:xfrm>
                  <a:off x="446817" y="2161735"/>
                  <a:ext cx="3291840" cy="137160"/>
                  <a:chOff x="274320" y="1600200"/>
                  <a:chExt cx="3291840" cy="137160"/>
                </a:xfrm>
              </p:grpSpPr>
              <p:grpSp>
                <p:nvGrpSpPr>
                  <p:cNvPr id="87" name="Group 11"/>
                  <p:cNvGrpSpPr/>
                  <p:nvPr/>
                </p:nvGrpSpPr>
                <p:grpSpPr>
                  <a:xfrm>
                    <a:off x="274320" y="1600200"/>
                    <a:ext cx="3291840" cy="137160"/>
                    <a:chOff x="2468880" y="457200"/>
                    <a:chExt cx="3291840" cy="137160"/>
                  </a:xfrm>
                </p:grpSpPr>
                <p:sp>
                  <p:nvSpPr>
                    <p:cNvPr id="91" name="Rectangle 90"/>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2" name="Rectangle 9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25"/>
                  <p:cNvGrpSpPr/>
                  <p:nvPr/>
                </p:nvGrpSpPr>
                <p:grpSpPr>
                  <a:xfrm>
                    <a:off x="274320" y="1600200"/>
                    <a:ext cx="3291840" cy="137160"/>
                    <a:chOff x="274320" y="1828800"/>
                    <a:chExt cx="3291840" cy="137160"/>
                  </a:xfrm>
                </p:grpSpPr>
                <p:sp>
                  <p:nvSpPr>
                    <p:cNvPr id="89" name="Rectangle 88"/>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0"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grpSp>
        <p:nvGrpSpPr>
          <p:cNvPr id="8" name="Group 216"/>
          <p:cNvGrpSpPr/>
          <p:nvPr/>
        </p:nvGrpSpPr>
        <p:grpSpPr>
          <a:xfrm>
            <a:off x="320040" y="5532120"/>
            <a:ext cx="4754880" cy="502920"/>
            <a:chOff x="320040" y="1554480"/>
            <a:chExt cx="4754880" cy="502920"/>
          </a:xfrm>
        </p:grpSpPr>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gr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155448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Title Information</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Publication Information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19202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ID Numbers</a:t>
            </a:r>
            <a:endParaRPr lang="en-US" sz="600" i="1" dirty="0">
              <a:solidFill>
                <a:schemeClr val="tx1">
                  <a:lumMod val="75000"/>
                  <a:lumOff val="25000"/>
                </a:schemeClr>
              </a:solidFill>
              <a:latin typeface="Arial" pitchFamily="34" charset="0"/>
              <a:cs typeface="Arial" pitchFamily="34" charset="0"/>
            </a:endParaRPr>
          </a:p>
        </p:txBody>
      </p:sp>
      <p:grpSp>
        <p:nvGrpSpPr>
          <p:cNvPr id="9" name="Group 263"/>
          <p:cNvGrpSpPr/>
          <p:nvPr/>
        </p:nvGrpSpPr>
        <p:grpSpPr>
          <a:xfrm>
            <a:off x="365760" y="2194560"/>
            <a:ext cx="4663440" cy="274320"/>
            <a:chOff x="274320" y="2743200"/>
            <a:chExt cx="4663440" cy="274320"/>
          </a:xfrm>
        </p:grpSpPr>
        <p:grpSp>
          <p:nvGrpSpPr>
            <p:cNvPr id="10" name="Group 23"/>
            <p:cNvGrpSpPr/>
            <p:nvPr/>
          </p:nvGrpSpPr>
          <p:grpSpPr>
            <a:xfrm>
              <a:off x="274320" y="2743200"/>
              <a:ext cx="3063240" cy="274320"/>
              <a:chOff x="274320" y="2743200"/>
              <a:chExt cx="3063240" cy="274320"/>
            </a:xfrm>
          </p:grpSpPr>
          <p:sp>
            <p:nvSpPr>
              <p:cNvPr id="285" name="Rectangle 284"/>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PCS 3075</a:t>
                </a:r>
              </a:p>
            </p:txBody>
          </p:sp>
          <p:sp>
            <p:nvSpPr>
              <p:cNvPr id="286" name="Rectangle 285"/>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Identifier</a:t>
                </a:r>
                <a:endParaRPr lang="en-US" sz="600" b="1" dirty="0">
                  <a:solidFill>
                    <a:schemeClr val="tx1">
                      <a:lumMod val="75000"/>
                      <a:lumOff val="25000"/>
                    </a:schemeClr>
                  </a:solidFill>
                  <a:latin typeface="Arial" pitchFamily="34" charset="0"/>
                  <a:cs typeface="Arial" pitchFamily="34" charset="0"/>
                </a:endParaRPr>
              </a:p>
            </p:txBody>
          </p:sp>
        </p:grpSp>
        <p:grpSp>
          <p:nvGrpSpPr>
            <p:cNvPr id="11" name="Group 28"/>
            <p:cNvGrpSpPr/>
            <p:nvPr/>
          </p:nvGrpSpPr>
          <p:grpSpPr>
            <a:xfrm>
              <a:off x="3474720" y="2743200"/>
              <a:ext cx="1463040" cy="274320"/>
              <a:chOff x="274320" y="2743200"/>
              <a:chExt cx="1463040" cy="274320"/>
            </a:xfrm>
          </p:grpSpPr>
          <p:sp>
            <p:nvSpPr>
              <p:cNvPr id="269" name="Rectangle 268"/>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12" name="Group 75"/>
              <p:cNvGrpSpPr/>
              <p:nvPr/>
            </p:nvGrpSpPr>
            <p:grpSpPr>
              <a:xfrm>
                <a:off x="274320" y="2880360"/>
                <a:ext cx="1463040" cy="137160"/>
                <a:chOff x="274320" y="2880360"/>
                <a:chExt cx="1463040" cy="137160"/>
              </a:xfrm>
            </p:grpSpPr>
            <p:sp>
              <p:nvSpPr>
                <p:cNvPr id="275" name="Cross 274"/>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74"/>
                <p:cNvGrpSpPr/>
                <p:nvPr/>
              </p:nvGrpSpPr>
              <p:grpSpPr>
                <a:xfrm>
                  <a:off x="274320" y="2880360"/>
                  <a:ext cx="1325880" cy="137160"/>
                  <a:chOff x="274320" y="2880360"/>
                  <a:chExt cx="1325880" cy="137160"/>
                </a:xfrm>
              </p:grpSpPr>
              <p:sp>
                <p:nvSpPr>
                  <p:cNvPr id="279" name="Rectangle 278"/>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Publication/Serial Number</a:t>
                    </a:r>
                    <a:endParaRPr lang="en-US" sz="600" dirty="0">
                      <a:solidFill>
                        <a:schemeClr val="tx1"/>
                      </a:solidFill>
                      <a:latin typeface="Arial" pitchFamily="34" charset="0"/>
                      <a:cs typeface="Arial" pitchFamily="34" charset="0"/>
                    </a:endParaRPr>
                  </a:p>
                </p:txBody>
              </p:sp>
              <p:sp>
                <p:nvSpPr>
                  <p:cNvPr id="284" name="Isosceles Triangle 283"/>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66" name="Group 18"/>
          <p:cNvGrpSpPr>
            <a:grpSpLocks/>
          </p:cNvGrpSpPr>
          <p:nvPr/>
        </p:nvGrpSpPr>
        <p:grpSpPr bwMode="auto">
          <a:xfrm>
            <a:off x="5303520" y="914400"/>
            <a:ext cx="3473450" cy="776287"/>
            <a:chOff x="2834640" y="274320"/>
            <a:chExt cx="3474720" cy="777240"/>
          </a:xfrm>
        </p:grpSpPr>
        <p:grpSp>
          <p:nvGrpSpPr>
            <p:cNvPr id="167" name="Group 46"/>
            <p:cNvGrpSpPr>
              <a:grpSpLocks/>
            </p:cNvGrpSpPr>
            <p:nvPr/>
          </p:nvGrpSpPr>
          <p:grpSpPr bwMode="auto">
            <a:xfrm>
              <a:off x="3109378" y="274320"/>
              <a:ext cx="2925244" cy="136692"/>
              <a:chOff x="3109378" y="2743200"/>
              <a:chExt cx="2925244" cy="136692"/>
            </a:xfrm>
          </p:grpSpPr>
          <p:sp>
            <p:nvSpPr>
              <p:cNvPr id="181"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82"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83"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68" name="TextBox 167"/>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69" name="Group 20"/>
            <p:cNvGrpSpPr>
              <a:grpSpLocks/>
            </p:cNvGrpSpPr>
            <p:nvPr/>
          </p:nvGrpSpPr>
          <p:grpSpPr bwMode="auto">
            <a:xfrm>
              <a:off x="2834640" y="868774"/>
              <a:ext cx="3474720" cy="136692"/>
              <a:chOff x="2560321" y="2472784"/>
              <a:chExt cx="4206240" cy="136692"/>
            </a:xfrm>
          </p:grpSpPr>
          <p:sp>
            <p:nvSpPr>
              <p:cNvPr id="179"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80"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70" name="Group 19"/>
            <p:cNvGrpSpPr>
              <a:grpSpLocks/>
            </p:cNvGrpSpPr>
            <p:nvPr/>
          </p:nvGrpSpPr>
          <p:grpSpPr bwMode="auto">
            <a:xfrm>
              <a:off x="2880695" y="503200"/>
              <a:ext cx="3382612" cy="319478"/>
              <a:chOff x="2743535" y="2841587"/>
              <a:chExt cx="3382612" cy="319478"/>
            </a:xfrm>
          </p:grpSpPr>
          <p:sp>
            <p:nvSpPr>
              <p:cNvPr id="171" name="TextBox 170"/>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72" name="Group 18"/>
              <p:cNvGrpSpPr>
                <a:grpSpLocks/>
              </p:cNvGrpSpPr>
              <p:nvPr/>
            </p:nvGrpSpPr>
            <p:grpSpPr bwMode="auto">
              <a:xfrm>
                <a:off x="2743535" y="2841587"/>
                <a:ext cx="3382612" cy="319478"/>
                <a:chOff x="2880695" y="2834920"/>
                <a:chExt cx="3382612" cy="319478"/>
              </a:xfrm>
            </p:grpSpPr>
            <p:grpSp>
              <p:nvGrpSpPr>
                <p:cNvPr id="173" name="Group 14"/>
                <p:cNvGrpSpPr>
                  <a:grpSpLocks/>
                </p:cNvGrpSpPr>
                <p:nvPr/>
              </p:nvGrpSpPr>
              <p:grpSpPr bwMode="auto">
                <a:xfrm>
                  <a:off x="2880695" y="2834920"/>
                  <a:ext cx="3382612" cy="136692"/>
                  <a:chOff x="3155015" y="2834920"/>
                  <a:chExt cx="3382612" cy="136692"/>
                </a:xfrm>
              </p:grpSpPr>
              <p:sp>
                <p:nvSpPr>
                  <p:cNvPr id="177" name="TextBox 176"/>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78" name="TextBox 177"/>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74" name="Group 15"/>
                <p:cNvGrpSpPr>
                  <a:grpSpLocks/>
                </p:cNvGrpSpPr>
                <p:nvPr/>
              </p:nvGrpSpPr>
              <p:grpSpPr bwMode="auto">
                <a:xfrm>
                  <a:off x="2880695" y="3017706"/>
                  <a:ext cx="3382612" cy="136692"/>
                  <a:chOff x="3155015" y="2834826"/>
                  <a:chExt cx="3382612" cy="136692"/>
                </a:xfrm>
              </p:grpSpPr>
              <p:sp>
                <p:nvSpPr>
                  <p:cNvPr id="175" name="TextBox 174"/>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76" name="TextBox 175"/>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59" name="Group 31"/>
          <p:cNvGrpSpPr/>
          <p:nvPr/>
        </p:nvGrpSpPr>
        <p:grpSpPr>
          <a:xfrm>
            <a:off x="5303520" y="1828800"/>
            <a:ext cx="3474720" cy="457200"/>
            <a:chOff x="2743200" y="274320"/>
            <a:chExt cx="3474720" cy="457200"/>
          </a:xfrm>
        </p:grpSpPr>
        <p:sp>
          <p:nvSpPr>
            <p:cNvPr id="60"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61" name="Group 15"/>
            <p:cNvGrpSpPr/>
            <p:nvPr/>
          </p:nvGrpSpPr>
          <p:grpSpPr>
            <a:xfrm>
              <a:off x="2788920" y="320040"/>
              <a:ext cx="3383280" cy="184785"/>
              <a:chOff x="2560320" y="960120"/>
              <a:chExt cx="5160937" cy="184785"/>
            </a:xfrm>
          </p:grpSpPr>
          <p:sp>
            <p:nvSpPr>
              <p:cNvPr id="62" name="Rectangle 61"/>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63" name="Rectangle 62"/>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64" name="Group 177"/>
          <p:cNvGrpSpPr/>
          <p:nvPr/>
        </p:nvGrpSpPr>
        <p:grpSpPr>
          <a:xfrm>
            <a:off x="5303520" y="2377440"/>
            <a:ext cx="3474720" cy="502920"/>
            <a:chOff x="5303520" y="3108960"/>
            <a:chExt cx="3474720" cy="502920"/>
          </a:xfrm>
        </p:grpSpPr>
        <p:grpSp>
          <p:nvGrpSpPr>
            <p:cNvPr id="65" name="Group 87"/>
            <p:cNvGrpSpPr/>
            <p:nvPr/>
          </p:nvGrpSpPr>
          <p:grpSpPr>
            <a:xfrm>
              <a:off x="5303520" y="3108960"/>
              <a:ext cx="3474720" cy="502920"/>
              <a:chOff x="2514600" y="914400"/>
              <a:chExt cx="4343400" cy="502920"/>
            </a:xfrm>
          </p:grpSpPr>
          <p:sp>
            <p:nvSpPr>
              <p:cNvPr id="75" name="Rectangle 74"/>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76" name="Group 15"/>
              <p:cNvGrpSpPr/>
              <p:nvPr/>
            </p:nvGrpSpPr>
            <p:grpSpPr>
              <a:xfrm>
                <a:off x="2560320" y="960120"/>
                <a:ext cx="4240530" cy="184785"/>
                <a:chOff x="2560320" y="960120"/>
                <a:chExt cx="4240530" cy="184785"/>
              </a:xfrm>
            </p:grpSpPr>
            <p:sp>
              <p:nvSpPr>
                <p:cNvPr id="77" name="Rectangle 76"/>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78" name="Rectangle 77"/>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66" name="Group 97"/>
            <p:cNvGrpSpPr/>
            <p:nvPr/>
          </p:nvGrpSpPr>
          <p:grpSpPr>
            <a:xfrm>
              <a:off x="5394960" y="3383280"/>
              <a:ext cx="3291840" cy="137160"/>
              <a:chOff x="446817" y="2161735"/>
              <a:chExt cx="3291840" cy="137160"/>
            </a:xfrm>
          </p:grpSpPr>
          <p:sp>
            <p:nvSpPr>
              <p:cNvPr id="67" name="Rectangle 6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68" name="Group 52"/>
              <p:cNvGrpSpPr/>
              <p:nvPr/>
            </p:nvGrpSpPr>
            <p:grpSpPr>
              <a:xfrm>
                <a:off x="446817" y="2161735"/>
                <a:ext cx="3291840" cy="137160"/>
                <a:chOff x="274320" y="1600200"/>
                <a:chExt cx="3291840" cy="137160"/>
              </a:xfrm>
            </p:grpSpPr>
            <p:grpSp>
              <p:nvGrpSpPr>
                <p:cNvPr id="69" name="Group 68"/>
                <p:cNvGrpSpPr/>
                <p:nvPr/>
              </p:nvGrpSpPr>
              <p:grpSpPr>
                <a:xfrm>
                  <a:off x="274320" y="1600200"/>
                  <a:ext cx="3291840" cy="137160"/>
                  <a:chOff x="2468880" y="457200"/>
                  <a:chExt cx="3291840" cy="137160"/>
                </a:xfrm>
              </p:grpSpPr>
              <p:sp>
                <p:nvSpPr>
                  <p:cNvPr id="73" name="Rectangle 7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74" name="Rectangle 73"/>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25"/>
                <p:cNvGrpSpPr/>
                <p:nvPr/>
              </p:nvGrpSpPr>
              <p:grpSpPr>
                <a:xfrm>
                  <a:off x="274320" y="1600200"/>
                  <a:ext cx="3291840" cy="137160"/>
                  <a:chOff x="274320" y="1828800"/>
                  <a:chExt cx="3291840" cy="137160"/>
                </a:xfrm>
              </p:grpSpPr>
              <p:sp>
                <p:nvSpPr>
                  <p:cNvPr id="71" name="Rectangle 7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7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79" name="Group 178"/>
          <p:cNvGrpSpPr/>
          <p:nvPr/>
        </p:nvGrpSpPr>
        <p:grpSpPr>
          <a:xfrm>
            <a:off x="5303520" y="2926080"/>
            <a:ext cx="3474720" cy="868680"/>
            <a:chOff x="5303520" y="3840480"/>
            <a:chExt cx="3474720" cy="868680"/>
          </a:xfrm>
        </p:grpSpPr>
        <p:grpSp>
          <p:nvGrpSpPr>
            <p:cNvPr id="80" name="Group 16"/>
            <p:cNvGrpSpPr/>
            <p:nvPr/>
          </p:nvGrpSpPr>
          <p:grpSpPr>
            <a:xfrm>
              <a:off x="5303520" y="3840480"/>
              <a:ext cx="3474720" cy="868680"/>
              <a:chOff x="2514600" y="914400"/>
              <a:chExt cx="4343400" cy="868680"/>
            </a:xfrm>
          </p:grpSpPr>
          <p:sp>
            <p:nvSpPr>
              <p:cNvPr id="109" name="Rectangle 108"/>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10" name="Group 15"/>
              <p:cNvGrpSpPr/>
              <p:nvPr/>
            </p:nvGrpSpPr>
            <p:grpSpPr>
              <a:xfrm>
                <a:off x="2560320" y="960120"/>
                <a:ext cx="4240530" cy="184785"/>
                <a:chOff x="2560320" y="960120"/>
                <a:chExt cx="4240530" cy="184785"/>
              </a:xfrm>
            </p:grpSpPr>
            <p:sp>
              <p:nvSpPr>
                <p:cNvPr id="111"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12"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81" name="Group 176"/>
            <p:cNvGrpSpPr/>
            <p:nvPr/>
          </p:nvGrpSpPr>
          <p:grpSpPr>
            <a:xfrm>
              <a:off x="5394960" y="4114800"/>
              <a:ext cx="3291840" cy="502920"/>
              <a:chOff x="5547360" y="2255520"/>
              <a:chExt cx="3291840" cy="502920"/>
            </a:xfrm>
          </p:grpSpPr>
          <p:grpSp>
            <p:nvGrpSpPr>
              <p:cNvPr id="82" name="Group 97"/>
              <p:cNvGrpSpPr/>
              <p:nvPr/>
            </p:nvGrpSpPr>
            <p:grpSpPr>
              <a:xfrm>
                <a:off x="5547360" y="2255520"/>
                <a:ext cx="3291840" cy="137160"/>
                <a:chOff x="446817" y="2161735"/>
                <a:chExt cx="3291840" cy="137160"/>
              </a:xfrm>
            </p:grpSpPr>
            <p:sp>
              <p:nvSpPr>
                <p:cNvPr id="101" name="Rectangle 10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2" name="Group 52"/>
                <p:cNvGrpSpPr/>
                <p:nvPr/>
              </p:nvGrpSpPr>
              <p:grpSpPr>
                <a:xfrm>
                  <a:off x="446817" y="2161735"/>
                  <a:ext cx="3291840" cy="137160"/>
                  <a:chOff x="274320" y="1600200"/>
                  <a:chExt cx="3291840" cy="137160"/>
                </a:xfrm>
              </p:grpSpPr>
              <p:grpSp>
                <p:nvGrpSpPr>
                  <p:cNvPr id="103" name="Group 11"/>
                  <p:cNvGrpSpPr/>
                  <p:nvPr/>
                </p:nvGrpSpPr>
                <p:grpSpPr>
                  <a:xfrm>
                    <a:off x="274320" y="1600200"/>
                    <a:ext cx="3291840" cy="137160"/>
                    <a:chOff x="2468880" y="457200"/>
                    <a:chExt cx="3291840" cy="137160"/>
                  </a:xfrm>
                </p:grpSpPr>
                <p:sp>
                  <p:nvSpPr>
                    <p:cNvPr id="107" name="Rectangle 10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8" name="Rectangle 10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25"/>
                  <p:cNvGrpSpPr/>
                  <p:nvPr/>
                </p:nvGrpSpPr>
                <p:grpSpPr>
                  <a:xfrm>
                    <a:off x="274320" y="1600200"/>
                    <a:ext cx="3291840" cy="137160"/>
                    <a:chOff x="274320" y="1828800"/>
                    <a:chExt cx="3291840" cy="137160"/>
                  </a:xfrm>
                </p:grpSpPr>
                <p:sp>
                  <p:nvSpPr>
                    <p:cNvPr id="105" name="Rectangle 10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83" name="Group 97"/>
              <p:cNvGrpSpPr/>
              <p:nvPr/>
            </p:nvGrpSpPr>
            <p:grpSpPr>
              <a:xfrm>
                <a:off x="5547360" y="2438400"/>
                <a:ext cx="3291840" cy="137160"/>
                <a:chOff x="446817" y="2161735"/>
                <a:chExt cx="3291840" cy="137160"/>
              </a:xfrm>
            </p:grpSpPr>
            <p:sp>
              <p:nvSpPr>
                <p:cNvPr id="93" name="Rectangle 9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94" name="Group 52"/>
                <p:cNvGrpSpPr/>
                <p:nvPr/>
              </p:nvGrpSpPr>
              <p:grpSpPr>
                <a:xfrm>
                  <a:off x="446817" y="2161735"/>
                  <a:ext cx="3291840" cy="137160"/>
                  <a:chOff x="274320" y="1600200"/>
                  <a:chExt cx="3291840" cy="137160"/>
                </a:xfrm>
              </p:grpSpPr>
              <p:grpSp>
                <p:nvGrpSpPr>
                  <p:cNvPr id="95" name="Group 11"/>
                  <p:cNvGrpSpPr/>
                  <p:nvPr/>
                </p:nvGrpSpPr>
                <p:grpSpPr>
                  <a:xfrm>
                    <a:off x="274320" y="1600200"/>
                    <a:ext cx="3291840" cy="137160"/>
                    <a:chOff x="2468880" y="457200"/>
                    <a:chExt cx="3291840" cy="137160"/>
                  </a:xfrm>
                </p:grpSpPr>
                <p:sp>
                  <p:nvSpPr>
                    <p:cNvPr id="99" name="Rectangle 9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0" name="Rectangle 99"/>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25"/>
                  <p:cNvGrpSpPr/>
                  <p:nvPr/>
                </p:nvGrpSpPr>
                <p:grpSpPr>
                  <a:xfrm>
                    <a:off x="274320" y="1600200"/>
                    <a:ext cx="3291840" cy="137160"/>
                    <a:chOff x="274320" y="1828800"/>
                    <a:chExt cx="3291840" cy="137160"/>
                  </a:xfrm>
                </p:grpSpPr>
                <p:sp>
                  <p:nvSpPr>
                    <p:cNvPr id="97" name="Rectangle 9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84" name="Group 97"/>
              <p:cNvGrpSpPr/>
              <p:nvPr/>
            </p:nvGrpSpPr>
            <p:grpSpPr>
              <a:xfrm>
                <a:off x="5547360" y="2621280"/>
                <a:ext cx="3291840" cy="137160"/>
                <a:chOff x="446817" y="2161735"/>
                <a:chExt cx="3291840" cy="137160"/>
              </a:xfrm>
            </p:grpSpPr>
            <p:sp>
              <p:nvSpPr>
                <p:cNvPr id="85" name="Rectangle 8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86" name="Group 52"/>
                <p:cNvGrpSpPr/>
                <p:nvPr/>
              </p:nvGrpSpPr>
              <p:grpSpPr>
                <a:xfrm>
                  <a:off x="446817" y="2161735"/>
                  <a:ext cx="3291840" cy="137160"/>
                  <a:chOff x="274320" y="1600200"/>
                  <a:chExt cx="3291840" cy="137160"/>
                </a:xfrm>
              </p:grpSpPr>
              <p:grpSp>
                <p:nvGrpSpPr>
                  <p:cNvPr id="87" name="Group 11"/>
                  <p:cNvGrpSpPr/>
                  <p:nvPr/>
                </p:nvGrpSpPr>
                <p:grpSpPr>
                  <a:xfrm>
                    <a:off x="274320" y="1600200"/>
                    <a:ext cx="3291840" cy="137160"/>
                    <a:chOff x="2468880" y="457200"/>
                    <a:chExt cx="3291840" cy="137160"/>
                  </a:xfrm>
                </p:grpSpPr>
                <p:sp>
                  <p:nvSpPr>
                    <p:cNvPr id="91" name="Rectangle 90"/>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2" name="Rectangle 9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25"/>
                  <p:cNvGrpSpPr/>
                  <p:nvPr/>
                </p:nvGrpSpPr>
                <p:grpSpPr>
                  <a:xfrm>
                    <a:off x="274320" y="1600200"/>
                    <a:ext cx="3291840" cy="137160"/>
                    <a:chOff x="274320" y="1828800"/>
                    <a:chExt cx="3291840" cy="137160"/>
                  </a:xfrm>
                </p:grpSpPr>
                <p:sp>
                  <p:nvSpPr>
                    <p:cNvPr id="89" name="Rectangle 88"/>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0"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grpSp>
        <p:nvGrpSpPr>
          <p:cNvPr id="8" name="Group 216"/>
          <p:cNvGrpSpPr/>
          <p:nvPr/>
        </p:nvGrpSpPr>
        <p:grpSpPr>
          <a:xfrm>
            <a:off x="320040" y="5532120"/>
            <a:ext cx="4754880" cy="502920"/>
            <a:chOff x="320040" y="1554480"/>
            <a:chExt cx="4754880" cy="502920"/>
          </a:xfrm>
        </p:grpSpPr>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gr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155448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Title Information</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Publication Information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19202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ID Numbers</a:t>
            </a:r>
            <a:endParaRPr lang="en-US" sz="600" i="1" dirty="0">
              <a:solidFill>
                <a:schemeClr val="tx1">
                  <a:lumMod val="75000"/>
                  <a:lumOff val="25000"/>
                </a:schemeClr>
              </a:solidFill>
              <a:latin typeface="Arial" pitchFamily="34" charset="0"/>
              <a:cs typeface="Arial" pitchFamily="34" charset="0"/>
            </a:endParaRPr>
          </a:p>
        </p:txBody>
      </p:sp>
      <p:grpSp>
        <p:nvGrpSpPr>
          <p:cNvPr id="9" name="Group 263"/>
          <p:cNvGrpSpPr/>
          <p:nvPr/>
        </p:nvGrpSpPr>
        <p:grpSpPr>
          <a:xfrm>
            <a:off x="365760" y="2194560"/>
            <a:ext cx="4663440" cy="274320"/>
            <a:chOff x="274320" y="2743200"/>
            <a:chExt cx="4663440" cy="274320"/>
          </a:xfrm>
        </p:grpSpPr>
        <p:grpSp>
          <p:nvGrpSpPr>
            <p:cNvPr id="10" name="Group 23"/>
            <p:cNvGrpSpPr/>
            <p:nvPr/>
          </p:nvGrpSpPr>
          <p:grpSpPr>
            <a:xfrm>
              <a:off x="274320" y="2743200"/>
              <a:ext cx="3063240" cy="274320"/>
              <a:chOff x="274320" y="2743200"/>
              <a:chExt cx="3063240" cy="274320"/>
            </a:xfrm>
          </p:grpSpPr>
          <p:sp>
            <p:nvSpPr>
              <p:cNvPr id="285" name="Rectangle 284"/>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PCS 3075</a:t>
                </a:r>
              </a:p>
            </p:txBody>
          </p:sp>
          <p:sp>
            <p:nvSpPr>
              <p:cNvPr id="286" name="Rectangle 285"/>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Identifier</a:t>
                </a:r>
                <a:endParaRPr lang="en-US" sz="600" b="1" dirty="0">
                  <a:solidFill>
                    <a:schemeClr val="tx1">
                      <a:lumMod val="75000"/>
                      <a:lumOff val="25000"/>
                    </a:schemeClr>
                  </a:solidFill>
                  <a:latin typeface="Arial" pitchFamily="34" charset="0"/>
                  <a:cs typeface="Arial" pitchFamily="34" charset="0"/>
                </a:endParaRPr>
              </a:p>
            </p:txBody>
          </p:sp>
        </p:grpSp>
        <p:grpSp>
          <p:nvGrpSpPr>
            <p:cNvPr id="11" name="Group 28"/>
            <p:cNvGrpSpPr/>
            <p:nvPr/>
          </p:nvGrpSpPr>
          <p:grpSpPr>
            <a:xfrm>
              <a:off x="3474720" y="2743200"/>
              <a:ext cx="1463040" cy="274320"/>
              <a:chOff x="274320" y="2743200"/>
              <a:chExt cx="1463040" cy="274320"/>
            </a:xfrm>
          </p:grpSpPr>
          <p:sp>
            <p:nvSpPr>
              <p:cNvPr id="269" name="Rectangle 268"/>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12" name="Group 75"/>
              <p:cNvGrpSpPr/>
              <p:nvPr/>
            </p:nvGrpSpPr>
            <p:grpSpPr>
              <a:xfrm>
                <a:off x="274320" y="2880360"/>
                <a:ext cx="1463040" cy="137160"/>
                <a:chOff x="274320" y="2880360"/>
                <a:chExt cx="1463040" cy="137160"/>
              </a:xfrm>
            </p:grpSpPr>
            <p:sp>
              <p:nvSpPr>
                <p:cNvPr id="275" name="Cross 274"/>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74"/>
                <p:cNvGrpSpPr/>
                <p:nvPr/>
              </p:nvGrpSpPr>
              <p:grpSpPr>
                <a:xfrm>
                  <a:off x="274320" y="2880360"/>
                  <a:ext cx="1325880" cy="137160"/>
                  <a:chOff x="274320" y="2880360"/>
                  <a:chExt cx="1325880" cy="137160"/>
                </a:xfrm>
              </p:grpSpPr>
              <p:sp>
                <p:nvSpPr>
                  <p:cNvPr id="279" name="Rectangle 278"/>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Publication/Serial Number</a:t>
                    </a:r>
                    <a:endParaRPr lang="en-US" sz="600" dirty="0">
                      <a:solidFill>
                        <a:schemeClr val="tx1"/>
                      </a:solidFill>
                      <a:latin typeface="Arial" pitchFamily="34" charset="0"/>
                      <a:cs typeface="Arial" pitchFamily="34" charset="0"/>
                    </a:endParaRPr>
                  </a:p>
                </p:txBody>
              </p:sp>
              <p:sp>
                <p:nvSpPr>
                  <p:cNvPr id="284" name="Isosceles Triangle 283"/>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66" name="Group 18"/>
          <p:cNvGrpSpPr>
            <a:grpSpLocks/>
          </p:cNvGrpSpPr>
          <p:nvPr/>
        </p:nvGrpSpPr>
        <p:grpSpPr bwMode="auto">
          <a:xfrm>
            <a:off x="5303520" y="914400"/>
            <a:ext cx="3473450" cy="776287"/>
            <a:chOff x="2834640" y="274320"/>
            <a:chExt cx="3474720" cy="777240"/>
          </a:xfrm>
        </p:grpSpPr>
        <p:grpSp>
          <p:nvGrpSpPr>
            <p:cNvPr id="167" name="Group 46"/>
            <p:cNvGrpSpPr>
              <a:grpSpLocks/>
            </p:cNvGrpSpPr>
            <p:nvPr/>
          </p:nvGrpSpPr>
          <p:grpSpPr bwMode="auto">
            <a:xfrm>
              <a:off x="3109378" y="274320"/>
              <a:ext cx="2925244" cy="136692"/>
              <a:chOff x="3109378" y="2743200"/>
              <a:chExt cx="2925244" cy="136692"/>
            </a:xfrm>
          </p:grpSpPr>
          <p:sp>
            <p:nvSpPr>
              <p:cNvPr id="181"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82"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83"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68" name="TextBox 167"/>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69" name="Group 20"/>
            <p:cNvGrpSpPr>
              <a:grpSpLocks/>
            </p:cNvGrpSpPr>
            <p:nvPr/>
          </p:nvGrpSpPr>
          <p:grpSpPr bwMode="auto">
            <a:xfrm>
              <a:off x="2834640" y="868774"/>
              <a:ext cx="3474720" cy="136692"/>
              <a:chOff x="2560321" y="2472784"/>
              <a:chExt cx="4206240" cy="136692"/>
            </a:xfrm>
          </p:grpSpPr>
          <p:sp>
            <p:nvSpPr>
              <p:cNvPr id="179"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80"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70" name="Group 19"/>
            <p:cNvGrpSpPr>
              <a:grpSpLocks/>
            </p:cNvGrpSpPr>
            <p:nvPr/>
          </p:nvGrpSpPr>
          <p:grpSpPr bwMode="auto">
            <a:xfrm>
              <a:off x="2880695" y="503200"/>
              <a:ext cx="3382612" cy="319478"/>
              <a:chOff x="2743535" y="2841587"/>
              <a:chExt cx="3382612" cy="319478"/>
            </a:xfrm>
          </p:grpSpPr>
          <p:sp>
            <p:nvSpPr>
              <p:cNvPr id="171" name="TextBox 170"/>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72" name="Group 18"/>
              <p:cNvGrpSpPr>
                <a:grpSpLocks/>
              </p:cNvGrpSpPr>
              <p:nvPr/>
            </p:nvGrpSpPr>
            <p:grpSpPr bwMode="auto">
              <a:xfrm>
                <a:off x="2743535" y="2841587"/>
                <a:ext cx="3382612" cy="319478"/>
                <a:chOff x="2880695" y="2834920"/>
                <a:chExt cx="3382612" cy="319478"/>
              </a:xfrm>
            </p:grpSpPr>
            <p:grpSp>
              <p:nvGrpSpPr>
                <p:cNvPr id="173" name="Group 14"/>
                <p:cNvGrpSpPr>
                  <a:grpSpLocks/>
                </p:cNvGrpSpPr>
                <p:nvPr/>
              </p:nvGrpSpPr>
              <p:grpSpPr bwMode="auto">
                <a:xfrm>
                  <a:off x="2880695" y="2834920"/>
                  <a:ext cx="3382612" cy="136692"/>
                  <a:chOff x="3155015" y="2834920"/>
                  <a:chExt cx="3382612" cy="136692"/>
                </a:xfrm>
              </p:grpSpPr>
              <p:sp>
                <p:nvSpPr>
                  <p:cNvPr id="177" name="TextBox 176"/>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78" name="TextBox 177"/>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74" name="Group 15"/>
                <p:cNvGrpSpPr>
                  <a:grpSpLocks/>
                </p:cNvGrpSpPr>
                <p:nvPr/>
              </p:nvGrpSpPr>
              <p:grpSpPr bwMode="auto">
                <a:xfrm>
                  <a:off x="2880695" y="3017706"/>
                  <a:ext cx="3382612" cy="136692"/>
                  <a:chOff x="3155015" y="2834826"/>
                  <a:chExt cx="3382612" cy="136692"/>
                </a:xfrm>
              </p:grpSpPr>
              <p:sp>
                <p:nvSpPr>
                  <p:cNvPr id="175" name="TextBox 174"/>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76" name="TextBox 175"/>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59" name="Group 31"/>
          <p:cNvGrpSpPr/>
          <p:nvPr/>
        </p:nvGrpSpPr>
        <p:grpSpPr>
          <a:xfrm>
            <a:off x="5303520" y="1828800"/>
            <a:ext cx="3474720" cy="457200"/>
            <a:chOff x="2743200" y="274320"/>
            <a:chExt cx="3474720" cy="457200"/>
          </a:xfrm>
        </p:grpSpPr>
        <p:sp>
          <p:nvSpPr>
            <p:cNvPr id="60"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61" name="Group 15"/>
            <p:cNvGrpSpPr/>
            <p:nvPr/>
          </p:nvGrpSpPr>
          <p:grpSpPr>
            <a:xfrm>
              <a:off x="2788920" y="320040"/>
              <a:ext cx="3383280" cy="184785"/>
              <a:chOff x="2560320" y="960120"/>
              <a:chExt cx="5160937" cy="184785"/>
            </a:xfrm>
          </p:grpSpPr>
          <p:sp>
            <p:nvSpPr>
              <p:cNvPr id="62" name="Rectangle 61"/>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63" name="Rectangle 62"/>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64" name="Group 177"/>
          <p:cNvGrpSpPr/>
          <p:nvPr/>
        </p:nvGrpSpPr>
        <p:grpSpPr>
          <a:xfrm>
            <a:off x="5303520" y="2377440"/>
            <a:ext cx="3474720" cy="502920"/>
            <a:chOff x="5303520" y="3108960"/>
            <a:chExt cx="3474720" cy="502920"/>
          </a:xfrm>
        </p:grpSpPr>
        <p:grpSp>
          <p:nvGrpSpPr>
            <p:cNvPr id="65" name="Group 87"/>
            <p:cNvGrpSpPr/>
            <p:nvPr/>
          </p:nvGrpSpPr>
          <p:grpSpPr>
            <a:xfrm>
              <a:off x="5303520" y="3108960"/>
              <a:ext cx="3474720" cy="502920"/>
              <a:chOff x="2514600" y="914400"/>
              <a:chExt cx="4343400" cy="502920"/>
            </a:xfrm>
          </p:grpSpPr>
          <p:sp>
            <p:nvSpPr>
              <p:cNvPr id="75" name="Rectangle 74"/>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76" name="Group 15"/>
              <p:cNvGrpSpPr/>
              <p:nvPr/>
            </p:nvGrpSpPr>
            <p:grpSpPr>
              <a:xfrm>
                <a:off x="2560320" y="960120"/>
                <a:ext cx="4240530" cy="184785"/>
                <a:chOff x="2560320" y="960120"/>
                <a:chExt cx="4240530" cy="184785"/>
              </a:xfrm>
            </p:grpSpPr>
            <p:sp>
              <p:nvSpPr>
                <p:cNvPr id="77" name="Rectangle 76"/>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78" name="Rectangle 77"/>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66" name="Group 97"/>
            <p:cNvGrpSpPr/>
            <p:nvPr/>
          </p:nvGrpSpPr>
          <p:grpSpPr>
            <a:xfrm>
              <a:off x="5394960" y="3383280"/>
              <a:ext cx="3291840" cy="137160"/>
              <a:chOff x="446817" y="2161735"/>
              <a:chExt cx="3291840" cy="137160"/>
            </a:xfrm>
          </p:grpSpPr>
          <p:sp>
            <p:nvSpPr>
              <p:cNvPr id="67" name="Rectangle 6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68" name="Group 52"/>
              <p:cNvGrpSpPr/>
              <p:nvPr/>
            </p:nvGrpSpPr>
            <p:grpSpPr>
              <a:xfrm>
                <a:off x="446817" y="2161735"/>
                <a:ext cx="3291840" cy="137160"/>
                <a:chOff x="274320" y="1600200"/>
                <a:chExt cx="3291840" cy="137160"/>
              </a:xfrm>
            </p:grpSpPr>
            <p:grpSp>
              <p:nvGrpSpPr>
                <p:cNvPr id="69" name="Group 68"/>
                <p:cNvGrpSpPr/>
                <p:nvPr/>
              </p:nvGrpSpPr>
              <p:grpSpPr>
                <a:xfrm>
                  <a:off x="274320" y="1600200"/>
                  <a:ext cx="3291840" cy="137160"/>
                  <a:chOff x="2468880" y="457200"/>
                  <a:chExt cx="3291840" cy="137160"/>
                </a:xfrm>
              </p:grpSpPr>
              <p:sp>
                <p:nvSpPr>
                  <p:cNvPr id="73" name="Rectangle 7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74" name="Rectangle 73"/>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25"/>
                <p:cNvGrpSpPr/>
                <p:nvPr/>
              </p:nvGrpSpPr>
              <p:grpSpPr>
                <a:xfrm>
                  <a:off x="274320" y="1600200"/>
                  <a:ext cx="3291840" cy="137160"/>
                  <a:chOff x="274320" y="1828800"/>
                  <a:chExt cx="3291840" cy="137160"/>
                </a:xfrm>
              </p:grpSpPr>
              <p:sp>
                <p:nvSpPr>
                  <p:cNvPr id="71" name="Rectangle 7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7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79" name="Group 178"/>
          <p:cNvGrpSpPr/>
          <p:nvPr/>
        </p:nvGrpSpPr>
        <p:grpSpPr>
          <a:xfrm>
            <a:off x="5303520" y="2926080"/>
            <a:ext cx="3474720" cy="868680"/>
            <a:chOff x="5303520" y="3840480"/>
            <a:chExt cx="3474720" cy="868680"/>
          </a:xfrm>
        </p:grpSpPr>
        <p:grpSp>
          <p:nvGrpSpPr>
            <p:cNvPr id="80" name="Group 16"/>
            <p:cNvGrpSpPr/>
            <p:nvPr/>
          </p:nvGrpSpPr>
          <p:grpSpPr>
            <a:xfrm>
              <a:off x="5303520" y="3840480"/>
              <a:ext cx="3474720" cy="868680"/>
              <a:chOff x="2514600" y="914400"/>
              <a:chExt cx="4343400" cy="868680"/>
            </a:xfrm>
          </p:grpSpPr>
          <p:sp>
            <p:nvSpPr>
              <p:cNvPr id="109" name="Rectangle 108"/>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10" name="Group 15"/>
              <p:cNvGrpSpPr/>
              <p:nvPr/>
            </p:nvGrpSpPr>
            <p:grpSpPr>
              <a:xfrm>
                <a:off x="2560320" y="960120"/>
                <a:ext cx="4240530" cy="184785"/>
                <a:chOff x="2560320" y="960120"/>
                <a:chExt cx="4240530" cy="184785"/>
              </a:xfrm>
            </p:grpSpPr>
            <p:sp>
              <p:nvSpPr>
                <p:cNvPr id="111"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12"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81" name="Group 176"/>
            <p:cNvGrpSpPr/>
            <p:nvPr/>
          </p:nvGrpSpPr>
          <p:grpSpPr>
            <a:xfrm>
              <a:off x="5394960" y="4114800"/>
              <a:ext cx="3291840" cy="502920"/>
              <a:chOff x="5547360" y="2255520"/>
              <a:chExt cx="3291840" cy="502920"/>
            </a:xfrm>
          </p:grpSpPr>
          <p:grpSp>
            <p:nvGrpSpPr>
              <p:cNvPr id="82" name="Group 97"/>
              <p:cNvGrpSpPr/>
              <p:nvPr/>
            </p:nvGrpSpPr>
            <p:grpSpPr>
              <a:xfrm>
                <a:off x="5547360" y="2255520"/>
                <a:ext cx="3291840" cy="137160"/>
                <a:chOff x="446817" y="2161735"/>
                <a:chExt cx="3291840" cy="137160"/>
              </a:xfrm>
            </p:grpSpPr>
            <p:sp>
              <p:nvSpPr>
                <p:cNvPr id="101" name="Rectangle 10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2" name="Group 52"/>
                <p:cNvGrpSpPr/>
                <p:nvPr/>
              </p:nvGrpSpPr>
              <p:grpSpPr>
                <a:xfrm>
                  <a:off x="446817" y="2161735"/>
                  <a:ext cx="3291840" cy="137160"/>
                  <a:chOff x="274320" y="1600200"/>
                  <a:chExt cx="3291840" cy="137160"/>
                </a:xfrm>
              </p:grpSpPr>
              <p:grpSp>
                <p:nvGrpSpPr>
                  <p:cNvPr id="103" name="Group 11"/>
                  <p:cNvGrpSpPr/>
                  <p:nvPr/>
                </p:nvGrpSpPr>
                <p:grpSpPr>
                  <a:xfrm>
                    <a:off x="274320" y="1600200"/>
                    <a:ext cx="3291840" cy="137160"/>
                    <a:chOff x="2468880" y="457200"/>
                    <a:chExt cx="3291840" cy="137160"/>
                  </a:xfrm>
                </p:grpSpPr>
                <p:sp>
                  <p:nvSpPr>
                    <p:cNvPr id="107" name="Rectangle 10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8" name="Rectangle 10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25"/>
                  <p:cNvGrpSpPr/>
                  <p:nvPr/>
                </p:nvGrpSpPr>
                <p:grpSpPr>
                  <a:xfrm>
                    <a:off x="274320" y="1600200"/>
                    <a:ext cx="3291840" cy="137160"/>
                    <a:chOff x="274320" y="1828800"/>
                    <a:chExt cx="3291840" cy="137160"/>
                  </a:xfrm>
                </p:grpSpPr>
                <p:sp>
                  <p:nvSpPr>
                    <p:cNvPr id="105" name="Rectangle 10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83" name="Group 97"/>
              <p:cNvGrpSpPr/>
              <p:nvPr/>
            </p:nvGrpSpPr>
            <p:grpSpPr>
              <a:xfrm>
                <a:off x="5547360" y="2438400"/>
                <a:ext cx="3291840" cy="137160"/>
                <a:chOff x="446817" y="2161735"/>
                <a:chExt cx="3291840" cy="137160"/>
              </a:xfrm>
            </p:grpSpPr>
            <p:sp>
              <p:nvSpPr>
                <p:cNvPr id="93" name="Rectangle 9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94" name="Group 52"/>
                <p:cNvGrpSpPr/>
                <p:nvPr/>
              </p:nvGrpSpPr>
              <p:grpSpPr>
                <a:xfrm>
                  <a:off x="446817" y="2161735"/>
                  <a:ext cx="3291840" cy="137160"/>
                  <a:chOff x="274320" y="1600200"/>
                  <a:chExt cx="3291840" cy="137160"/>
                </a:xfrm>
              </p:grpSpPr>
              <p:grpSp>
                <p:nvGrpSpPr>
                  <p:cNvPr id="95" name="Group 11"/>
                  <p:cNvGrpSpPr/>
                  <p:nvPr/>
                </p:nvGrpSpPr>
                <p:grpSpPr>
                  <a:xfrm>
                    <a:off x="274320" y="1600200"/>
                    <a:ext cx="3291840" cy="137160"/>
                    <a:chOff x="2468880" y="457200"/>
                    <a:chExt cx="3291840" cy="137160"/>
                  </a:xfrm>
                </p:grpSpPr>
                <p:sp>
                  <p:nvSpPr>
                    <p:cNvPr id="99" name="Rectangle 9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0" name="Rectangle 99"/>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25"/>
                  <p:cNvGrpSpPr/>
                  <p:nvPr/>
                </p:nvGrpSpPr>
                <p:grpSpPr>
                  <a:xfrm>
                    <a:off x="274320" y="1600200"/>
                    <a:ext cx="3291840" cy="137160"/>
                    <a:chOff x="274320" y="1828800"/>
                    <a:chExt cx="3291840" cy="137160"/>
                  </a:xfrm>
                </p:grpSpPr>
                <p:sp>
                  <p:nvSpPr>
                    <p:cNvPr id="97" name="Rectangle 9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84" name="Group 97"/>
              <p:cNvGrpSpPr/>
              <p:nvPr/>
            </p:nvGrpSpPr>
            <p:grpSpPr>
              <a:xfrm>
                <a:off x="5547360" y="2621280"/>
                <a:ext cx="3291840" cy="137160"/>
                <a:chOff x="446817" y="2161735"/>
                <a:chExt cx="3291840" cy="137160"/>
              </a:xfrm>
            </p:grpSpPr>
            <p:sp>
              <p:nvSpPr>
                <p:cNvPr id="85" name="Rectangle 8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86" name="Group 52"/>
                <p:cNvGrpSpPr/>
                <p:nvPr/>
              </p:nvGrpSpPr>
              <p:grpSpPr>
                <a:xfrm>
                  <a:off x="446817" y="2161735"/>
                  <a:ext cx="3291840" cy="137160"/>
                  <a:chOff x="274320" y="1600200"/>
                  <a:chExt cx="3291840" cy="137160"/>
                </a:xfrm>
              </p:grpSpPr>
              <p:grpSp>
                <p:nvGrpSpPr>
                  <p:cNvPr id="87" name="Group 11"/>
                  <p:cNvGrpSpPr/>
                  <p:nvPr/>
                </p:nvGrpSpPr>
                <p:grpSpPr>
                  <a:xfrm>
                    <a:off x="274320" y="1600200"/>
                    <a:ext cx="3291840" cy="137160"/>
                    <a:chOff x="2468880" y="457200"/>
                    <a:chExt cx="3291840" cy="137160"/>
                  </a:xfrm>
                </p:grpSpPr>
                <p:sp>
                  <p:nvSpPr>
                    <p:cNvPr id="91" name="Rectangle 90"/>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2" name="Rectangle 9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25"/>
                  <p:cNvGrpSpPr/>
                  <p:nvPr/>
                </p:nvGrpSpPr>
                <p:grpSpPr>
                  <a:xfrm>
                    <a:off x="274320" y="1600200"/>
                    <a:ext cx="3291840" cy="137160"/>
                    <a:chOff x="274320" y="1828800"/>
                    <a:chExt cx="3291840" cy="137160"/>
                  </a:xfrm>
                </p:grpSpPr>
                <p:sp>
                  <p:nvSpPr>
                    <p:cNvPr id="89" name="Rectangle 88"/>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0"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grpSp>
        <p:nvGrpSpPr>
          <p:cNvPr id="8" name="Group 216"/>
          <p:cNvGrpSpPr/>
          <p:nvPr/>
        </p:nvGrpSpPr>
        <p:grpSpPr>
          <a:xfrm>
            <a:off x="320040" y="5532120"/>
            <a:ext cx="4754880" cy="502920"/>
            <a:chOff x="320040" y="1554480"/>
            <a:chExt cx="4754880" cy="502920"/>
          </a:xfrm>
        </p:grpSpPr>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gr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155448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Title Information</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Publication Information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19202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ID Numbers</a:t>
            </a:r>
            <a:endParaRPr lang="en-US" sz="600" i="1" dirty="0">
              <a:solidFill>
                <a:schemeClr val="tx1">
                  <a:lumMod val="75000"/>
                  <a:lumOff val="25000"/>
                </a:schemeClr>
              </a:solidFill>
              <a:latin typeface="Arial" pitchFamily="34" charset="0"/>
              <a:cs typeface="Arial" pitchFamily="34" charset="0"/>
            </a:endParaRPr>
          </a:p>
        </p:txBody>
      </p:sp>
      <p:grpSp>
        <p:nvGrpSpPr>
          <p:cNvPr id="9" name="Group 263"/>
          <p:cNvGrpSpPr/>
          <p:nvPr/>
        </p:nvGrpSpPr>
        <p:grpSpPr>
          <a:xfrm>
            <a:off x="365760" y="2194560"/>
            <a:ext cx="4663440" cy="274320"/>
            <a:chOff x="274320" y="2743200"/>
            <a:chExt cx="4663440" cy="274320"/>
          </a:xfrm>
        </p:grpSpPr>
        <p:grpSp>
          <p:nvGrpSpPr>
            <p:cNvPr id="10" name="Group 23"/>
            <p:cNvGrpSpPr/>
            <p:nvPr/>
          </p:nvGrpSpPr>
          <p:grpSpPr>
            <a:xfrm>
              <a:off x="274320" y="2743200"/>
              <a:ext cx="3063240" cy="274320"/>
              <a:chOff x="274320" y="2743200"/>
              <a:chExt cx="3063240" cy="274320"/>
            </a:xfrm>
          </p:grpSpPr>
          <p:sp>
            <p:nvSpPr>
              <p:cNvPr id="285" name="Rectangle 284"/>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PCS 3075</a:t>
                </a:r>
              </a:p>
            </p:txBody>
          </p:sp>
          <p:sp>
            <p:nvSpPr>
              <p:cNvPr id="286" name="Rectangle 285"/>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Identifier</a:t>
                </a:r>
                <a:endParaRPr lang="en-US" sz="600" b="1" dirty="0">
                  <a:solidFill>
                    <a:schemeClr val="tx1">
                      <a:lumMod val="75000"/>
                      <a:lumOff val="25000"/>
                    </a:schemeClr>
                  </a:solidFill>
                  <a:latin typeface="Arial" pitchFamily="34" charset="0"/>
                  <a:cs typeface="Arial" pitchFamily="34" charset="0"/>
                </a:endParaRPr>
              </a:p>
            </p:txBody>
          </p:sp>
        </p:grpSp>
        <p:grpSp>
          <p:nvGrpSpPr>
            <p:cNvPr id="11" name="Group 28"/>
            <p:cNvGrpSpPr/>
            <p:nvPr/>
          </p:nvGrpSpPr>
          <p:grpSpPr>
            <a:xfrm>
              <a:off x="3474720" y="2743200"/>
              <a:ext cx="1463040" cy="274320"/>
              <a:chOff x="274320" y="2743200"/>
              <a:chExt cx="1463040" cy="274320"/>
            </a:xfrm>
          </p:grpSpPr>
          <p:sp>
            <p:nvSpPr>
              <p:cNvPr id="269" name="Rectangle 268"/>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12" name="Group 75"/>
              <p:cNvGrpSpPr/>
              <p:nvPr/>
            </p:nvGrpSpPr>
            <p:grpSpPr>
              <a:xfrm>
                <a:off x="274320" y="2880360"/>
                <a:ext cx="1463040" cy="137160"/>
                <a:chOff x="274320" y="2880360"/>
                <a:chExt cx="1463040" cy="137160"/>
              </a:xfrm>
            </p:grpSpPr>
            <p:sp>
              <p:nvSpPr>
                <p:cNvPr id="275" name="Cross 274"/>
                <p:cNvSpPr/>
                <p:nvPr/>
              </p:nvSpPr>
              <p:spPr>
                <a:xfrm>
                  <a:off x="1645920" y="2903220"/>
                  <a:ext cx="91440" cy="91440"/>
                </a:xfrm>
                <a:prstGeom prst="plus">
                  <a:avLst>
                    <a:gd name="adj" fmla="val 34186"/>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74"/>
                <p:cNvGrpSpPr/>
                <p:nvPr/>
              </p:nvGrpSpPr>
              <p:grpSpPr>
                <a:xfrm>
                  <a:off x="274320" y="2880360"/>
                  <a:ext cx="1325880" cy="137160"/>
                  <a:chOff x="274320" y="2880360"/>
                  <a:chExt cx="1325880" cy="137160"/>
                </a:xfrm>
              </p:grpSpPr>
              <p:sp>
                <p:nvSpPr>
                  <p:cNvPr id="279" name="Rectangle 278"/>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Publication/Serial Number</a:t>
                    </a:r>
                    <a:endParaRPr lang="en-US" sz="600" dirty="0">
                      <a:solidFill>
                        <a:schemeClr val="tx1"/>
                      </a:solidFill>
                      <a:latin typeface="Arial" pitchFamily="34" charset="0"/>
                      <a:cs typeface="Arial" pitchFamily="34" charset="0"/>
                    </a:endParaRPr>
                  </a:p>
                </p:txBody>
              </p:sp>
              <p:sp>
                <p:nvSpPr>
                  <p:cNvPr id="284" name="Isosceles Triangle 283"/>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4" name="Group 263"/>
          <p:cNvGrpSpPr/>
          <p:nvPr/>
        </p:nvGrpSpPr>
        <p:grpSpPr>
          <a:xfrm>
            <a:off x="365760" y="2514600"/>
            <a:ext cx="4663440" cy="137160"/>
            <a:chOff x="274320" y="2880360"/>
            <a:chExt cx="4663440" cy="137160"/>
          </a:xfrm>
        </p:grpSpPr>
        <p:sp>
          <p:nvSpPr>
            <p:cNvPr id="50" name="Rectangle 49"/>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endParaRPr lang="en-US" sz="600" dirty="0" smtClean="0">
                <a:solidFill>
                  <a:schemeClr val="tx1"/>
                </a:solidFill>
                <a:latin typeface="Arial" pitchFamily="34" charset="0"/>
                <a:cs typeface="Arial" pitchFamily="34" charset="0"/>
              </a:endParaRPr>
            </a:p>
          </p:txBody>
        </p:sp>
        <p:grpSp>
          <p:nvGrpSpPr>
            <p:cNvPr id="16" name="Group 75"/>
            <p:cNvGrpSpPr/>
            <p:nvPr/>
          </p:nvGrpSpPr>
          <p:grpSpPr>
            <a:xfrm>
              <a:off x="3474720" y="2880360"/>
              <a:ext cx="1463040" cy="137160"/>
              <a:chOff x="274320" y="2880360"/>
              <a:chExt cx="1463040" cy="137160"/>
            </a:xfrm>
          </p:grpSpPr>
          <p:sp>
            <p:nvSpPr>
              <p:cNvPr id="46" name="Cross 45"/>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74"/>
              <p:cNvGrpSpPr/>
              <p:nvPr/>
            </p:nvGrpSpPr>
            <p:grpSpPr>
              <a:xfrm>
                <a:off x="274320" y="2880360"/>
                <a:ext cx="1325880" cy="137160"/>
                <a:chOff x="274320" y="2880360"/>
                <a:chExt cx="1325880" cy="137160"/>
              </a:xfrm>
            </p:grpSpPr>
            <p:sp>
              <p:nvSpPr>
                <p:cNvPr id="48" name="Rectangle 47"/>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Publication/Serial Number</a:t>
                  </a:r>
                  <a:endParaRPr lang="en-US" sz="600" dirty="0">
                    <a:solidFill>
                      <a:schemeClr val="tx1"/>
                    </a:solidFill>
                    <a:latin typeface="Arial" pitchFamily="34" charset="0"/>
                    <a:cs typeface="Arial" pitchFamily="34" charset="0"/>
                  </a:endParaRPr>
                </a:p>
              </p:txBody>
            </p:sp>
            <p:sp>
              <p:nvSpPr>
                <p:cNvPr id="49" name="Isosceles Triangle 48"/>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6" name="Group 18"/>
          <p:cNvGrpSpPr>
            <a:grpSpLocks/>
          </p:cNvGrpSpPr>
          <p:nvPr/>
        </p:nvGrpSpPr>
        <p:grpSpPr bwMode="auto">
          <a:xfrm>
            <a:off x="5303520" y="914400"/>
            <a:ext cx="3473450" cy="776287"/>
            <a:chOff x="2834640" y="274320"/>
            <a:chExt cx="3474720" cy="777240"/>
          </a:xfrm>
        </p:grpSpPr>
        <p:grpSp>
          <p:nvGrpSpPr>
            <p:cNvPr id="177" name="Group 46"/>
            <p:cNvGrpSpPr>
              <a:grpSpLocks/>
            </p:cNvGrpSpPr>
            <p:nvPr/>
          </p:nvGrpSpPr>
          <p:grpSpPr bwMode="auto">
            <a:xfrm>
              <a:off x="3109378" y="274320"/>
              <a:ext cx="2925244" cy="136692"/>
              <a:chOff x="3109378" y="2743200"/>
              <a:chExt cx="2925244" cy="136692"/>
            </a:xfrm>
          </p:grpSpPr>
          <p:sp>
            <p:nvSpPr>
              <p:cNvPr id="195"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96"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97"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78" name="TextBox 177"/>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79" name="Group 20"/>
            <p:cNvGrpSpPr>
              <a:grpSpLocks/>
            </p:cNvGrpSpPr>
            <p:nvPr/>
          </p:nvGrpSpPr>
          <p:grpSpPr bwMode="auto">
            <a:xfrm>
              <a:off x="2834640" y="868774"/>
              <a:ext cx="3474720" cy="136692"/>
              <a:chOff x="2560321" y="2472784"/>
              <a:chExt cx="4206240" cy="136692"/>
            </a:xfrm>
          </p:grpSpPr>
          <p:sp>
            <p:nvSpPr>
              <p:cNvPr id="191"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93"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80" name="Group 19"/>
            <p:cNvGrpSpPr>
              <a:grpSpLocks/>
            </p:cNvGrpSpPr>
            <p:nvPr/>
          </p:nvGrpSpPr>
          <p:grpSpPr bwMode="auto">
            <a:xfrm>
              <a:off x="2880695" y="503200"/>
              <a:ext cx="3382612" cy="319478"/>
              <a:chOff x="2743535" y="2841587"/>
              <a:chExt cx="3382612" cy="319478"/>
            </a:xfrm>
          </p:grpSpPr>
          <p:sp>
            <p:nvSpPr>
              <p:cNvPr id="181" name="TextBox 180"/>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82" name="Group 18"/>
              <p:cNvGrpSpPr>
                <a:grpSpLocks/>
              </p:cNvGrpSpPr>
              <p:nvPr/>
            </p:nvGrpSpPr>
            <p:grpSpPr bwMode="auto">
              <a:xfrm>
                <a:off x="2743535" y="2841587"/>
                <a:ext cx="3382612" cy="319478"/>
                <a:chOff x="2880695" y="2834920"/>
                <a:chExt cx="3382612" cy="319478"/>
              </a:xfrm>
            </p:grpSpPr>
            <p:grpSp>
              <p:nvGrpSpPr>
                <p:cNvPr id="183" name="Group 14"/>
                <p:cNvGrpSpPr>
                  <a:grpSpLocks/>
                </p:cNvGrpSpPr>
                <p:nvPr/>
              </p:nvGrpSpPr>
              <p:grpSpPr bwMode="auto">
                <a:xfrm>
                  <a:off x="2880695" y="2834920"/>
                  <a:ext cx="3382612" cy="136692"/>
                  <a:chOff x="3155015" y="2834920"/>
                  <a:chExt cx="3382612" cy="136692"/>
                </a:xfrm>
              </p:grpSpPr>
              <p:sp>
                <p:nvSpPr>
                  <p:cNvPr id="188" name="TextBox 187"/>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89" name="TextBox 188"/>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85" name="Group 15"/>
                <p:cNvGrpSpPr>
                  <a:grpSpLocks/>
                </p:cNvGrpSpPr>
                <p:nvPr/>
              </p:nvGrpSpPr>
              <p:grpSpPr bwMode="auto">
                <a:xfrm>
                  <a:off x="2880695" y="3017706"/>
                  <a:ext cx="3382612" cy="136692"/>
                  <a:chOff x="3155015" y="2834826"/>
                  <a:chExt cx="3382612" cy="136692"/>
                </a:xfrm>
              </p:grpSpPr>
              <p:sp>
                <p:nvSpPr>
                  <p:cNvPr id="186" name="TextBox 185"/>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87" name="TextBox 186"/>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66" name="Group 31"/>
          <p:cNvGrpSpPr/>
          <p:nvPr/>
        </p:nvGrpSpPr>
        <p:grpSpPr>
          <a:xfrm>
            <a:off x="5303520" y="1828800"/>
            <a:ext cx="3474720" cy="457200"/>
            <a:chOff x="2743200" y="274320"/>
            <a:chExt cx="3474720" cy="457200"/>
          </a:xfrm>
        </p:grpSpPr>
        <p:sp>
          <p:nvSpPr>
            <p:cNvPr id="67"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68" name="Group 15"/>
            <p:cNvGrpSpPr/>
            <p:nvPr/>
          </p:nvGrpSpPr>
          <p:grpSpPr>
            <a:xfrm>
              <a:off x="2788920" y="320040"/>
              <a:ext cx="3383280" cy="184785"/>
              <a:chOff x="2560320" y="960120"/>
              <a:chExt cx="5160937" cy="184785"/>
            </a:xfrm>
          </p:grpSpPr>
          <p:sp>
            <p:nvSpPr>
              <p:cNvPr id="69" name="Rectangle 68"/>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70" name="Rectangle 69"/>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1" name="Group 177"/>
          <p:cNvGrpSpPr/>
          <p:nvPr/>
        </p:nvGrpSpPr>
        <p:grpSpPr>
          <a:xfrm>
            <a:off x="5303520" y="2377440"/>
            <a:ext cx="3474720" cy="502920"/>
            <a:chOff x="5303520" y="3108960"/>
            <a:chExt cx="3474720" cy="502920"/>
          </a:xfrm>
        </p:grpSpPr>
        <p:grpSp>
          <p:nvGrpSpPr>
            <p:cNvPr id="72" name="Group 87"/>
            <p:cNvGrpSpPr/>
            <p:nvPr/>
          </p:nvGrpSpPr>
          <p:grpSpPr>
            <a:xfrm>
              <a:off x="5303520" y="3108960"/>
              <a:ext cx="3474720" cy="502920"/>
              <a:chOff x="2514600" y="914400"/>
              <a:chExt cx="4343400" cy="502920"/>
            </a:xfrm>
          </p:grpSpPr>
          <p:sp>
            <p:nvSpPr>
              <p:cNvPr id="82" name="Rectangle 81"/>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83" name="Group 15"/>
              <p:cNvGrpSpPr/>
              <p:nvPr/>
            </p:nvGrpSpPr>
            <p:grpSpPr>
              <a:xfrm>
                <a:off x="2560320" y="960120"/>
                <a:ext cx="4240530" cy="184785"/>
                <a:chOff x="2560320" y="960120"/>
                <a:chExt cx="4240530" cy="184785"/>
              </a:xfrm>
            </p:grpSpPr>
            <p:sp>
              <p:nvSpPr>
                <p:cNvPr id="84" name="Rectangle 83"/>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85" name="Rectangle 84"/>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3" name="Group 97"/>
            <p:cNvGrpSpPr/>
            <p:nvPr/>
          </p:nvGrpSpPr>
          <p:grpSpPr>
            <a:xfrm>
              <a:off x="5394960" y="3383280"/>
              <a:ext cx="3291840" cy="137160"/>
              <a:chOff x="446817" y="2161735"/>
              <a:chExt cx="3291840" cy="137160"/>
            </a:xfrm>
          </p:grpSpPr>
          <p:sp>
            <p:nvSpPr>
              <p:cNvPr id="74" name="Rectangle 73"/>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75" name="Group 52"/>
              <p:cNvGrpSpPr/>
              <p:nvPr/>
            </p:nvGrpSpPr>
            <p:grpSpPr>
              <a:xfrm>
                <a:off x="446817" y="2161735"/>
                <a:ext cx="3291840" cy="137160"/>
                <a:chOff x="274320" y="1600200"/>
                <a:chExt cx="3291840" cy="137160"/>
              </a:xfrm>
            </p:grpSpPr>
            <p:grpSp>
              <p:nvGrpSpPr>
                <p:cNvPr id="76" name="Group 75"/>
                <p:cNvGrpSpPr/>
                <p:nvPr/>
              </p:nvGrpSpPr>
              <p:grpSpPr>
                <a:xfrm>
                  <a:off x="274320" y="1600200"/>
                  <a:ext cx="3291840" cy="137160"/>
                  <a:chOff x="2468880" y="457200"/>
                  <a:chExt cx="3291840" cy="137160"/>
                </a:xfrm>
              </p:grpSpPr>
              <p:sp>
                <p:nvSpPr>
                  <p:cNvPr id="80" name="Rectangle 79"/>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81" name="Rectangle 80"/>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25"/>
                <p:cNvGrpSpPr/>
                <p:nvPr/>
              </p:nvGrpSpPr>
              <p:grpSpPr>
                <a:xfrm>
                  <a:off x="274320" y="1600200"/>
                  <a:ext cx="3291840" cy="137160"/>
                  <a:chOff x="274320" y="1828800"/>
                  <a:chExt cx="3291840" cy="137160"/>
                </a:xfrm>
              </p:grpSpPr>
              <p:sp>
                <p:nvSpPr>
                  <p:cNvPr id="78" name="Rectangle 77"/>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79"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86" name="Group 178"/>
          <p:cNvGrpSpPr/>
          <p:nvPr/>
        </p:nvGrpSpPr>
        <p:grpSpPr>
          <a:xfrm>
            <a:off x="5303520" y="2926080"/>
            <a:ext cx="3474720" cy="868680"/>
            <a:chOff x="5303520" y="3840480"/>
            <a:chExt cx="3474720" cy="868680"/>
          </a:xfrm>
        </p:grpSpPr>
        <p:grpSp>
          <p:nvGrpSpPr>
            <p:cNvPr id="87" name="Group 16"/>
            <p:cNvGrpSpPr/>
            <p:nvPr/>
          </p:nvGrpSpPr>
          <p:grpSpPr>
            <a:xfrm>
              <a:off x="5303520" y="3840480"/>
              <a:ext cx="3474720" cy="868680"/>
              <a:chOff x="2514600" y="914400"/>
              <a:chExt cx="4343400" cy="868680"/>
            </a:xfrm>
          </p:grpSpPr>
          <p:sp>
            <p:nvSpPr>
              <p:cNvPr id="116" name="Rectangle 115"/>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17" name="Group 15"/>
              <p:cNvGrpSpPr/>
              <p:nvPr/>
            </p:nvGrpSpPr>
            <p:grpSpPr>
              <a:xfrm>
                <a:off x="2560320" y="960120"/>
                <a:ext cx="4240530" cy="184785"/>
                <a:chOff x="2560320" y="960120"/>
                <a:chExt cx="4240530" cy="184785"/>
              </a:xfrm>
            </p:grpSpPr>
            <p:sp>
              <p:nvSpPr>
                <p:cNvPr id="118"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19"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88" name="Group 176"/>
            <p:cNvGrpSpPr/>
            <p:nvPr/>
          </p:nvGrpSpPr>
          <p:grpSpPr>
            <a:xfrm>
              <a:off x="5394960" y="4114800"/>
              <a:ext cx="3291840" cy="502920"/>
              <a:chOff x="5547360" y="2255520"/>
              <a:chExt cx="3291840" cy="502920"/>
            </a:xfrm>
          </p:grpSpPr>
          <p:grpSp>
            <p:nvGrpSpPr>
              <p:cNvPr id="89" name="Group 97"/>
              <p:cNvGrpSpPr/>
              <p:nvPr/>
            </p:nvGrpSpPr>
            <p:grpSpPr>
              <a:xfrm>
                <a:off x="5547360" y="2255520"/>
                <a:ext cx="3291840" cy="137160"/>
                <a:chOff x="446817" y="2161735"/>
                <a:chExt cx="3291840" cy="137160"/>
              </a:xfrm>
            </p:grpSpPr>
            <p:sp>
              <p:nvSpPr>
                <p:cNvPr id="108" name="Rectangle 10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9" name="Group 52"/>
                <p:cNvGrpSpPr/>
                <p:nvPr/>
              </p:nvGrpSpPr>
              <p:grpSpPr>
                <a:xfrm>
                  <a:off x="446817" y="2161735"/>
                  <a:ext cx="3291840" cy="137160"/>
                  <a:chOff x="274320" y="1600200"/>
                  <a:chExt cx="3291840" cy="137160"/>
                </a:xfrm>
              </p:grpSpPr>
              <p:grpSp>
                <p:nvGrpSpPr>
                  <p:cNvPr id="110" name="Group 11"/>
                  <p:cNvGrpSpPr/>
                  <p:nvPr/>
                </p:nvGrpSpPr>
                <p:grpSpPr>
                  <a:xfrm>
                    <a:off x="274320" y="1600200"/>
                    <a:ext cx="3291840" cy="137160"/>
                    <a:chOff x="2468880" y="457200"/>
                    <a:chExt cx="3291840" cy="137160"/>
                  </a:xfrm>
                </p:grpSpPr>
                <p:sp>
                  <p:nvSpPr>
                    <p:cNvPr id="114" name="Rectangle 113"/>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5" name="Rectangle 114"/>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25"/>
                  <p:cNvGrpSpPr/>
                  <p:nvPr/>
                </p:nvGrpSpPr>
                <p:grpSpPr>
                  <a:xfrm>
                    <a:off x="274320" y="1600200"/>
                    <a:ext cx="3291840" cy="137160"/>
                    <a:chOff x="274320" y="1828800"/>
                    <a:chExt cx="3291840" cy="137160"/>
                  </a:xfrm>
                </p:grpSpPr>
                <p:sp>
                  <p:nvSpPr>
                    <p:cNvPr id="112" name="Rectangle 11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1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90" name="Group 97"/>
              <p:cNvGrpSpPr/>
              <p:nvPr/>
            </p:nvGrpSpPr>
            <p:grpSpPr>
              <a:xfrm>
                <a:off x="5547360" y="2438400"/>
                <a:ext cx="3291840" cy="137160"/>
                <a:chOff x="446817" y="2161735"/>
                <a:chExt cx="3291840" cy="137160"/>
              </a:xfrm>
            </p:grpSpPr>
            <p:sp>
              <p:nvSpPr>
                <p:cNvPr id="100" name="Rectangle 9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1" name="Group 52"/>
                <p:cNvGrpSpPr/>
                <p:nvPr/>
              </p:nvGrpSpPr>
              <p:grpSpPr>
                <a:xfrm>
                  <a:off x="446817" y="2161735"/>
                  <a:ext cx="3291840" cy="137160"/>
                  <a:chOff x="274320" y="1600200"/>
                  <a:chExt cx="3291840" cy="137160"/>
                </a:xfrm>
              </p:grpSpPr>
              <p:grpSp>
                <p:nvGrpSpPr>
                  <p:cNvPr id="102" name="Group 11"/>
                  <p:cNvGrpSpPr/>
                  <p:nvPr/>
                </p:nvGrpSpPr>
                <p:grpSpPr>
                  <a:xfrm>
                    <a:off x="274320" y="1600200"/>
                    <a:ext cx="3291840" cy="137160"/>
                    <a:chOff x="2468880" y="457200"/>
                    <a:chExt cx="3291840" cy="137160"/>
                  </a:xfrm>
                </p:grpSpPr>
                <p:sp>
                  <p:nvSpPr>
                    <p:cNvPr id="106" name="Rectangle 10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7" name="Rectangle 10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25"/>
                  <p:cNvGrpSpPr/>
                  <p:nvPr/>
                </p:nvGrpSpPr>
                <p:grpSpPr>
                  <a:xfrm>
                    <a:off x="274320" y="1600200"/>
                    <a:ext cx="3291840" cy="137160"/>
                    <a:chOff x="274320" y="1828800"/>
                    <a:chExt cx="3291840" cy="137160"/>
                  </a:xfrm>
                </p:grpSpPr>
                <p:sp>
                  <p:nvSpPr>
                    <p:cNvPr id="104" name="Rectangle 10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91" name="Group 97"/>
              <p:cNvGrpSpPr/>
              <p:nvPr/>
            </p:nvGrpSpPr>
            <p:grpSpPr>
              <a:xfrm>
                <a:off x="5547360" y="2621280"/>
                <a:ext cx="3291840" cy="137160"/>
                <a:chOff x="446817" y="2161735"/>
                <a:chExt cx="3291840" cy="137160"/>
              </a:xfrm>
            </p:grpSpPr>
            <p:sp>
              <p:nvSpPr>
                <p:cNvPr id="92" name="Rectangle 91"/>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93" name="Group 52"/>
                <p:cNvGrpSpPr/>
                <p:nvPr/>
              </p:nvGrpSpPr>
              <p:grpSpPr>
                <a:xfrm>
                  <a:off x="446817" y="2161735"/>
                  <a:ext cx="3291840" cy="137160"/>
                  <a:chOff x="274320" y="1600200"/>
                  <a:chExt cx="3291840" cy="137160"/>
                </a:xfrm>
              </p:grpSpPr>
              <p:grpSp>
                <p:nvGrpSpPr>
                  <p:cNvPr id="94" name="Group 11"/>
                  <p:cNvGrpSpPr/>
                  <p:nvPr/>
                </p:nvGrpSpPr>
                <p:grpSpPr>
                  <a:xfrm>
                    <a:off x="274320" y="1600200"/>
                    <a:ext cx="3291840" cy="137160"/>
                    <a:chOff x="2468880" y="457200"/>
                    <a:chExt cx="3291840" cy="137160"/>
                  </a:xfrm>
                </p:grpSpPr>
                <p:sp>
                  <p:nvSpPr>
                    <p:cNvPr id="98" name="Rectangle 97"/>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9" name="Rectangle 98"/>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25"/>
                  <p:cNvGrpSpPr/>
                  <p:nvPr/>
                </p:nvGrpSpPr>
                <p:grpSpPr>
                  <a:xfrm>
                    <a:off x="274320" y="1600200"/>
                    <a:ext cx="3291840" cy="137160"/>
                    <a:chOff x="274320" y="1828800"/>
                    <a:chExt cx="3291840" cy="137160"/>
                  </a:xfrm>
                </p:grpSpPr>
                <p:sp>
                  <p:nvSpPr>
                    <p:cNvPr id="96" name="Rectangle 95"/>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7"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grpSp>
        <p:nvGrpSpPr>
          <p:cNvPr id="8" name="Group 216"/>
          <p:cNvGrpSpPr/>
          <p:nvPr/>
        </p:nvGrpSpPr>
        <p:grpSpPr>
          <a:xfrm>
            <a:off x="320040" y="5532120"/>
            <a:ext cx="4754880" cy="502920"/>
            <a:chOff x="320040" y="1554480"/>
            <a:chExt cx="4754880" cy="502920"/>
          </a:xfrm>
        </p:grpSpPr>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gr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155448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Title Information</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Publication Information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19202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ID Numbers</a:t>
            </a:r>
            <a:endParaRPr lang="en-US" sz="600" i="1" dirty="0">
              <a:solidFill>
                <a:schemeClr val="tx1">
                  <a:lumMod val="75000"/>
                  <a:lumOff val="25000"/>
                </a:schemeClr>
              </a:solidFill>
              <a:latin typeface="Arial" pitchFamily="34" charset="0"/>
              <a:cs typeface="Arial" pitchFamily="34" charset="0"/>
            </a:endParaRPr>
          </a:p>
        </p:txBody>
      </p:sp>
      <p:grpSp>
        <p:nvGrpSpPr>
          <p:cNvPr id="9" name="Group 263"/>
          <p:cNvGrpSpPr/>
          <p:nvPr/>
        </p:nvGrpSpPr>
        <p:grpSpPr>
          <a:xfrm>
            <a:off x="365760" y="2194560"/>
            <a:ext cx="4663440" cy="274320"/>
            <a:chOff x="274320" y="2743200"/>
            <a:chExt cx="4663440" cy="274320"/>
          </a:xfrm>
        </p:grpSpPr>
        <p:grpSp>
          <p:nvGrpSpPr>
            <p:cNvPr id="10" name="Group 23"/>
            <p:cNvGrpSpPr/>
            <p:nvPr/>
          </p:nvGrpSpPr>
          <p:grpSpPr>
            <a:xfrm>
              <a:off x="274320" y="2743200"/>
              <a:ext cx="3063240" cy="274320"/>
              <a:chOff x="274320" y="2743200"/>
              <a:chExt cx="3063240" cy="274320"/>
            </a:xfrm>
          </p:grpSpPr>
          <p:sp>
            <p:nvSpPr>
              <p:cNvPr id="285" name="Rectangle 284"/>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PCS 3075</a:t>
                </a:r>
              </a:p>
            </p:txBody>
          </p:sp>
          <p:sp>
            <p:nvSpPr>
              <p:cNvPr id="286" name="Rectangle 285"/>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Identifier</a:t>
                </a:r>
                <a:endParaRPr lang="en-US" sz="600" b="1" dirty="0">
                  <a:solidFill>
                    <a:schemeClr val="tx1">
                      <a:lumMod val="75000"/>
                      <a:lumOff val="25000"/>
                    </a:schemeClr>
                  </a:solidFill>
                  <a:latin typeface="Arial" pitchFamily="34" charset="0"/>
                  <a:cs typeface="Arial" pitchFamily="34" charset="0"/>
                </a:endParaRPr>
              </a:p>
            </p:txBody>
          </p:sp>
        </p:grpSp>
        <p:grpSp>
          <p:nvGrpSpPr>
            <p:cNvPr id="11" name="Group 28"/>
            <p:cNvGrpSpPr/>
            <p:nvPr/>
          </p:nvGrpSpPr>
          <p:grpSpPr>
            <a:xfrm>
              <a:off x="3474720" y="2743200"/>
              <a:ext cx="1463040" cy="274320"/>
              <a:chOff x="274320" y="2743200"/>
              <a:chExt cx="1463040" cy="274320"/>
            </a:xfrm>
          </p:grpSpPr>
          <p:sp>
            <p:nvSpPr>
              <p:cNvPr id="269" name="Rectangle 268"/>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12" name="Group 75"/>
              <p:cNvGrpSpPr/>
              <p:nvPr/>
            </p:nvGrpSpPr>
            <p:grpSpPr>
              <a:xfrm>
                <a:off x="274320" y="2880360"/>
                <a:ext cx="1463040" cy="137160"/>
                <a:chOff x="274320" y="2880360"/>
                <a:chExt cx="1463040" cy="137160"/>
              </a:xfrm>
            </p:grpSpPr>
            <p:sp>
              <p:nvSpPr>
                <p:cNvPr id="275" name="Cross 274"/>
                <p:cNvSpPr/>
                <p:nvPr/>
              </p:nvSpPr>
              <p:spPr>
                <a:xfrm>
                  <a:off x="1645920" y="2903220"/>
                  <a:ext cx="91440" cy="91440"/>
                </a:xfrm>
                <a:prstGeom prst="plus">
                  <a:avLst>
                    <a:gd name="adj" fmla="val 34186"/>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74"/>
                <p:cNvGrpSpPr/>
                <p:nvPr/>
              </p:nvGrpSpPr>
              <p:grpSpPr>
                <a:xfrm>
                  <a:off x="274320" y="2880360"/>
                  <a:ext cx="1325880" cy="137160"/>
                  <a:chOff x="274320" y="2880360"/>
                  <a:chExt cx="1325880" cy="137160"/>
                </a:xfrm>
              </p:grpSpPr>
              <p:sp>
                <p:nvSpPr>
                  <p:cNvPr id="279" name="Rectangle 278"/>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Publication/Serial Number</a:t>
                    </a:r>
                    <a:endParaRPr lang="en-US" sz="600" dirty="0">
                      <a:solidFill>
                        <a:schemeClr val="tx1"/>
                      </a:solidFill>
                      <a:latin typeface="Arial" pitchFamily="34" charset="0"/>
                      <a:cs typeface="Arial" pitchFamily="34" charset="0"/>
                    </a:endParaRPr>
                  </a:p>
                </p:txBody>
              </p:sp>
              <p:sp>
                <p:nvSpPr>
                  <p:cNvPr id="284" name="Isosceles Triangle 283"/>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4" name="Group 263"/>
          <p:cNvGrpSpPr/>
          <p:nvPr/>
        </p:nvGrpSpPr>
        <p:grpSpPr>
          <a:xfrm>
            <a:off x="365760" y="2514600"/>
            <a:ext cx="4663440" cy="137160"/>
            <a:chOff x="274320" y="2880360"/>
            <a:chExt cx="4663440" cy="137160"/>
          </a:xfrm>
        </p:grpSpPr>
        <p:sp>
          <p:nvSpPr>
            <p:cNvPr id="50" name="Rectangle 49"/>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endParaRPr lang="en-US" sz="600" dirty="0" smtClean="0">
                <a:solidFill>
                  <a:schemeClr val="tx1"/>
                </a:solidFill>
                <a:latin typeface="Arial" pitchFamily="34" charset="0"/>
                <a:cs typeface="Arial" pitchFamily="34" charset="0"/>
              </a:endParaRPr>
            </a:p>
          </p:txBody>
        </p:sp>
        <p:grpSp>
          <p:nvGrpSpPr>
            <p:cNvPr id="16" name="Group 75"/>
            <p:cNvGrpSpPr/>
            <p:nvPr/>
          </p:nvGrpSpPr>
          <p:grpSpPr>
            <a:xfrm>
              <a:off x="3474720" y="2880360"/>
              <a:ext cx="1463040" cy="137160"/>
              <a:chOff x="274320" y="2880360"/>
              <a:chExt cx="1463040" cy="137160"/>
            </a:xfrm>
          </p:grpSpPr>
          <p:sp>
            <p:nvSpPr>
              <p:cNvPr id="46" name="Cross 45"/>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74"/>
              <p:cNvGrpSpPr/>
              <p:nvPr/>
            </p:nvGrpSpPr>
            <p:grpSpPr>
              <a:xfrm>
                <a:off x="274320" y="2880360"/>
                <a:ext cx="1325880" cy="137160"/>
                <a:chOff x="274320" y="2880360"/>
                <a:chExt cx="1325880" cy="137160"/>
              </a:xfrm>
            </p:grpSpPr>
            <p:sp>
              <p:nvSpPr>
                <p:cNvPr id="48" name="Rectangle 47"/>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Publication/Serial Number</a:t>
                  </a:r>
                  <a:endParaRPr lang="en-US" sz="600" dirty="0">
                    <a:solidFill>
                      <a:schemeClr val="tx1"/>
                    </a:solidFill>
                    <a:latin typeface="Arial" pitchFamily="34" charset="0"/>
                    <a:cs typeface="Arial" pitchFamily="34" charset="0"/>
                  </a:endParaRPr>
                </a:p>
              </p:txBody>
            </p:sp>
            <p:sp>
              <p:nvSpPr>
                <p:cNvPr id="49" name="Isosceles Triangle 48"/>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1" name="Rectangle 50"/>
          <p:cNvSpPr/>
          <p:nvPr/>
        </p:nvSpPr>
        <p:spPr>
          <a:xfrm>
            <a:off x="3566160" y="2651760"/>
            <a:ext cx="1325880" cy="461665"/>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spAutoFit/>
          </a:bodyPr>
          <a:lstStyle/>
          <a:p>
            <a:r>
              <a:rPr lang="en-US" sz="600" dirty="0" smtClean="0">
                <a:solidFill>
                  <a:schemeClr val="tx1"/>
                </a:solidFill>
                <a:latin typeface="Arial" pitchFamily="34" charset="0"/>
                <a:cs typeface="Arial" pitchFamily="34" charset="0"/>
              </a:rPr>
              <a:t>Publication/Serial Number</a:t>
            </a:r>
          </a:p>
          <a:p>
            <a:r>
              <a:rPr lang="en-US" sz="600" b="1" dirty="0" smtClean="0">
                <a:solidFill>
                  <a:schemeClr val="accent6">
                    <a:lumMod val="75000"/>
                  </a:schemeClr>
                </a:solidFill>
                <a:latin typeface="Arial" pitchFamily="34" charset="0"/>
                <a:cs typeface="Arial" pitchFamily="34" charset="0"/>
              </a:rPr>
              <a:t>UPC</a:t>
            </a:r>
          </a:p>
          <a:p>
            <a:r>
              <a:rPr lang="en-US" sz="600" dirty="0" smtClean="0">
                <a:solidFill>
                  <a:schemeClr val="tx1"/>
                </a:solidFill>
                <a:latin typeface="Arial" pitchFamily="34" charset="0"/>
                <a:cs typeface="Arial" pitchFamily="34" charset="0"/>
              </a:rPr>
              <a:t>OCLC Number</a:t>
            </a:r>
          </a:p>
          <a:p>
            <a:r>
              <a:rPr lang="en-US" sz="600" dirty="0" smtClean="0">
                <a:solidFill>
                  <a:schemeClr val="tx1"/>
                </a:solidFill>
                <a:latin typeface="Arial" pitchFamily="34" charset="0"/>
                <a:cs typeface="Arial" pitchFamily="34" charset="0"/>
              </a:rPr>
              <a:t>Matrix Number</a:t>
            </a:r>
          </a:p>
        </p:txBody>
      </p:sp>
      <p:grpSp>
        <p:nvGrpSpPr>
          <p:cNvPr id="177" name="Group 18"/>
          <p:cNvGrpSpPr>
            <a:grpSpLocks/>
          </p:cNvGrpSpPr>
          <p:nvPr/>
        </p:nvGrpSpPr>
        <p:grpSpPr bwMode="auto">
          <a:xfrm>
            <a:off x="5303520" y="914400"/>
            <a:ext cx="3473450" cy="776287"/>
            <a:chOff x="2834640" y="274320"/>
            <a:chExt cx="3474720" cy="777240"/>
          </a:xfrm>
        </p:grpSpPr>
        <p:grpSp>
          <p:nvGrpSpPr>
            <p:cNvPr id="178" name="Group 46"/>
            <p:cNvGrpSpPr>
              <a:grpSpLocks/>
            </p:cNvGrpSpPr>
            <p:nvPr/>
          </p:nvGrpSpPr>
          <p:grpSpPr bwMode="auto">
            <a:xfrm>
              <a:off x="3109378" y="274320"/>
              <a:ext cx="2925244" cy="136692"/>
              <a:chOff x="3109378" y="2743200"/>
              <a:chExt cx="2925244" cy="136692"/>
            </a:xfrm>
          </p:grpSpPr>
          <p:sp>
            <p:nvSpPr>
              <p:cNvPr id="196"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97"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98"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79" name="TextBox 178"/>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80" name="Group 20"/>
            <p:cNvGrpSpPr>
              <a:grpSpLocks/>
            </p:cNvGrpSpPr>
            <p:nvPr/>
          </p:nvGrpSpPr>
          <p:grpSpPr bwMode="auto">
            <a:xfrm>
              <a:off x="2834640" y="868774"/>
              <a:ext cx="3474720" cy="136692"/>
              <a:chOff x="2560321" y="2472784"/>
              <a:chExt cx="4206240" cy="136692"/>
            </a:xfrm>
          </p:grpSpPr>
          <p:sp>
            <p:nvSpPr>
              <p:cNvPr id="193"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95"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81" name="Group 19"/>
            <p:cNvGrpSpPr>
              <a:grpSpLocks/>
            </p:cNvGrpSpPr>
            <p:nvPr/>
          </p:nvGrpSpPr>
          <p:grpSpPr bwMode="auto">
            <a:xfrm>
              <a:off x="2880695" y="503200"/>
              <a:ext cx="3382612" cy="319478"/>
              <a:chOff x="2743535" y="2841587"/>
              <a:chExt cx="3382612" cy="319478"/>
            </a:xfrm>
          </p:grpSpPr>
          <p:sp>
            <p:nvSpPr>
              <p:cNvPr id="182" name="TextBox 181"/>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83" name="Group 18"/>
              <p:cNvGrpSpPr>
                <a:grpSpLocks/>
              </p:cNvGrpSpPr>
              <p:nvPr/>
            </p:nvGrpSpPr>
            <p:grpSpPr bwMode="auto">
              <a:xfrm>
                <a:off x="2743535" y="2841587"/>
                <a:ext cx="3382612" cy="319478"/>
                <a:chOff x="2880695" y="2834920"/>
                <a:chExt cx="3382612" cy="319478"/>
              </a:xfrm>
            </p:grpSpPr>
            <p:grpSp>
              <p:nvGrpSpPr>
                <p:cNvPr id="185" name="Group 14"/>
                <p:cNvGrpSpPr>
                  <a:grpSpLocks/>
                </p:cNvGrpSpPr>
                <p:nvPr/>
              </p:nvGrpSpPr>
              <p:grpSpPr bwMode="auto">
                <a:xfrm>
                  <a:off x="2880695" y="2834920"/>
                  <a:ext cx="3382612" cy="136692"/>
                  <a:chOff x="3155015" y="2834920"/>
                  <a:chExt cx="3382612" cy="136692"/>
                </a:xfrm>
              </p:grpSpPr>
              <p:sp>
                <p:nvSpPr>
                  <p:cNvPr id="189" name="TextBox 188"/>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91" name="TextBox 190"/>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86" name="Group 15"/>
                <p:cNvGrpSpPr>
                  <a:grpSpLocks/>
                </p:cNvGrpSpPr>
                <p:nvPr/>
              </p:nvGrpSpPr>
              <p:grpSpPr bwMode="auto">
                <a:xfrm>
                  <a:off x="2880695" y="3017706"/>
                  <a:ext cx="3382612" cy="136692"/>
                  <a:chOff x="3155015" y="2834826"/>
                  <a:chExt cx="3382612" cy="136692"/>
                </a:xfrm>
              </p:grpSpPr>
              <p:sp>
                <p:nvSpPr>
                  <p:cNvPr id="187" name="TextBox 186"/>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88" name="TextBox 187"/>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67" name="Group 31"/>
          <p:cNvGrpSpPr/>
          <p:nvPr/>
        </p:nvGrpSpPr>
        <p:grpSpPr>
          <a:xfrm>
            <a:off x="5303520" y="1828800"/>
            <a:ext cx="3474720" cy="457200"/>
            <a:chOff x="2743200" y="274320"/>
            <a:chExt cx="3474720" cy="457200"/>
          </a:xfrm>
        </p:grpSpPr>
        <p:sp>
          <p:nvSpPr>
            <p:cNvPr id="68"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69" name="Group 15"/>
            <p:cNvGrpSpPr/>
            <p:nvPr/>
          </p:nvGrpSpPr>
          <p:grpSpPr>
            <a:xfrm>
              <a:off x="2788920" y="320040"/>
              <a:ext cx="3383280" cy="184785"/>
              <a:chOff x="2560320" y="960120"/>
              <a:chExt cx="5160937" cy="184785"/>
            </a:xfrm>
          </p:grpSpPr>
          <p:sp>
            <p:nvSpPr>
              <p:cNvPr id="70" name="Rectangle 69"/>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71" name="Rectangle 70"/>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2" name="Group 177"/>
          <p:cNvGrpSpPr/>
          <p:nvPr/>
        </p:nvGrpSpPr>
        <p:grpSpPr>
          <a:xfrm>
            <a:off x="5303520" y="2377440"/>
            <a:ext cx="3474720" cy="502920"/>
            <a:chOff x="5303520" y="3108960"/>
            <a:chExt cx="3474720" cy="502920"/>
          </a:xfrm>
        </p:grpSpPr>
        <p:grpSp>
          <p:nvGrpSpPr>
            <p:cNvPr id="73" name="Group 87"/>
            <p:cNvGrpSpPr/>
            <p:nvPr/>
          </p:nvGrpSpPr>
          <p:grpSpPr>
            <a:xfrm>
              <a:off x="5303520" y="3108960"/>
              <a:ext cx="3474720" cy="502920"/>
              <a:chOff x="2514600" y="914400"/>
              <a:chExt cx="4343400" cy="502920"/>
            </a:xfrm>
          </p:grpSpPr>
          <p:sp>
            <p:nvSpPr>
              <p:cNvPr id="83" name="Rectangle 82"/>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84" name="Group 15"/>
              <p:cNvGrpSpPr/>
              <p:nvPr/>
            </p:nvGrpSpPr>
            <p:grpSpPr>
              <a:xfrm>
                <a:off x="2560320" y="960120"/>
                <a:ext cx="4240530" cy="184785"/>
                <a:chOff x="2560320" y="960120"/>
                <a:chExt cx="4240530" cy="184785"/>
              </a:xfrm>
            </p:grpSpPr>
            <p:sp>
              <p:nvSpPr>
                <p:cNvPr id="85" name="Rectangle 8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86" name="Rectangle 8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4" name="Group 97"/>
            <p:cNvGrpSpPr/>
            <p:nvPr/>
          </p:nvGrpSpPr>
          <p:grpSpPr>
            <a:xfrm>
              <a:off x="5394960" y="3383280"/>
              <a:ext cx="3291840" cy="137160"/>
              <a:chOff x="446817" y="2161735"/>
              <a:chExt cx="3291840" cy="137160"/>
            </a:xfrm>
          </p:grpSpPr>
          <p:sp>
            <p:nvSpPr>
              <p:cNvPr id="75" name="Rectangle 7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76" name="Group 52"/>
              <p:cNvGrpSpPr/>
              <p:nvPr/>
            </p:nvGrpSpPr>
            <p:grpSpPr>
              <a:xfrm>
                <a:off x="446817" y="2161735"/>
                <a:ext cx="3291840" cy="137160"/>
                <a:chOff x="274320" y="1600200"/>
                <a:chExt cx="3291840" cy="137160"/>
              </a:xfrm>
            </p:grpSpPr>
            <p:grpSp>
              <p:nvGrpSpPr>
                <p:cNvPr id="77" name="Group 76"/>
                <p:cNvGrpSpPr/>
                <p:nvPr/>
              </p:nvGrpSpPr>
              <p:grpSpPr>
                <a:xfrm>
                  <a:off x="274320" y="1600200"/>
                  <a:ext cx="3291840" cy="137160"/>
                  <a:chOff x="2468880" y="457200"/>
                  <a:chExt cx="3291840" cy="137160"/>
                </a:xfrm>
              </p:grpSpPr>
              <p:sp>
                <p:nvSpPr>
                  <p:cNvPr id="81" name="Rectangle 80"/>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82" name="Rectangle 8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25"/>
                <p:cNvGrpSpPr/>
                <p:nvPr/>
              </p:nvGrpSpPr>
              <p:grpSpPr>
                <a:xfrm>
                  <a:off x="274320" y="1600200"/>
                  <a:ext cx="3291840" cy="137160"/>
                  <a:chOff x="274320" y="1828800"/>
                  <a:chExt cx="3291840" cy="137160"/>
                </a:xfrm>
              </p:grpSpPr>
              <p:sp>
                <p:nvSpPr>
                  <p:cNvPr id="79" name="Rectangle 78"/>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80"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87" name="Group 178"/>
          <p:cNvGrpSpPr/>
          <p:nvPr/>
        </p:nvGrpSpPr>
        <p:grpSpPr>
          <a:xfrm>
            <a:off x="5303520" y="2926080"/>
            <a:ext cx="3474720" cy="868680"/>
            <a:chOff x="5303520" y="3840480"/>
            <a:chExt cx="3474720" cy="868680"/>
          </a:xfrm>
        </p:grpSpPr>
        <p:grpSp>
          <p:nvGrpSpPr>
            <p:cNvPr id="88" name="Group 16"/>
            <p:cNvGrpSpPr/>
            <p:nvPr/>
          </p:nvGrpSpPr>
          <p:grpSpPr>
            <a:xfrm>
              <a:off x="5303520" y="3840480"/>
              <a:ext cx="3474720" cy="868680"/>
              <a:chOff x="2514600" y="914400"/>
              <a:chExt cx="4343400" cy="868680"/>
            </a:xfrm>
          </p:grpSpPr>
          <p:sp>
            <p:nvSpPr>
              <p:cNvPr id="117" name="Rectangle 116"/>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18" name="Group 15"/>
              <p:cNvGrpSpPr/>
              <p:nvPr/>
            </p:nvGrpSpPr>
            <p:grpSpPr>
              <a:xfrm>
                <a:off x="2560320" y="960120"/>
                <a:ext cx="4240530" cy="184785"/>
                <a:chOff x="2560320" y="960120"/>
                <a:chExt cx="4240530" cy="184785"/>
              </a:xfrm>
            </p:grpSpPr>
            <p:sp>
              <p:nvSpPr>
                <p:cNvPr id="119"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20"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89" name="Group 176"/>
            <p:cNvGrpSpPr/>
            <p:nvPr/>
          </p:nvGrpSpPr>
          <p:grpSpPr>
            <a:xfrm>
              <a:off x="5394960" y="4114800"/>
              <a:ext cx="3291840" cy="502920"/>
              <a:chOff x="5547360" y="2255520"/>
              <a:chExt cx="3291840" cy="502920"/>
            </a:xfrm>
          </p:grpSpPr>
          <p:grpSp>
            <p:nvGrpSpPr>
              <p:cNvPr id="90" name="Group 97"/>
              <p:cNvGrpSpPr/>
              <p:nvPr/>
            </p:nvGrpSpPr>
            <p:grpSpPr>
              <a:xfrm>
                <a:off x="5547360" y="2255520"/>
                <a:ext cx="3291840" cy="137160"/>
                <a:chOff x="446817" y="2161735"/>
                <a:chExt cx="3291840" cy="137160"/>
              </a:xfrm>
            </p:grpSpPr>
            <p:sp>
              <p:nvSpPr>
                <p:cNvPr id="109" name="Rectangle 10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10" name="Group 52"/>
                <p:cNvGrpSpPr/>
                <p:nvPr/>
              </p:nvGrpSpPr>
              <p:grpSpPr>
                <a:xfrm>
                  <a:off x="446817" y="2161735"/>
                  <a:ext cx="3291840" cy="137160"/>
                  <a:chOff x="274320" y="1600200"/>
                  <a:chExt cx="3291840" cy="137160"/>
                </a:xfrm>
              </p:grpSpPr>
              <p:grpSp>
                <p:nvGrpSpPr>
                  <p:cNvPr id="111" name="Group 11"/>
                  <p:cNvGrpSpPr/>
                  <p:nvPr/>
                </p:nvGrpSpPr>
                <p:grpSpPr>
                  <a:xfrm>
                    <a:off x="274320" y="1600200"/>
                    <a:ext cx="3291840" cy="137160"/>
                    <a:chOff x="2468880" y="457200"/>
                    <a:chExt cx="3291840" cy="137160"/>
                  </a:xfrm>
                </p:grpSpPr>
                <p:sp>
                  <p:nvSpPr>
                    <p:cNvPr id="115" name="Rectangle 11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6" name="Rectangle 11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25"/>
                  <p:cNvGrpSpPr/>
                  <p:nvPr/>
                </p:nvGrpSpPr>
                <p:grpSpPr>
                  <a:xfrm>
                    <a:off x="274320" y="1600200"/>
                    <a:ext cx="3291840" cy="137160"/>
                    <a:chOff x="274320" y="1828800"/>
                    <a:chExt cx="3291840" cy="137160"/>
                  </a:xfrm>
                </p:grpSpPr>
                <p:sp>
                  <p:nvSpPr>
                    <p:cNvPr id="113" name="Rectangle 11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1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91" name="Group 97"/>
              <p:cNvGrpSpPr/>
              <p:nvPr/>
            </p:nvGrpSpPr>
            <p:grpSpPr>
              <a:xfrm>
                <a:off x="5547360" y="2438400"/>
                <a:ext cx="3291840" cy="137160"/>
                <a:chOff x="446817" y="2161735"/>
                <a:chExt cx="3291840" cy="137160"/>
              </a:xfrm>
            </p:grpSpPr>
            <p:sp>
              <p:nvSpPr>
                <p:cNvPr id="101" name="Rectangle 10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2" name="Group 52"/>
                <p:cNvGrpSpPr/>
                <p:nvPr/>
              </p:nvGrpSpPr>
              <p:grpSpPr>
                <a:xfrm>
                  <a:off x="446817" y="2161735"/>
                  <a:ext cx="3291840" cy="137160"/>
                  <a:chOff x="274320" y="1600200"/>
                  <a:chExt cx="3291840" cy="137160"/>
                </a:xfrm>
              </p:grpSpPr>
              <p:grpSp>
                <p:nvGrpSpPr>
                  <p:cNvPr id="103" name="Group 11"/>
                  <p:cNvGrpSpPr/>
                  <p:nvPr/>
                </p:nvGrpSpPr>
                <p:grpSpPr>
                  <a:xfrm>
                    <a:off x="274320" y="1600200"/>
                    <a:ext cx="3291840" cy="137160"/>
                    <a:chOff x="2468880" y="457200"/>
                    <a:chExt cx="3291840" cy="137160"/>
                  </a:xfrm>
                </p:grpSpPr>
                <p:sp>
                  <p:nvSpPr>
                    <p:cNvPr id="107" name="Rectangle 10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8" name="Rectangle 10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25"/>
                  <p:cNvGrpSpPr/>
                  <p:nvPr/>
                </p:nvGrpSpPr>
                <p:grpSpPr>
                  <a:xfrm>
                    <a:off x="274320" y="1600200"/>
                    <a:ext cx="3291840" cy="137160"/>
                    <a:chOff x="274320" y="1828800"/>
                    <a:chExt cx="3291840" cy="137160"/>
                  </a:xfrm>
                </p:grpSpPr>
                <p:sp>
                  <p:nvSpPr>
                    <p:cNvPr id="105" name="Rectangle 10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92" name="Group 97"/>
              <p:cNvGrpSpPr/>
              <p:nvPr/>
            </p:nvGrpSpPr>
            <p:grpSpPr>
              <a:xfrm>
                <a:off x="5547360" y="2621280"/>
                <a:ext cx="3291840" cy="137160"/>
                <a:chOff x="446817" y="2161735"/>
                <a:chExt cx="3291840" cy="137160"/>
              </a:xfrm>
            </p:grpSpPr>
            <p:sp>
              <p:nvSpPr>
                <p:cNvPr id="93" name="Rectangle 9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94" name="Group 52"/>
                <p:cNvGrpSpPr/>
                <p:nvPr/>
              </p:nvGrpSpPr>
              <p:grpSpPr>
                <a:xfrm>
                  <a:off x="446817" y="2161735"/>
                  <a:ext cx="3291840" cy="137160"/>
                  <a:chOff x="274320" y="1600200"/>
                  <a:chExt cx="3291840" cy="137160"/>
                </a:xfrm>
              </p:grpSpPr>
              <p:grpSp>
                <p:nvGrpSpPr>
                  <p:cNvPr id="95" name="Group 11"/>
                  <p:cNvGrpSpPr/>
                  <p:nvPr/>
                </p:nvGrpSpPr>
                <p:grpSpPr>
                  <a:xfrm>
                    <a:off x="274320" y="1600200"/>
                    <a:ext cx="3291840" cy="137160"/>
                    <a:chOff x="2468880" y="457200"/>
                    <a:chExt cx="3291840" cy="137160"/>
                  </a:xfrm>
                </p:grpSpPr>
                <p:sp>
                  <p:nvSpPr>
                    <p:cNvPr id="99" name="Rectangle 9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0" name="Rectangle 99"/>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25"/>
                  <p:cNvGrpSpPr/>
                  <p:nvPr/>
                </p:nvGrpSpPr>
                <p:grpSpPr>
                  <a:xfrm>
                    <a:off x="274320" y="1600200"/>
                    <a:ext cx="3291840" cy="137160"/>
                    <a:chOff x="274320" y="1828800"/>
                    <a:chExt cx="3291840" cy="137160"/>
                  </a:xfrm>
                </p:grpSpPr>
                <p:sp>
                  <p:nvSpPr>
                    <p:cNvPr id="97" name="Rectangle 9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grpSp>
        <p:nvGrpSpPr>
          <p:cNvPr id="8" name="Group 216"/>
          <p:cNvGrpSpPr/>
          <p:nvPr/>
        </p:nvGrpSpPr>
        <p:grpSpPr>
          <a:xfrm>
            <a:off x="320040" y="5532120"/>
            <a:ext cx="4754880" cy="502920"/>
            <a:chOff x="320040" y="1554480"/>
            <a:chExt cx="4754880" cy="502920"/>
          </a:xfrm>
        </p:grpSpPr>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gr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155448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Title Information</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Publication Information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19202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ID Numbers</a:t>
            </a:r>
            <a:endParaRPr lang="en-US" sz="600" i="1" dirty="0">
              <a:solidFill>
                <a:schemeClr val="tx1">
                  <a:lumMod val="75000"/>
                  <a:lumOff val="25000"/>
                </a:schemeClr>
              </a:solidFill>
              <a:latin typeface="Arial" pitchFamily="34" charset="0"/>
              <a:cs typeface="Arial" pitchFamily="34" charset="0"/>
            </a:endParaRPr>
          </a:p>
        </p:txBody>
      </p:sp>
      <p:grpSp>
        <p:nvGrpSpPr>
          <p:cNvPr id="9" name="Group 263"/>
          <p:cNvGrpSpPr/>
          <p:nvPr/>
        </p:nvGrpSpPr>
        <p:grpSpPr>
          <a:xfrm>
            <a:off x="365760" y="2194560"/>
            <a:ext cx="4663440" cy="274320"/>
            <a:chOff x="274320" y="2743200"/>
            <a:chExt cx="4663440" cy="274320"/>
          </a:xfrm>
        </p:grpSpPr>
        <p:grpSp>
          <p:nvGrpSpPr>
            <p:cNvPr id="10" name="Group 23"/>
            <p:cNvGrpSpPr/>
            <p:nvPr/>
          </p:nvGrpSpPr>
          <p:grpSpPr>
            <a:xfrm>
              <a:off x="274320" y="2743200"/>
              <a:ext cx="3063240" cy="274320"/>
              <a:chOff x="274320" y="2743200"/>
              <a:chExt cx="3063240" cy="274320"/>
            </a:xfrm>
          </p:grpSpPr>
          <p:sp>
            <p:nvSpPr>
              <p:cNvPr id="285" name="Rectangle 284"/>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PCS 3075</a:t>
                </a:r>
              </a:p>
            </p:txBody>
          </p:sp>
          <p:sp>
            <p:nvSpPr>
              <p:cNvPr id="286" name="Rectangle 285"/>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Identifier</a:t>
                </a:r>
                <a:endParaRPr lang="en-US" sz="600" b="1" dirty="0">
                  <a:solidFill>
                    <a:schemeClr val="tx1">
                      <a:lumMod val="75000"/>
                      <a:lumOff val="25000"/>
                    </a:schemeClr>
                  </a:solidFill>
                  <a:latin typeface="Arial" pitchFamily="34" charset="0"/>
                  <a:cs typeface="Arial" pitchFamily="34" charset="0"/>
                </a:endParaRPr>
              </a:p>
            </p:txBody>
          </p:sp>
        </p:grpSp>
        <p:grpSp>
          <p:nvGrpSpPr>
            <p:cNvPr id="11" name="Group 28"/>
            <p:cNvGrpSpPr/>
            <p:nvPr/>
          </p:nvGrpSpPr>
          <p:grpSpPr>
            <a:xfrm>
              <a:off x="3474720" y="2743200"/>
              <a:ext cx="1463040" cy="274320"/>
              <a:chOff x="274320" y="2743200"/>
              <a:chExt cx="1463040" cy="274320"/>
            </a:xfrm>
          </p:grpSpPr>
          <p:sp>
            <p:nvSpPr>
              <p:cNvPr id="269" name="Rectangle 268"/>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12" name="Group 75"/>
              <p:cNvGrpSpPr/>
              <p:nvPr/>
            </p:nvGrpSpPr>
            <p:grpSpPr>
              <a:xfrm>
                <a:off x="274320" y="2880360"/>
                <a:ext cx="1463040" cy="137160"/>
                <a:chOff x="274320" y="2880360"/>
                <a:chExt cx="1463040" cy="137160"/>
              </a:xfrm>
            </p:grpSpPr>
            <p:sp>
              <p:nvSpPr>
                <p:cNvPr id="275" name="Cross 274"/>
                <p:cNvSpPr/>
                <p:nvPr/>
              </p:nvSpPr>
              <p:spPr>
                <a:xfrm>
                  <a:off x="1645920" y="2903220"/>
                  <a:ext cx="91440" cy="91440"/>
                </a:xfrm>
                <a:prstGeom prst="plus">
                  <a:avLst>
                    <a:gd name="adj" fmla="val 34186"/>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74"/>
                <p:cNvGrpSpPr/>
                <p:nvPr/>
              </p:nvGrpSpPr>
              <p:grpSpPr>
                <a:xfrm>
                  <a:off x="274320" y="2880360"/>
                  <a:ext cx="1325880" cy="137160"/>
                  <a:chOff x="274320" y="2880360"/>
                  <a:chExt cx="1325880" cy="137160"/>
                </a:xfrm>
              </p:grpSpPr>
              <p:sp>
                <p:nvSpPr>
                  <p:cNvPr id="279" name="Rectangle 278"/>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Publication/Serial Number</a:t>
                    </a:r>
                    <a:endParaRPr lang="en-US" sz="600" dirty="0">
                      <a:solidFill>
                        <a:schemeClr val="tx1"/>
                      </a:solidFill>
                      <a:latin typeface="Arial" pitchFamily="34" charset="0"/>
                      <a:cs typeface="Arial" pitchFamily="34" charset="0"/>
                    </a:endParaRPr>
                  </a:p>
                </p:txBody>
              </p:sp>
              <p:sp>
                <p:nvSpPr>
                  <p:cNvPr id="284" name="Isosceles Triangle 283"/>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4" name="Group 263"/>
          <p:cNvGrpSpPr/>
          <p:nvPr/>
        </p:nvGrpSpPr>
        <p:grpSpPr>
          <a:xfrm>
            <a:off x="365760" y="2514600"/>
            <a:ext cx="4663440" cy="137160"/>
            <a:chOff x="274320" y="2880360"/>
            <a:chExt cx="4663440" cy="137160"/>
          </a:xfrm>
        </p:grpSpPr>
        <p:sp>
          <p:nvSpPr>
            <p:cNvPr id="50" name="Rectangle 49"/>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endParaRPr lang="en-US" sz="600" dirty="0" smtClean="0">
                <a:solidFill>
                  <a:schemeClr val="tx1"/>
                </a:solidFill>
                <a:latin typeface="Arial" pitchFamily="34" charset="0"/>
                <a:cs typeface="Arial" pitchFamily="34" charset="0"/>
              </a:endParaRPr>
            </a:p>
          </p:txBody>
        </p:sp>
        <p:grpSp>
          <p:nvGrpSpPr>
            <p:cNvPr id="16" name="Group 75"/>
            <p:cNvGrpSpPr/>
            <p:nvPr/>
          </p:nvGrpSpPr>
          <p:grpSpPr>
            <a:xfrm>
              <a:off x="3474720" y="2880360"/>
              <a:ext cx="1463040" cy="137160"/>
              <a:chOff x="274320" y="2880360"/>
              <a:chExt cx="1463040" cy="137160"/>
            </a:xfrm>
          </p:grpSpPr>
          <p:sp>
            <p:nvSpPr>
              <p:cNvPr id="46" name="Cross 45"/>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74"/>
              <p:cNvGrpSpPr/>
              <p:nvPr/>
            </p:nvGrpSpPr>
            <p:grpSpPr>
              <a:xfrm>
                <a:off x="274320" y="2880360"/>
                <a:ext cx="1325880" cy="137160"/>
                <a:chOff x="274320" y="2880360"/>
                <a:chExt cx="1325880" cy="137160"/>
              </a:xfrm>
            </p:grpSpPr>
            <p:sp>
              <p:nvSpPr>
                <p:cNvPr id="48" name="Rectangle 47"/>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UPC</a:t>
                  </a:r>
                  <a:endParaRPr lang="en-US" sz="600" dirty="0">
                    <a:solidFill>
                      <a:schemeClr val="tx1"/>
                    </a:solidFill>
                    <a:latin typeface="Arial" pitchFamily="34" charset="0"/>
                    <a:cs typeface="Arial" pitchFamily="34" charset="0"/>
                  </a:endParaRPr>
                </a:p>
              </p:txBody>
            </p:sp>
            <p:sp>
              <p:nvSpPr>
                <p:cNvPr id="49" name="Isosceles Triangle 48"/>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6" name="Group 18"/>
          <p:cNvGrpSpPr>
            <a:grpSpLocks/>
          </p:cNvGrpSpPr>
          <p:nvPr/>
        </p:nvGrpSpPr>
        <p:grpSpPr bwMode="auto">
          <a:xfrm>
            <a:off x="5303520" y="914400"/>
            <a:ext cx="3473450" cy="776287"/>
            <a:chOff x="2834640" y="274320"/>
            <a:chExt cx="3474720" cy="777240"/>
          </a:xfrm>
        </p:grpSpPr>
        <p:grpSp>
          <p:nvGrpSpPr>
            <p:cNvPr id="177" name="Group 46"/>
            <p:cNvGrpSpPr>
              <a:grpSpLocks/>
            </p:cNvGrpSpPr>
            <p:nvPr/>
          </p:nvGrpSpPr>
          <p:grpSpPr bwMode="auto">
            <a:xfrm>
              <a:off x="3109378" y="274320"/>
              <a:ext cx="2925244" cy="136692"/>
              <a:chOff x="3109378" y="2743200"/>
              <a:chExt cx="2925244" cy="136692"/>
            </a:xfrm>
          </p:grpSpPr>
          <p:sp>
            <p:nvSpPr>
              <p:cNvPr id="195"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96"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97"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78" name="TextBox 177"/>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79" name="Group 20"/>
            <p:cNvGrpSpPr>
              <a:grpSpLocks/>
            </p:cNvGrpSpPr>
            <p:nvPr/>
          </p:nvGrpSpPr>
          <p:grpSpPr bwMode="auto">
            <a:xfrm>
              <a:off x="2834640" y="868774"/>
              <a:ext cx="3474720" cy="136692"/>
              <a:chOff x="2560321" y="2472784"/>
              <a:chExt cx="4206240" cy="136692"/>
            </a:xfrm>
          </p:grpSpPr>
          <p:sp>
            <p:nvSpPr>
              <p:cNvPr id="191"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93"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80" name="Group 19"/>
            <p:cNvGrpSpPr>
              <a:grpSpLocks/>
            </p:cNvGrpSpPr>
            <p:nvPr/>
          </p:nvGrpSpPr>
          <p:grpSpPr bwMode="auto">
            <a:xfrm>
              <a:off x="2880695" y="503200"/>
              <a:ext cx="3382612" cy="319478"/>
              <a:chOff x="2743535" y="2841587"/>
              <a:chExt cx="3382612" cy="319478"/>
            </a:xfrm>
          </p:grpSpPr>
          <p:sp>
            <p:nvSpPr>
              <p:cNvPr id="181" name="TextBox 180"/>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82" name="Group 18"/>
              <p:cNvGrpSpPr>
                <a:grpSpLocks/>
              </p:cNvGrpSpPr>
              <p:nvPr/>
            </p:nvGrpSpPr>
            <p:grpSpPr bwMode="auto">
              <a:xfrm>
                <a:off x="2743535" y="2841587"/>
                <a:ext cx="3382612" cy="319478"/>
                <a:chOff x="2880695" y="2834920"/>
                <a:chExt cx="3382612" cy="319478"/>
              </a:xfrm>
            </p:grpSpPr>
            <p:grpSp>
              <p:nvGrpSpPr>
                <p:cNvPr id="183" name="Group 14"/>
                <p:cNvGrpSpPr>
                  <a:grpSpLocks/>
                </p:cNvGrpSpPr>
                <p:nvPr/>
              </p:nvGrpSpPr>
              <p:grpSpPr bwMode="auto">
                <a:xfrm>
                  <a:off x="2880695" y="2834920"/>
                  <a:ext cx="3382612" cy="136692"/>
                  <a:chOff x="3155015" y="2834920"/>
                  <a:chExt cx="3382612" cy="136692"/>
                </a:xfrm>
              </p:grpSpPr>
              <p:sp>
                <p:nvSpPr>
                  <p:cNvPr id="188" name="TextBox 187"/>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89" name="TextBox 188"/>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85" name="Group 15"/>
                <p:cNvGrpSpPr>
                  <a:grpSpLocks/>
                </p:cNvGrpSpPr>
                <p:nvPr/>
              </p:nvGrpSpPr>
              <p:grpSpPr bwMode="auto">
                <a:xfrm>
                  <a:off x="2880695" y="3017706"/>
                  <a:ext cx="3382612" cy="136692"/>
                  <a:chOff x="3155015" y="2834826"/>
                  <a:chExt cx="3382612" cy="136692"/>
                </a:xfrm>
              </p:grpSpPr>
              <p:sp>
                <p:nvSpPr>
                  <p:cNvPr id="186" name="TextBox 185"/>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87" name="TextBox 186"/>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66" name="Group 31"/>
          <p:cNvGrpSpPr/>
          <p:nvPr/>
        </p:nvGrpSpPr>
        <p:grpSpPr>
          <a:xfrm>
            <a:off x="5303520" y="1828800"/>
            <a:ext cx="3474720" cy="457200"/>
            <a:chOff x="2743200" y="274320"/>
            <a:chExt cx="3474720" cy="457200"/>
          </a:xfrm>
        </p:grpSpPr>
        <p:sp>
          <p:nvSpPr>
            <p:cNvPr id="67"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68" name="Group 15"/>
            <p:cNvGrpSpPr/>
            <p:nvPr/>
          </p:nvGrpSpPr>
          <p:grpSpPr>
            <a:xfrm>
              <a:off x="2788920" y="320040"/>
              <a:ext cx="3383280" cy="184785"/>
              <a:chOff x="2560320" y="960120"/>
              <a:chExt cx="5160937" cy="184785"/>
            </a:xfrm>
          </p:grpSpPr>
          <p:sp>
            <p:nvSpPr>
              <p:cNvPr id="69" name="Rectangle 68"/>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70" name="Rectangle 69"/>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1" name="Group 177"/>
          <p:cNvGrpSpPr/>
          <p:nvPr/>
        </p:nvGrpSpPr>
        <p:grpSpPr>
          <a:xfrm>
            <a:off x="5303520" y="2377440"/>
            <a:ext cx="3474720" cy="502920"/>
            <a:chOff x="5303520" y="3108960"/>
            <a:chExt cx="3474720" cy="502920"/>
          </a:xfrm>
        </p:grpSpPr>
        <p:grpSp>
          <p:nvGrpSpPr>
            <p:cNvPr id="72" name="Group 87"/>
            <p:cNvGrpSpPr/>
            <p:nvPr/>
          </p:nvGrpSpPr>
          <p:grpSpPr>
            <a:xfrm>
              <a:off x="5303520" y="3108960"/>
              <a:ext cx="3474720" cy="502920"/>
              <a:chOff x="2514600" y="914400"/>
              <a:chExt cx="4343400" cy="502920"/>
            </a:xfrm>
          </p:grpSpPr>
          <p:sp>
            <p:nvSpPr>
              <p:cNvPr id="82" name="Rectangle 81"/>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83" name="Group 15"/>
              <p:cNvGrpSpPr/>
              <p:nvPr/>
            </p:nvGrpSpPr>
            <p:grpSpPr>
              <a:xfrm>
                <a:off x="2560320" y="960120"/>
                <a:ext cx="4240530" cy="184785"/>
                <a:chOff x="2560320" y="960120"/>
                <a:chExt cx="4240530" cy="184785"/>
              </a:xfrm>
            </p:grpSpPr>
            <p:sp>
              <p:nvSpPr>
                <p:cNvPr id="84" name="Rectangle 83"/>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85" name="Rectangle 84"/>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3" name="Group 97"/>
            <p:cNvGrpSpPr/>
            <p:nvPr/>
          </p:nvGrpSpPr>
          <p:grpSpPr>
            <a:xfrm>
              <a:off x="5394960" y="3383280"/>
              <a:ext cx="3291840" cy="137160"/>
              <a:chOff x="446817" y="2161735"/>
              <a:chExt cx="3291840" cy="137160"/>
            </a:xfrm>
          </p:grpSpPr>
          <p:sp>
            <p:nvSpPr>
              <p:cNvPr id="74" name="Rectangle 73"/>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75" name="Group 52"/>
              <p:cNvGrpSpPr/>
              <p:nvPr/>
            </p:nvGrpSpPr>
            <p:grpSpPr>
              <a:xfrm>
                <a:off x="446817" y="2161735"/>
                <a:ext cx="3291840" cy="137160"/>
                <a:chOff x="274320" y="1600200"/>
                <a:chExt cx="3291840" cy="137160"/>
              </a:xfrm>
            </p:grpSpPr>
            <p:grpSp>
              <p:nvGrpSpPr>
                <p:cNvPr id="76" name="Group 75"/>
                <p:cNvGrpSpPr/>
                <p:nvPr/>
              </p:nvGrpSpPr>
              <p:grpSpPr>
                <a:xfrm>
                  <a:off x="274320" y="1600200"/>
                  <a:ext cx="3291840" cy="137160"/>
                  <a:chOff x="2468880" y="457200"/>
                  <a:chExt cx="3291840" cy="137160"/>
                </a:xfrm>
              </p:grpSpPr>
              <p:sp>
                <p:nvSpPr>
                  <p:cNvPr id="80" name="Rectangle 79"/>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81" name="Rectangle 80"/>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25"/>
                <p:cNvGrpSpPr/>
                <p:nvPr/>
              </p:nvGrpSpPr>
              <p:grpSpPr>
                <a:xfrm>
                  <a:off x="274320" y="1600200"/>
                  <a:ext cx="3291840" cy="137160"/>
                  <a:chOff x="274320" y="1828800"/>
                  <a:chExt cx="3291840" cy="137160"/>
                </a:xfrm>
              </p:grpSpPr>
              <p:sp>
                <p:nvSpPr>
                  <p:cNvPr id="78" name="Rectangle 77"/>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79"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86" name="Group 178"/>
          <p:cNvGrpSpPr/>
          <p:nvPr/>
        </p:nvGrpSpPr>
        <p:grpSpPr>
          <a:xfrm>
            <a:off x="5303520" y="2926080"/>
            <a:ext cx="3474720" cy="868680"/>
            <a:chOff x="5303520" y="3840480"/>
            <a:chExt cx="3474720" cy="868680"/>
          </a:xfrm>
        </p:grpSpPr>
        <p:grpSp>
          <p:nvGrpSpPr>
            <p:cNvPr id="87" name="Group 16"/>
            <p:cNvGrpSpPr/>
            <p:nvPr/>
          </p:nvGrpSpPr>
          <p:grpSpPr>
            <a:xfrm>
              <a:off x="5303520" y="3840480"/>
              <a:ext cx="3474720" cy="868680"/>
              <a:chOff x="2514600" y="914400"/>
              <a:chExt cx="4343400" cy="868680"/>
            </a:xfrm>
          </p:grpSpPr>
          <p:sp>
            <p:nvSpPr>
              <p:cNvPr id="116" name="Rectangle 115"/>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17" name="Group 15"/>
              <p:cNvGrpSpPr/>
              <p:nvPr/>
            </p:nvGrpSpPr>
            <p:grpSpPr>
              <a:xfrm>
                <a:off x="2560320" y="960120"/>
                <a:ext cx="4240530" cy="184785"/>
                <a:chOff x="2560320" y="960120"/>
                <a:chExt cx="4240530" cy="184785"/>
              </a:xfrm>
            </p:grpSpPr>
            <p:sp>
              <p:nvSpPr>
                <p:cNvPr id="118"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19"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88" name="Group 176"/>
            <p:cNvGrpSpPr/>
            <p:nvPr/>
          </p:nvGrpSpPr>
          <p:grpSpPr>
            <a:xfrm>
              <a:off x="5394960" y="4114800"/>
              <a:ext cx="3291840" cy="502920"/>
              <a:chOff x="5547360" y="2255520"/>
              <a:chExt cx="3291840" cy="502920"/>
            </a:xfrm>
          </p:grpSpPr>
          <p:grpSp>
            <p:nvGrpSpPr>
              <p:cNvPr id="89" name="Group 97"/>
              <p:cNvGrpSpPr/>
              <p:nvPr/>
            </p:nvGrpSpPr>
            <p:grpSpPr>
              <a:xfrm>
                <a:off x="5547360" y="2255520"/>
                <a:ext cx="3291840" cy="137160"/>
                <a:chOff x="446817" y="2161735"/>
                <a:chExt cx="3291840" cy="137160"/>
              </a:xfrm>
            </p:grpSpPr>
            <p:sp>
              <p:nvSpPr>
                <p:cNvPr id="108" name="Rectangle 10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9" name="Group 52"/>
                <p:cNvGrpSpPr/>
                <p:nvPr/>
              </p:nvGrpSpPr>
              <p:grpSpPr>
                <a:xfrm>
                  <a:off x="446817" y="2161735"/>
                  <a:ext cx="3291840" cy="137160"/>
                  <a:chOff x="274320" y="1600200"/>
                  <a:chExt cx="3291840" cy="137160"/>
                </a:xfrm>
              </p:grpSpPr>
              <p:grpSp>
                <p:nvGrpSpPr>
                  <p:cNvPr id="110" name="Group 11"/>
                  <p:cNvGrpSpPr/>
                  <p:nvPr/>
                </p:nvGrpSpPr>
                <p:grpSpPr>
                  <a:xfrm>
                    <a:off x="274320" y="1600200"/>
                    <a:ext cx="3291840" cy="137160"/>
                    <a:chOff x="2468880" y="457200"/>
                    <a:chExt cx="3291840" cy="137160"/>
                  </a:xfrm>
                </p:grpSpPr>
                <p:sp>
                  <p:nvSpPr>
                    <p:cNvPr id="114" name="Rectangle 113"/>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5" name="Rectangle 114"/>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25"/>
                  <p:cNvGrpSpPr/>
                  <p:nvPr/>
                </p:nvGrpSpPr>
                <p:grpSpPr>
                  <a:xfrm>
                    <a:off x="274320" y="1600200"/>
                    <a:ext cx="3291840" cy="137160"/>
                    <a:chOff x="274320" y="1828800"/>
                    <a:chExt cx="3291840" cy="137160"/>
                  </a:xfrm>
                </p:grpSpPr>
                <p:sp>
                  <p:nvSpPr>
                    <p:cNvPr id="112" name="Rectangle 11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1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90" name="Group 97"/>
              <p:cNvGrpSpPr/>
              <p:nvPr/>
            </p:nvGrpSpPr>
            <p:grpSpPr>
              <a:xfrm>
                <a:off x="5547360" y="2438400"/>
                <a:ext cx="3291840" cy="137160"/>
                <a:chOff x="446817" y="2161735"/>
                <a:chExt cx="3291840" cy="137160"/>
              </a:xfrm>
            </p:grpSpPr>
            <p:sp>
              <p:nvSpPr>
                <p:cNvPr id="100" name="Rectangle 9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1" name="Group 52"/>
                <p:cNvGrpSpPr/>
                <p:nvPr/>
              </p:nvGrpSpPr>
              <p:grpSpPr>
                <a:xfrm>
                  <a:off x="446817" y="2161735"/>
                  <a:ext cx="3291840" cy="137160"/>
                  <a:chOff x="274320" y="1600200"/>
                  <a:chExt cx="3291840" cy="137160"/>
                </a:xfrm>
              </p:grpSpPr>
              <p:grpSp>
                <p:nvGrpSpPr>
                  <p:cNvPr id="102" name="Group 11"/>
                  <p:cNvGrpSpPr/>
                  <p:nvPr/>
                </p:nvGrpSpPr>
                <p:grpSpPr>
                  <a:xfrm>
                    <a:off x="274320" y="1600200"/>
                    <a:ext cx="3291840" cy="137160"/>
                    <a:chOff x="2468880" y="457200"/>
                    <a:chExt cx="3291840" cy="137160"/>
                  </a:xfrm>
                </p:grpSpPr>
                <p:sp>
                  <p:nvSpPr>
                    <p:cNvPr id="106" name="Rectangle 10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7" name="Rectangle 10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25"/>
                  <p:cNvGrpSpPr/>
                  <p:nvPr/>
                </p:nvGrpSpPr>
                <p:grpSpPr>
                  <a:xfrm>
                    <a:off x="274320" y="1600200"/>
                    <a:ext cx="3291840" cy="137160"/>
                    <a:chOff x="274320" y="1828800"/>
                    <a:chExt cx="3291840" cy="137160"/>
                  </a:xfrm>
                </p:grpSpPr>
                <p:sp>
                  <p:nvSpPr>
                    <p:cNvPr id="104" name="Rectangle 10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91" name="Group 97"/>
              <p:cNvGrpSpPr/>
              <p:nvPr/>
            </p:nvGrpSpPr>
            <p:grpSpPr>
              <a:xfrm>
                <a:off x="5547360" y="2621280"/>
                <a:ext cx="3291840" cy="137160"/>
                <a:chOff x="446817" y="2161735"/>
                <a:chExt cx="3291840" cy="137160"/>
              </a:xfrm>
            </p:grpSpPr>
            <p:sp>
              <p:nvSpPr>
                <p:cNvPr id="92" name="Rectangle 91"/>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93" name="Group 52"/>
                <p:cNvGrpSpPr/>
                <p:nvPr/>
              </p:nvGrpSpPr>
              <p:grpSpPr>
                <a:xfrm>
                  <a:off x="446817" y="2161735"/>
                  <a:ext cx="3291840" cy="137160"/>
                  <a:chOff x="274320" y="1600200"/>
                  <a:chExt cx="3291840" cy="137160"/>
                </a:xfrm>
              </p:grpSpPr>
              <p:grpSp>
                <p:nvGrpSpPr>
                  <p:cNvPr id="94" name="Group 11"/>
                  <p:cNvGrpSpPr/>
                  <p:nvPr/>
                </p:nvGrpSpPr>
                <p:grpSpPr>
                  <a:xfrm>
                    <a:off x="274320" y="1600200"/>
                    <a:ext cx="3291840" cy="137160"/>
                    <a:chOff x="2468880" y="457200"/>
                    <a:chExt cx="3291840" cy="137160"/>
                  </a:xfrm>
                </p:grpSpPr>
                <p:sp>
                  <p:nvSpPr>
                    <p:cNvPr id="98" name="Rectangle 97"/>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9" name="Rectangle 98"/>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25"/>
                  <p:cNvGrpSpPr/>
                  <p:nvPr/>
                </p:nvGrpSpPr>
                <p:grpSpPr>
                  <a:xfrm>
                    <a:off x="274320" y="1600200"/>
                    <a:ext cx="3291840" cy="137160"/>
                    <a:chOff x="274320" y="1828800"/>
                    <a:chExt cx="3291840" cy="137160"/>
                  </a:xfrm>
                </p:grpSpPr>
                <p:sp>
                  <p:nvSpPr>
                    <p:cNvPr id="96" name="Rectangle 95"/>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7"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a:lstStyle/>
          <a:p>
            <a:pPr>
              <a:tabLst>
                <a:tab pos="228600" algn="l"/>
                <a:tab pos="457200" algn="l"/>
                <a:tab pos="685800" algn="l"/>
                <a:tab pos="914400" algn="l"/>
                <a:tab pos="1143000" algn="l"/>
              </a:tabLst>
              <a:defRPr/>
            </a:pPr>
            <a:r>
              <a:rPr lang="en-US" sz="1200" b="1" dirty="0" smtClean="0"/>
              <a:t/>
            </a:r>
            <a:br>
              <a:rPr lang="en-US" sz="1200" b="1" dirty="0" smtClean="0"/>
            </a:br>
            <a:r>
              <a:rPr lang="en-US" sz="1200" b="1" dirty="0" smtClean="0"/>
              <a:t>Cataloging a pop album (e.g., Rubber Soul, The Beatles)</a:t>
            </a:r>
          </a:p>
        </p:txBody>
      </p:sp>
      <p:sp>
        <p:nvSpPr>
          <p:cNvPr id="5" name="Text Placeholder 4"/>
          <p:cNvSpPr>
            <a:spLocks noGrp="1"/>
          </p:cNvSpPr>
          <p:nvPr>
            <p:ph type="body" idx="1"/>
          </p:nvPr>
        </p:nvSpPr>
        <p:spPr>
          <a:xfrm>
            <a:off x="685800" y="1587500"/>
            <a:ext cx="7772400" cy="914400"/>
          </a:xfrm>
        </p:spPr>
        <p:txBody>
          <a:bodyPr/>
          <a:lstStyle/>
          <a:p>
            <a:pPr>
              <a:defRPr/>
            </a:pPr>
            <a:r>
              <a:rPr lang="en-US" sz="1000" dirty="0" smtClean="0"/>
              <a:t>V/FRBR-CT | Design Sketches : #14</a:t>
            </a:r>
            <a:r>
              <a:rPr lang="en-US" dirty="0" smtClean="0"/>
              <a:t/>
            </a:r>
            <a:br>
              <a:rPr lang="en-US" dirty="0" smtClean="0"/>
            </a:br>
            <a:r>
              <a:rPr lang="en-US" dirty="0" smtClean="0"/>
              <a:t>UI/X Design Examples – The Beatles/Rubber Soul</a:t>
            </a:r>
            <a:endParaRPr lang="en-US" dirty="0"/>
          </a:p>
        </p:txBody>
      </p:sp>
      <p:sp>
        <p:nvSpPr>
          <p:cNvPr id="4" name="Rectangle 3"/>
          <p:cNvSpPr/>
          <p:nvPr/>
        </p:nvSpPr>
        <p:spPr>
          <a:xfrm rot="21480000">
            <a:off x="1005840" y="3111523"/>
            <a:ext cx="7132320" cy="2834640"/>
          </a:xfrm>
          <a:prstGeom prst="rect">
            <a:avLst/>
          </a:prstGeom>
          <a:solidFill>
            <a:schemeClr val="bg2"/>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b="1" dirty="0" smtClean="0">
                <a:solidFill>
                  <a:schemeClr val="tx1"/>
                </a:solidFill>
                <a:latin typeface="Segoe Print" pitchFamily="2" charset="0"/>
                <a:cs typeface="Handwriting - Dakota"/>
              </a:rPr>
              <a:t>These slides illustrate the following design ideas : </a:t>
            </a: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r>
              <a:rPr lang="en-US" sz="1000" dirty="0" smtClean="0">
                <a:solidFill>
                  <a:schemeClr val="tx1"/>
                </a:solidFill>
                <a:latin typeface="Segoe Print" pitchFamily="2" charset="0"/>
                <a:cs typeface="Handwriting - Dakota"/>
              </a:rPr>
              <a:t>Cataloging a pop album.</a:t>
            </a: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r>
              <a:rPr lang="en-US" sz="1000" dirty="0" smtClean="0">
                <a:solidFill>
                  <a:schemeClr val="tx1"/>
                </a:solidFill>
                <a:latin typeface="Segoe Print" pitchFamily="2" charset="0"/>
                <a:cs typeface="Handwriting - Dakota"/>
              </a:rPr>
              <a:t>The reuse of expressions already associated with an existing manifestation (e.g., a re-issue).  </a:t>
            </a: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r>
              <a:rPr lang="en-US" sz="1000" dirty="0" smtClean="0">
                <a:solidFill>
                  <a:schemeClr val="tx1"/>
                </a:solidFill>
                <a:latin typeface="Segoe Print" pitchFamily="2" charset="0"/>
                <a:cs typeface="Handwriting - Dakota"/>
              </a:rPr>
              <a:t>Drag &amp; Drop linking and reordering of content.</a:t>
            </a: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r>
              <a:rPr lang="en-US" sz="1000" dirty="0" smtClean="0">
                <a:solidFill>
                  <a:schemeClr val="tx1"/>
                </a:solidFill>
                <a:latin typeface="Segoe Print" pitchFamily="2" charset="0"/>
                <a:cs typeface="Handwriting - Dakota"/>
              </a:rPr>
              <a:t>Adding a group contributor; linking group members to a group.</a:t>
            </a: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endParaRPr lang="en-US" sz="1000" dirty="0" smtClean="0">
              <a:solidFill>
                <a:schemeClr val="tx1"/>
              </a:solidFill>
              <a:latin typeface="Segoe Print" pitchFamily="2" charset="0"/>
              <a:cs typeface="Handwriting - Dakota"/>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grpSp>
        <p:nvGrpSpPr>
          <p:cNvPr id="8" name="Group 216"/>
          <p:cNvGrpSpPr/>
          <p:nvPr/>
        </p:nvGrpSpPr>
        <p:grpSpPr>
          <a:xfrm>
            <a:off x="320040" y="5532120"/>
            <a:ext cx="4754880" cy="502920"/>
            <a:chOff x="320040" y="1554480"/>
            <a:chExt cx="4754880" cy="502920"/>
          </a:xfrm>
        </p:grpSpPr>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gr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155448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Title Information</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Publication Information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19202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ID Numbers</a:t>
            </a:r>
            <a:endParaRPr lang="en-US" sz="600" i="1" dirty="0">
              <a:solidFill>
                <a:schemeClr val="tx1">
                  <a:lumMod val="75000"/>
                  <a:lumOff val="25000"/>
                </a:schemeClr>
              </a:solidFill>
              <a:latin typeface="Arial" pitchFamily="34" charset="0"/>
              <a:cs typeface="Arial" pitchFamily="34" charset="0"/>
            </a:endParaRPr>
          </a:p>
        </p:txBody>
      </p:sp>
      <p:grpSp>
        <p:nvGrpSpPr>
          <p:cNvPr id="9" name="Group 263"/>
          <p:cNvGrpSpPr/>
          <p:nvPr/>
        </p:nvGrpSpPr>
        <p:grpSpPr>
          <a:xfrm>
            <a:off x="365760" y="2194560"/>
            <a:ext cx="4663440" cy="274320"/>
            <a:chOff x="274320" y="2743200"/>
            <a:chExt cx="4663440" cy="274320"/>
          </a:xfrm>
        </p:grpSpPr>
        <p:grpSp>
          <p:nvGrpSpPr>
            <p:cNvPr id="10" name="Group 23"/>
            <p:cNvGrpSpPr/>
            <p:nvPr/>
          </p:nvGrpSpPr>
          <p:grpSpPr>
            <a:xfrm>
              <a:off x="274320" y="2743200"/>
              <a:ext cx="3063240" cy="274320"/>
              <a:chOff x="274320" y="2743200"/>
              <a:chExt cx="3063240" cy="274320"/>
            </a:xfrm>
          </p:grpSpPr>
          <p:sp>
            <p:nvSpPr>
              <p:cNvPr id="285" name="Rectangle 284"/>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PCS 3075</a:t>
                </a:r>
              </a:p>
            </p:txBody>
          </p:sp>
          <p:sp>
            <p:nvSpPr>
              <p:cNvPr id="286" name="Rectangle 285"/>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Identifier</a:t>
                </a:r>
                <a:endParaRPr lang="en-US" sz="600" b="1" dirty="0">
                  <a:solidFill>
                    <a:schemeClr val="tx1">
                      <a:lumMod val="75000"/>
                      <a:lumOff val="25000"/>
                    </a:schemeClr>
                  </a:solidFill>
                  <a:latin typeface="Arial" pitchFamily="34" charset="0"/>
                  <a:cs typeface="Arial" pitchFamily="34" charset="0"/>
                </a:endParaRPr>
              </a:p>
            </p:txBody>
          </p:sp>
        </p:grpSp>
        <p:grpSp>
          <p:nvGrpSpPr>
            <p:cNvPr id="11" name="Group 28"/>
            <p:cNvGrpSpPr/>
            <p:nvPr/>
          </p:nvGrpSpPr>
          <p:grpSpPr>
            <a:xfrm>
              <a:off x="3474720" y="2743200"/>
              <a:ext cx="1463040" cy="274320"/>
              <a:chOff x="274320" y="2743200"/>
              <a:chExt cx="1463040" cy="274320"/>
            </a:xfrm>
          </p:grpSpPr>
          <p:sp>
            <p:nvSpPr>
              <p:cNvPr id="269" name="Rectangle 268"/>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12" name="Group 75"/>
              <p:cNvGrpSpPr/>
              <p:nvPr/>
            </p:nvGrpSpPr>
            <p:grpSpPr>
              <a:xfrm>
                <a:off x="274320" y="2880360"/>
                <a:ext cx="1463040" cy="137160"/>
                <a:chOff x="274320" y="2880360"/>
                <a:chExt cx="1463040" cy="137160"/>
              </a:xfrm>
            </p:grpSpPr>
            <p:sp>
              <p:nvSpPr>
                <p:cNvPr id="275" name="Cross 274"/>
                <p:cNvSpPr/>
                <p:nvPr/>
              </p:nvSpPr>
              <p:spPr>
                <a:xfrm>
                  <a:off x="1645920" y="2903220"/>
                  <a:ext cx="91440" cy="91440"/>
                </a:xfrm>
                <a:prstGeom prst="plus">
                  <a:avLst>
                    <a:gd name="adj" fmla="val 34186"/>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74"/>
                <p:cNvGrpSpPr/>
                <p:nvPr/>
              </p:nvGrpSpPr>
              <p:grpSpPr>
                <a:xfrm>
                  <a:off x="274320" y="2880360"/>
                  <a:ext cx="1325880" cy="137160"/>
                  <a:chOff x="274320" y="2880360"/>
                  <a:chExt cx="1325880" cy="137160"/>
                </a:xfrm>
              </p:grpSpPr>
              <p:sp>
                <p:nvSpPr>
                  <p:cNvPr id="279" name="Rectangle 278"/>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Publication/Serial Number</a:t>
                    </a:r>
                    <a:endParaRPr lang="en-US" sz="600" dirty="0">
                      <a:solidFill>
                        <a:schemeClr val="tx1"/>
                      </a:solidFill>
                      <a:latin typeface="Arial" pitchFamily="34" charset="0"/>
                      <a:cs typeface="Arial" pitchFamily="34" charset="0"/>
                    </a:endParaRPr>
                  </a:p>
                </p:txBody>
              </p:sp>
              <p:sp>
                <p:nvSpPr>
                  <p:cNvPr id="284" name="Isosceles Triangle 283"/>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4" name="Group 263"/>
          <p:cNvGrpSpPr/>
          <p:nvPr/>
        </p:nvGrpSpPr>
        <p:grpSpPr>
          <a:xfrm>
            <a:off x="365760" y="2514600"/>
            <a:ext cx="4663440" cy="137160"/>
            <a:chOff x="274320" y="2880360"/>
            <a:chExt cx="4663440" cy="137160"/>
          </a:xfrm>
        </p:grpSpPr>
        <p:sp>
          <p:nvSpPr>
            <p:cNvPr id="50" name="Rectangle 49"/>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endParaRPr lang="en-US" sz="600" dirty="0" smtClean="0">
                <a:solidFill>
                  <a:schemeClr val="tx1"/>
                </a:solidFill>
                <a:latin typeface="Arial" pitchFamily="34" charset="0"/>
                <a:cs typeface="Arial" pitchFamily="34" charset="0"/>
              </a:endParaRPr>
            </a:p>
          </p:txBody>
        </p:sp>
        <p:grpSp>
          <p:nvGrpSpPr>
            <p:cNvPr id="16" name="Group 75"/>
            <p:cNvGrpSpPr/>
            <p:nvPr/>
          </p:nvGrpSpPr>
          <p:grpSpPr>
            <a:xfrm>
              <a:off x="3474720" y="2880360"/>
              <a:ext cx="1463040" cy="137160"/>
              <a:chOff x="274320" y="2880360"/>
              <a:chExt cx="1463040" cy="137160"/>
            </a:xfrm>
          </p:grpSpPr>
          <p:sp>
            <p:nvSpPr>
              <p:cNvPr id="46" name="Cross 45"/>
              <p:cNvSpPr/>
              <p:nvPr/>
            </p:nvSpPr>
            <p:spPr>
              <a:xfrm>
                <a:off x="1645920" y="2903220"/>
                <a:ext cx="91440" cy="91440"/>
              </a:xfrm>
              <a:prstGeom prst="plus">
                <a:avLst>
                  <a:gd name="adj" fmla="val 34186"/>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74"/>
              <p:cNvGrpSpPr/>
              <p:nvPr/>
            </p:nvGrpSpPr>
            <p:grpSpPr>
              <a:xfrm>
                <a:off x="274320" y="2880360"/>
                <a:ext cx="1325880" cy="137160"/>
                <a:chOff x="274320" y="2880360"/>
                <a:chExt cx="1325880" cy="137160"/>
              </a:xfrm>
            </p:grpSpPr>
            <p:sp>
              <p:nvSpPr>
                <p:cNvPr id="48" name="Rectangle 47"/>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UPC</a:t>
                  </a:r>
                  <a:endParaRPr lang="en-US" sz="600" dirty="0">
                    <a:solidFill>
                      <a:schemeClr val="tx1"/>
                    </a:solidFill>
                    <a:latin typeface="Arial" pitchFamily="34" charset="0"/>
                    <a:cs typeface="Arial" pitchFamily="34" charset="0"/>
                  </a:endParaRPr>
                </a:p>
              </p:txBody>
            </p:sp>
            <p:sp>
              <p:nvSpPr>
                <p:cNvPr id="49" name="Isosceles Triangle 48"/>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 name="Group 263"/>
          <p:cNvGrpSpPr/>
          <p:nvPr/>
        </p:nvGrpSpPr>
        <p:grpSpPr>
          <a:xfrm>
            <a:off x="365760" y="2697480"/>
            <a:ext cx="4663440" cy="137160"/>
            <a:chOff x="274320" y="2880360"/>
            <a:chExt cx="4663440" cy="137160"/>
          </a:xfrm>
        </p:grpSpPr>
        <p:sp>
          <p:nvSpPr>
            <p:cNvPr id="53" name="Rectangle 52"/>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endParaRPr lang="en-US" sz="600" dirty="0">
                <a:solidFill>
                  <a:schemeClr val="tx1"/>
                </a:solidFill>
                <a:latin typeface="Arial" pitchFamily="34" charset="0"/>
                <a:cs typeface="Arial" pitchFamily="34" charset="0"/>
              </a:endParaRPr>
            </a:p>
          </p:txBody>
        </p:sp>
        <p:grpSp>
          <p:nvGrpSpPr>
            <p:cNvPr id="19" name="Group 75"/>
            <p:cNvGrpSpPr/>
            <p:nvPr/>
          </p:nvGrpSpPr>
          <p:grpSpPr>
            <a:xfrm>
              <a:off x="3474720" y="2880360"/>
              <a:ext cx="1463040" cy="137160"/>
              <a:chOff x="274320" y="2880360"/>
              <a:chExt cx="1463040" cy="137160"/>
            </a:xfrm>
          </p:grpSpPr>
          <p:sp>
            <p:nvSpPr>
              <p:cNvPr id="55" name="Cross 54"/>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74"/>
              <p:cNvGrpSpPr/>
              <p:nvPr/>
            </p:nvGrpSpPr>
            <p:grpSpPr>
              <a:xfrm>
                <a:off x="274320" y="2880360"/>
                <a:ext cx="1325880" cy="137160"/>
                <a:chOff x="274320" y="2880360"/>
                <a:chExt cx="1325880" cy="137160"/>
              </a:xfrm>
            </p:grpSpPr>
            <p:sp>
              <p:nvSpPr>
                <p:cNvPr id="58" name="Rectangle 57"/>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Publication/Serial Number</a:t>
                  </a:r>
                  <a:endParaRPr lang="en-US" sz="600" dirty="0">
                    <a:solidFill>
                      <a:schemeClr val="tx1"/>
                    </a:solidFill>
                    <a:latin typeface="Arial" pitchFamily="34" charset="0"/>
                    <a:cs typeface="Arial" pitchFamily="34" charset="0"/>
                  </a:endParaRPr>
                </a:p>
              </p:txBody>
            </p:sp>
            <p:sp>
              <p:nvSpPr>
                <p:cNvPr id="59" name="Isosceles Triangle 58"/>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3" name="Group 18"/>
          <p:cNvGrpSpPr>
            <a:grpSpLocks/>
          </p:cNvGrpSpPr>
          <p:nvPr/>
        </p:nvGrpSpPr>
        <p:grpSpPr bwMode="auto">
          <a:xfrm>
            <a:off x="5303520" y="914400"/>
            <a:ext cx="3473450" cy="776287"/>
            <a:chOff x="2834640" y="274320"/>
            <a:chExt cx="3474720" cy="777240"/>
          </a:xfrm>
        </p:grpSpPr>
        <p:grpSp>
          <p:nvGrpSpPr>
            <p:cNvPr id="185" name="Group 46"/>
            <p:cNvGrpSpPr>
              <a:grpSpLocks/>
            </p:cNvGrpSpPr>
            <p:nvPr/>
          </p:nvGrpSpPr>
          <p:grpSpPr bwMode="auto">
            <a:xfrm>
              <a:off x="3109378" y="274320"/>
              <a:ext cx="2925244" cy="136692"/>
              <a:chOff x="3109378" y="2743200"/>
              <a:chExt cx="2925244" cy="136692"/>
            </a:xfrm>
          </p:grpSpPr>
          <p:sp>
            <p:nvSpPr>
              <p:cNvPr id="204"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205"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206"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86" name="TextBox 185"/>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87" name="Group 20"/>
            <p:cNvGrpSpPr>
              <a:grpSpLocks/>
            </p:cNvGrpSpPr>
            <p:nvPr/>
          </p:nvGrpSpPr>
          <p:grpSpPr bwMode="auto">
            <a:xfrm>
              <a:off x="2834640" y="868774"/>
              <a:ext cx="3474720" cy="136692"/>
              <a:chOff x="2560321" y="2472784"/>
              <a:chExt cx="4206240" cy="136692"/>
            </a:xfrm>
          </p:grpSpPr>
          <p:sp>
            <p:nvSpPr>
              <p:cNvPr id="200"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202"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88" name="Group 19"/>
            <p:cNvGrpSpPr>
              <a:grpSpLocks/>
            </p:cNvGrpSpPr>
            <p:nvPr/>
          </p:nvGrpSpPr>
          <p:grpSpPr bwMode="auto">
            <a:xfrm>
              <a:off x="2880695" y="503200"/>
              <a:ext cx="3382612" cy="319478"/>
              <a:chOff x="2743535" y="2841587"/>
              <a:chExt cx="3382612" cy="319478"/>
            </a:xfrm>
          </p:grpSpPr>
          <p:sp>
            <p:nvSpPr>
              <p:cNvPr id="189" name="TextBox 188"/>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91" name="Group 18"/>
              <p:cNvGrpSpPr>
                <a:grpSpLocks/>
              </p:cNvGrpSpPr>
              <p:nvPr/>
            </p:nvGrpSpPr>
            <p:grpSpPr bwMode="auto">
              <a:xfrm>
                <a:off x="2743535" y="2841587"/>
                <a:ext cx="3382612" cy="319478"/>
                <a:chOff x="2880695" y="2834920"/>
                <a:chExt cx="3382612" cy="319478"/>
              </a:xfrm>
            </p:grpSpPr>
            <p:grpSp>
              <p:nvGrpSpPr>
                <p:cNvPr id="193" name="Group 14"/>
                <p:cNvGrpSpPr>
                  <a:grpSpLocks/>
                </p:cNvGrpSpPr>
                <p:nvPr/>
              </p:nvGrpSpPr>
              <p:grpSpPr bwMode="auto">
                <a:xfrm>
                  <a:off x="2880695" y="2834920"/>
                  <a:ext cx="3382612" cy="136692"/>
                  <a:chOff x="3155015" y="2834920"/>
                  <a:chExt cx="3382612" cy="136692"/>
                </a:xfrm>
              </p:grpSpPr>
              <p:sp>
                <p:nvSpPr>
                  <p:cNvPr id="198" name="TextBox 197"/>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99" name="TextBox 198"/>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95" name="Group 15"/>
                <p:cNvGrpSpPr>
                  <a:grpSpLocks/>
                </p:cNvGrpSpPr>
                <p:nvPr/>
              </p:nvGrpSpPr>
              <p:grpSpPr bwMode="auto">
                <a:xfrm>
                  <a:off x="2880695" y="3017706"/>
                  <a:ext cx="3382612" cy="136692"/>
                  <a:chOff x="3155015" y="2834826"/>
                  <a:chExt cx="3382612" cy="136692"/>
                </a:xfrm>
              </p:grpSpPr>
              <p:sp>
                <p:nvSpPr>
                  <p:cNvPr id="196" name="TextBox 195"/>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97" name="TextBox 196"/>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73" name="Group 31"/>
          <p:cNvGrpSpPr/>
          <p:nvPr/>
        </p:nvGrpSpPr>
        <p:grpSpPr>
          <a:xfrm>
            <a:off x="5303520" y="1828800"/>
            <a:ext cx="3474720" cy="457200"/>
            <a:chOff x="2743200" y="274320"/>
            <a:chExt cx="3474720" cy="457200"/>
          </a:xfrm>
        </p:grpSpPr>
        <p:sp>
          <p:nvSpPr>
            <p:cNvPr id="74"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75" name="Group 15"/>
            <p:cNvGrpSpPr/>
            <p:nvPr/>
          </p:nvGrpSpPr>
          <p:grpSpPr>
            <a:xfrm>
              <a:off x="2788920" y="320040"/>
              <a:ext cx="3383280" cy="184785"/>
              <a:chOff x="2560320" y="960120"/>
              <a:chExt cx="5160937" cy="184785"/>
            </a:xfrm>
          </p:grpSpPr>
          <p:sp>
            <p:nvSpPr>
              <p:cNvPr id="76" name="Rectangle 75"/>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77" name="Rectangle 76"/>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8" name="Group 177"/>
          <p:cNvGrpSpPr/>
          <p:nvPr/>
        </p:nvGrpSpPr>
        <p:grpSpPr>
          <a:xfrm>
            <a:off x="5303520" y="2377440"/>
            <a:ext cx="3474720" cy="502920"/>
            <a:chOff x="5303520" y="3108960"/>
            <a:chExt cx="3474720" cy="502920"/>
          </a:xfrm>
        </p:grpSpPr>
        <p:grpSp>
          <p:nvGrpSpPr>
            <p:cNvPr id="79" name="Group 87"/>
            <p:cNvGrpSpPr/>
            <p:nvPr/>
          </p:nvGrpSpPr>
          <p:grpSpPr>
            <a:xfrm>
              <a:off x="5303520" y="3108960"/>
              <a:ext cx="3474720" cy="502920"/>
              <a:chOff x="2514600" y="914400"/>
              <a:chExt cx="4343400" cy="502920"/>
            </a:xfrm>
          </p:grpSpPr>
          <p:sp>
            <p:nvSpPr>
              <p:cNvPr id="89" name="Rectangle 88"/>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90" name="Group 15"/>
              <p:cNvGrpSpPr/>
              <p:nvPr/>
            </p:nvGrpSpPr>
            <p:grpSpPr>
              <a:xfrm>
                <a:off x="2560320" y="960120"/>
                <a:ext cx="4240530" cy="184785"/>
                <a:chOff x="2560320" y="960120"/>
                <a:chExt cx="4240530" cy="184785"/>
              </a:xfrm>
            </p:grpSpPr>
            <p:sp>
              <p:nvSpPr>
                <p:cNvPr id="91" name="Rectangle 90"/>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92" name="Rectangle 91"/>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80" name="Group 97"/>
            <p:cNvGrpSpPr/>
            <p:nvPr/>
          </p:nvGrpSpPr>
          <p:grpSpPr>
            <a:xfrm>
              <a:off x="5394960" y="3383280"/>
              <a:ext cx="3291840" cy="137160"/>
              <a:chOff x="446817" y="2161735"/>
              <a:chExt cx="3291840" cy="137160"/>
            </a:xfrm>
          </p:grpSpPr>
          <p:sp>
            <p:nvSpPr>
              <p:cNvPr id="81" name="Rectangle 8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82" name="Group 52"/>
              <p:cNvGrpSpPr/>
              <p:nvPr/>
            </p:nvGrpSpPr>
            <p:grpSpPr>
              <a:xfrm>
                <a:off x="446817" y="2161735"/>
                <a:ext cx="3291840" cy="137160"/>
                <a:chOff x="274320" y="1600200"/>
                <a:chExt cx="3291840" cy="137160"/>
              </a:xfrm>
            </p:grpSpPr>
            <p:grpSp>
              <p:nvGrpSpPr>
                <p:cNvPr id="83" name="Group 82"/>
                <p:cNvGrpSpPr/>
                <p:nvPr/>
              </p:nvGrpSpPr>
              <p:grpSpPr>
                <a:xfrm>
                  <a:off x="274320" y="1600200"/>
                  <a:ext cx="3291840" cy="137160"/>
                  <a:chOff x="2468880" y="457200"/>
                  <a:chExt cx="3291840" cy="137160"/>
                </a:xfrm>
              </p:grpSpPr>
              <p:sp>
                <p:nvSpPr>
                  <p:cNvPr id="87" name="Rectangle 8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88" name="Rectangle 8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25"/>
                <p:cNvGrpSpPr/>
                <p:nvPr/>
              </p:nvGrpSpPr>
              <p:grpSpPr>
                <a:xfrm>
                  <a:off x="274320" y="1600200"/>
                  <a:ext cx="3291840" cy="137160"/>
                  <a:chOff x="274320" y="1828800"/>
                  <a:chExt cx="3291840" cy="137160"/>
                </a:xfrm>
              </p:grpSpPr>
              <p:sp>
                <p:nvSpPr>
                  <p:cNvPr id="85" name="Rectangle 8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8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93" name="Group 178"/>
          <p:cNvGrpSpPr/>
          <p:nvPr/>
        </p:nvGrpSpPr>
        <p:grpSpPr>
          <a:xfrm>
            <a:off x="5303520" y="2926080"/>
            <a:ext cx="3474720" cy="868680"/>
            <a:chOff x="5303520" y="3840480"/>
            <a:chExt cx="3474720" cy="868680"/>
          </a:xfrm>
        </p:grpSpPr>
        <p:grpSp>
          <p:nvGrpSpPr>
            <p:cNvPr id="94" name="Group 16"/>
            <p:cNvGrpSpPr/>
            <p:nvPr/>
          </p:nvGrpSpPr>
          <p:grpSpPr>
            <a:xfrm>
              <a:off x="5303520" y="3840480"/>
              <a:ext cx="3474720" cy="868680"/>
              <a:chOff x="2514600" y="914400"/>
              <a:chExt cx="4343400" cy="868680"/>
            </a:xfrm>
          </p:grpSpPr>
          <p:sp>
            <p:nvSpPr>
              <p:cNvPr id="123" name="Rectangle 122"/>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24" name="Group 15"/>
              <p:cNvGrpSpPr/>
              <p:nvPr/>
            </p:nvGrpSpPr>
            <p:grpSpPr>
              <a:xfrm>
                <a:off x="2560320" y="960120"/>
                <a:ext cx="4240530" cy="184785"/>
                <a:chOff x="2560320" y="960120"/>
                <a:chExt cx="4240530" cy="184785"/>
              </a:xfrm>
            </p:grpSpPr>
            <p:sp>
              <p:nvSpPr>
                <p:cNvPr id="125"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26"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95" name="Group 176"/>
            <p:cNvGrpSpPr/>
            <p:nvPr/>
          </p:nvGrpSpPr>
          <p:grpSpPr>
            <a:xfrm>
              <a:off x="5394960" y="4114800"/>
              <a:ext cx="3291840" cy="502920"/>
              <a:chOff x="5547360" y="2255520"/>
              <a:chExt cx="3291840" cy="502920"/>
            </a:xfrm>
          </p:grpSpPr>
          <p:grpSp>
            <p:nvGrpSpPr>
              <p:cNvPr id="96" name="Group 97"/>
              <p:cNvGrpSpPr/>
              <p:nvPr/>
            </p:nvGrpSpPr>
            <p:grpSpPr>
              <a:xfrm>
                <a:off x="5547360" y="2255520"/>
                <a:ext cx="3291840" cy="137160"/>
                <a:chOff x="446817" y="2161735"/>
                <a:chExt cx="3291840" cy="137160"/>
              </a:xfrm>
            </p:grpSpPr>
            <p:sp>
              <p:nvSpPr>
                <p:cNvPr id="115" name="Rectangle 11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16" name="Group 52"/>
                <p:cNvGrpSpPr/>
                <p:nvPr/>
              </p:nvGrpSpPr>
              <p:grpSpPr>
                <a:xfrm>
                  <a:off x="446817" y="2161735"/>
                  <a:ext cx="3291840" cy="137160"/>
                  <a:chOff x="274320" y="1600200"/>
                  <a:chExt cx="3291840" cy="137160"/>
                </a:xfrm>
              </p:grpSpPr>
              <p:grpSp>
                <p:nvGrpSpPr>
                  <p:cNvPr id="117" name="Group 11"/>
                  <p:cNvGrpSpPr/>
                  <p:nvPr/>
                </p:nvGrpSpPr>
                <p:grpSpPr>
                  <a:xfrm>
                    <a:off x="274320" y="1600200"/>
                    <a:ext cx="3291840" cy="137160"/>
                    <a:chOff x="2468880" y="457200"/>
                    <a:chExt cx="3291840" cy="137160"/>
                  </a:xfrm>
                </p:grpSpPr>
                <p:sp>
                  <p:nvSpPr>
                    <p:cNvPr id="121" name="Rectangle 120"/>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2" name="Rectangle 12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25"/>
                  <p:cNvGrpSpPr/>
                  <p:nvPr/>
                </p:nvGrpSpPr>
                <p:grpSpPr>
                  <a:xfrm>
                    <a:off x="274320" y="1600200"/>
                    <a:ext cx="3291840" cy="137160"/>
                    <a:chOff x="274320" y="1828800"/>
                    <a:chExt cx="3291840" cy="137160"/>
                  </a:xfrm>
                </p:grpSpPr>
                <p:sp>
                  <p:nvSpPr>
                    <p:cNvPr id="119" name="Rectangle 118"/>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20"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97" name="Group 97"/>
              <p:cNvGrpSpPr/>
              <p:nvPr/>
            </p:nvGrpSpPr>
            <p:grpSpPr>
              <a:xfrm>
                <a:off x="5547360" y="2438400"/>
                <a:ext cx="3291840" cy="137160"/>
                <a:chOff x="446817" y="2161735"/>
                <a:chExt cx="3291840" cy="137160"/>
              </a:xfrm>
            </p:grpSpPr>
            <p:sp>
              <p:nvSpPr>
                <p:cNvPr id="107" name="Rectangle 10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8" name="Group 52"/>
                <p:cNvGrpSpPr/>
                <p:nvPr/>
              </p:nvGrpSpPr>
              <p:grpSpPr>
                <a:xfrm>
                  <a:off x="446817" y="2161735"/>
                  <a:ext cx="3291840" cy="137160"/>
                  <a:chOff x="274320" y="1600200"/>
                  <a:chExt cx="3291840" cy="137160"/>
                </a:xfrm>
              </p:grpSpPr>
              <p:grpSp>
                <p:nvGrpSpPr>
                  <p:cNvPr id="109" name="Group 11"/>
                  <p:cNvGrpSpPr/>
                  <p:nvPr/>
                </p:nvGrpSpPr>
                <p:grpSpPr>
                  <a:xfrm>
                    <a:off x="274320" y="1600200"/>
                    <a:ext cx="3291840" cy="137160"/>
                    <a:chOff x="2468880" y="457200"/>
                    <a:chExt cx="3291840" cy="137160"/>
                  </a:xfrm>
                </p:grpSpPr>
                <p:sp>
                  <p:nvSpPr>
                    <p:cNvPr id="113" name="Rectangle 11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4" name="Rectangle 113"/>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25"/>
                  <p:cNvGrpSpPr/>
                  <p:nvPr/>
                </p:nvGrpSpPr>
                <p:grpSpPr>
                  <a:xfrm>
                    <a:off x="274320" y="1600200"/>
                    <a:ext cx="3291840" cy="137160"/>
                    <a:chOff x="274320" y="1828800"/>
                    <a:chExt cx="3291840" cy="137160"/>
                  </a:xfrm>
                </p:grpSpPr>
                <p:sp>
                  <p:nvSpPr>
                    <p:cNvPr id="111" name="Rectangle 11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1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98" name="Group 97"/>
              <p:cNvGrpSpPr/>
              <p:nvPr/>
            </p:nvGrpSpPr>
            <p:grpSpPr>
              <a:xfrm>
                <a:off x="5547360" y="2621280"/>
                <a:ext cx="3291840" cy="137160"/>
                <a:chOff x="446817" y="2161735"/>
                <a:chExt cx="3291840" cy="137160"/>
              </a:xfrm>
            </p:grpSpPr>
            <p:sp>
              <p:nvSpPr>
                <p:cNvPr id="99" name="Rectangle 9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0" name="Group 52"/>
                <p:cNvGrpSpPr/>
                <p:nvPr/>
              </p:nvGrpSpPr>
              <p:grpSpPr>
                <a:xfrm>
                  <a:off x="446817" y="2161735"/>
                  <a:ext cx="3291840" cy="137160"/>
                  <a:chOff x="274320" y="1600200"/>
                  <a:chExt cx="3291840" cy="137160"/>
                </a:xfrm>
              </p:grpSpPr>
              <p:grpSp>
                <p:nvGrpSpPr>
                  <p:cNvPr id="101" name="Group 11"/>
                  <p:cNvGrpSpPr/>
                  <p:nvPr/>
                </p:nvGrpSpPr>
                <p:grpSpPr>
                  <a:xfrm>
                    <a:off x="274320" y="1600200"/>
                    <a:ext cx="3291840" cy="137160"/>
                    <a:chOff x="2468880" y="457200"/>
                    <a:chExt cx="3291840" cy="137160"/>
                  </a:xfrm>
                </p:grpSpPr>
                <p:sp>
                  <p:nvSpPr>
                    <p:cNvPr id="105" name="Rectangle 10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6" name="Rectangle 10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25"/>
                  <p:cNvGrpSpPr/>
                  <p:nvPr/>
                </p:nvGrpSpPr>
                <p:grpSpPr>
                  <a:xfrm>
                    <a:off x="274320" y="1600200"/>
                    <a:ext cx="3291840" cy="137160"/>
                    <a:chOff x="274320" y="1828800"/>
                    <a:chExt cx="3291840" cy="137160"/>
                  </a:xfrm>
                </p:grpSpPr>
                <p:sp>
                  <p:nvSpPr>
                    <p:cNvPr id="103" name="Rectangle 10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grpSp>
        <p:nvGrpSpPr>
          <p:cNvPr id="8" name="Group 216"/>
          <p:cNvGrpSpPr/>
          <p:nvPr/>
        </p:nvGrpSpPr>
        <p:grpSpPr>
          <a:xfrm>
            <a:off x="320040" y="5532120"/>
            <a:ext cx="4754880" cy="502920"/>
            <a:chOff x="320040" y="1554480"/>
            <a:chExt cx="4754880" cy="502920"/>
          </a:xfrm>
        </p:grpSpPr>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gr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155448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Title Information</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Publication Information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19202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ID Numbers</a:t>
            </a:r>
            <a:endParaRPr lang="en-US" sz="600" i="1" dirty="0">
              <a:solidFill>
                <a:schemeClr val="tx1">
                  <a:lumMod val="75000"/>
                  <a:lumOff val="25000"/>
                </a:schemeClr>
              </a:solidFill>
              <a:latin typeface="Arial" pitchFamily="34" charset="0"/>
              <a:cs typeface="Arial" pitchFamily="34" charset="0"/>
            </a:endParaRPr>
          </a:p>
        </p:txBody>
      </p:sp>
      <p:grpSp>
        <p:nvGrpSpPr>
          <p:cNvPr id="9" name="Group 263"/>
          <p:cNvGrpSpPr/>
          <p:nvPr/>
        </p:nvGrpSpPr>
        <p:grpSpPr>
          <a:xfrm>
            <a:off x="365760" y="2194560"/>
            <a:ext cx="4663440" cy="274320"/>
            <a:chOff x="274320" y="2743200"/>
            <a:chExt cx="4663440" cy="274320"/>
          </a:xfrm>
        </p:grpSpPr>
        <p:grpSp>
          <p:nvGrpSpPr>
            <p:cNvPr id="10" name="Group 23"/>
            <p:cNvGrpSpPr/>
            <p:nvPr/>
          </p:nvGrpSpPr>
          <p:grpSpPr>
            <a:xfrm>
              <a:off x="274320" y="2743200"/>
              <a:ext cx="3063240" cy="274320"/>
              <a:chOff x="274320" y="2743200"/>
              <a:chExt cx="3063240" cy="274320"/>
            </a:xfrm>
          </p:grpSpPr>
          <p:sp>
            <p:nvSpPr>
              <p:cNvPr id="285" name="Rectangle 284"/>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PCS 3075</a:t>
                </a:r>
              </a:p>
            </p:txBody>
          </p:sp>
          <p:sp>
            <p:nvSpPr>
              <p:cNvPr id="286" name="Rectangle 285"/>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Identifier</a:t>
                </a:r>
                <a:endParaRPr lang="en-US" sz="600" b="1" dirty="0">
                  <a:solidFill>
                    <a:schemeClr val="tx1">
                      <a:lumMod val="75000"/>
                      <a:lumOff val="25000"/>
                    </a:schemeClr>
                  </a:solidFill>
                  <a:latin typeface="Arial" pitchFamily="34" charset="0"/>
                  <a:cs typeface="Arial" pitchFamily="34" charset="0"/>
                </a:endParaRPr>
              </a:p>
            </p:txBody>
          </p:sp>
        </p:grpSp>
        <p:grpSp>
          <p:nvGrpSpPr>
            <p:cNvPr id="11" name="Group 28"/>
            <p:cNvGrpSpPr/>
            <p:nvPr/>
          </p:nvGrpSpPr>
          <p:grpSpPr>
            <a:xfrm>
              <a:off x="3474720" y="2743200"/>
              <a:ext cx="1463040" cy="274320"/>
              <a:chOff x="274320" y="2743200"/>
              <a:chExt cx="1463040" cy="274320"/>
            </a:xfrm>
          </p:grpSpPr>
          <p:sp>
            <p:nvSpPr>
              <p:cNvPr id="269" name="Rectangle 268"/>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12" name="Group 75"/>
              <p:cNvGrpSpPr/>
              <p:nvPr/>
            </p:nvGrpSpPr>
            <p:grpSpPr>
              <a:xfrm>
                <a:off x="274320" y="2880360"/>
                <a:ext cx="1463040" cy="137160"/>
                <a:chOff x="274320" y="2880360"/>
                <a:chExt cx="1463040" cy="137160"/>
              </a:xfrm>
            </p:grpSpPr>
            <p:sp>
              <p:nvSpPr>
                <p:cNvPr id="275" name="Cross 274"/>
                <p:cNvSpPr/>
                <p:nvPr/>
              </p:nvSpPr>
              <p:spPr>
                <a:xfrm>
                  <a:off x="1645920" y="2903220"/>
                  <a:ext cx="91440" cy="91440"/>
                </a:xfrm>
                <a:prstGeom prst="plus">
                  <a:avLst>
                    <a:gd name="adj" fmla="val 34186"/>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74"/>
                <p:cNvGrpSpPr/>
                <p:nvPr/>
              </p:nvGrpSpPr>
              <p:grpSpPr>
                <a:xfrm>
                  <a:off x="274320" y="2880360"/>
                  <a:ext cx="1325880" cy="137160"/>
                  <a:chOff x="274320" y="2880360"/>
                  <a:chExt cx="1325880" cy="137160"/>
                </a:xfrm>
              </p:grpSpPr>
              <p:sp>
                <p:nvSpPr>
                  <p:cNvPr id="279" name="Rectangle 278"/>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Publication/Serial Number</a:t>
                    </a:r>
                    <a:endParaRPr lang="en-US" sz="600" dirty="0">
                      <a:solidFill>
                        <a:schemeClr val="tx1"/>
                      </a:solidFill>
                      <a:latin typeface="Arial" pitchFamily="34" charset="0"/>
                      <a:cs typeface="Arial" pitchFamily="34" charset="0"/>
                    </a:endParaRPr>
                  </a:p>
                </p:txBody>
              </p:sp>
              <p:sp>
                <p:nvSpPr>
                  <p:cNvPr id="284" name="Isosceles Triangle 283"/>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4" name="Group 263"/>
          <p:cNvGrpSpPr/>
          <p:nvPr/>
        </p:nvGrpSpPr>
        <p:grpSpPr>
          <a:xfrm>
            <a:off x="365760" y="2514600"/>
            <a:ext cx="4663440" cy="137160"/>
            <a:chOff x="274320" y="2880360"/>
            <a:chExt cx="4663440" cy="137160"/>
          </a:xfrm>
        </p:grpSpPr>
        <p:sp>
          <p:nvSpPr>
            <p:cNvPr id="50" name="Rectangle 49"/>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endParaRPr lang="en-US" sz="600" dirty="0" smtClean="0">
                <a:solidFill>
                  <a:schemeClr val="tx1"/>
                </a:solidFill>
                <a:latin typeface="Arial" pitchFamily="34" charset="0"/>
                <a:cs typeface="Arial" pitchFamily="34" charset="0"/>
              </a:endParaRPr>
            </a:p>
          </p:txBody>
        </p:sp>
        <p:grpSp>
          <p:nvGrpSpPr>
            <p:cNvPr id="16" name="Group 75"/>
            <p:cNvGrpSpPr/>
            <p:nvPr/>
          </p:nvGrpSpPr>
          <p:grpSpPr>
            <a:xfrm>
              <a:off x="3474720" y="2880360"/>
              <a:ext cx="1463040" cy="137160"/>
              <a:chOff x="274320" y="2880360"/>
              <a:chExt cx="1463040" cy="137160"/>
            </a:xfrm>
          </p:grpSpPr>
          <p:sp>
            <p:nvSpPr>
              <p:cNvPr id="46" name="Cross 45"/>
              <p:cNvSpPr/>
              <p:nvPr/>
            </p:nvSpPr>
            <p:spPr>
              <a:xfrm>
                <a:off x="1645920" y="2903220"/>
                <a:ext cx="91440" cy="91440"/>
              </a:xfrm>
              <a:prstGeom prst="plus">
                <a:avLst>
                  <a:gd name="adj" fmla="val 34186"/>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74"/>
              <p:cNvGrpSpPr/>
              <p:nvPr/>
            </p:nvGrpSpPr>
            <p:grpSpPr>
              <a:xfrm>
                <a:off x="274320" y="2880360"/>
                <a:ext cx="1325880" cy="137160"/>
                <a:chOff x="274320" y="2880360"/>
                <a:chExt cx="1325880" cy="137160"/>
              </a:xfrm>
            </p:grpSpPr>
            <p:sp>
              <p:nvSpPr>
                <p:cNvPr id="48" name="Rectangle 47"/>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UPC</a:t>
                  </a:r>
                  <a:endParaRPr lang="en-US" sz="600" dirty="0">
                    <a:solidFill>
                      <a:schemeClr val="tx1"/>
                    </a:solidFill>
                    <a:latin typeface="Arial" pitchFamily="34" charset="0"/>
                    <a:cs typeface="Arial" pitchFamily="34" charset="0"/>
                  </a:endParaRPr>
                </a:p>
              </p:txBody>
            </p:sp>
            <p:sp>
              <p:nvSpPr>
                <p:cNvPr id="49" name="Isosceles Triangle 48"/>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 name="Group 263"/>
          <p:cNvGrpSpPr/>
          <p:nvPr/>
        </p:nvGrpSpPr>
        <p:grpSpPr>
          <a:xfrm>
            <a:off x="365760" y="2697480"/>
            <a:ext cx="4663440" cy="137160"/>
            <a:chOff x="274320" y="2880360"/>
            <a:chExt cx="4663440" cy="137160"/>
          </a:xfrm>
        </p:grpSpPr>
        <p:sp>
          <p:nvSpPr>
            <p:cNvPr id="53" name="Rectangle 52"/>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endParaRPr lang="en-US" sz="600" dirty="0">
                <a:solidFill>
                  <a:schemeClr val="tx1"/>
                </a:solidFill>
                <a:latin typeface="Arial" pitchFamily="34" charset="0"/>
                <a:cs typeface="Arial" pitchFamily="34" charset="0"/>
              </a:endParaRPr>
            </a:p>
          </p:txBody>
        </p:sp>
        <p:grpSp>
          <p:nvGrpSpPr>
            <p:cNvPr id="19" name="Group 75"/>
            <p:cNvGrpSpPr/>
            <p:nvPr/>
          </p:nvGrpSpPr>
          <p:grpSpPr>
            <a:xfrm>
              <a:off x="3474720" y="2880360"/>
              <a:ext cx="1463040" cy="137160"/>
              <a:chOff x="274320" y="2880360"/>
              <a:chExt cx="1463040" cy="137160"/>
            </a:xfrm>
          </p:grpSpPr>
          <p:sp>
            <p:nvSpPr>
              <p:cNvPr id="55" name="Cross 54"/>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74"/>
              <p:cNvGrpSpPr/>
              <p:nvPr/>
            </p:nvGrpSpPr>
            <p:grpSpPr>
              <a:xfrm>
                <a:off x="274320" y="2880360"/>
                <a:ext cx="1325880" cy="137160"/>
                <a:chOff x="274320" y="2880360"/>
                <a:chExt cx="1325880" cy="137160"/>
              </a:xfrm>
            </p:grpSpPr>
            <p:sp>
              <p:nvSpPr>
                <p:cNvPr id="58" name="Rectangle 57"/>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Publication/Serial Number</a:t>
                  </a:r>
                  <a:endParaRPr lang="en-US" sz="600" dirty="0">
                    <a:solidFill>
                      <a:schemeClr val="tx1"/>
                    </a:solidFill>
                    <a:latin typeface="Arial" pitchFamily="34" charset="0"/>
                    <a:cs typeface="Arial" pitchFamily="34" charset="0"/>
                  </a:endParaRPr>
                </a:p>
              </p:txBody>
            </p:sp>
            <p:sp>
              <p:nvSpPr>
                <p:cNvPr id="59" name="Isosceles Triangle 58"/>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7" name="Rectangle 56"/>
          <p:cNvSpPr/>
          <p:nvPr/>
        </p:nvSpPr>
        <p:spPr>
          <a:xfrm>
            <a:off x="3566160" y="2834640"/>
            <a:ext cx="1325880" cy="461665"/>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spAutoFit/>
          </a:bodyPr>
          <a:lstStyle/>
          <a:p>
            <a:r>
              <a:rPr lang="en-US" sz="600" dirty="0" smtClean="0">
                <a:solidFill>
                  <a:schemeClr val="tx1"/>
                </a:solidFill>
                <a:latin typeface="Arial" pitchFamily="34" charset="0"/>
                <a:cs typeface="Arial" pitchFamily="34" charset="0"/>
              </a:rPr>
              <a:t>Publication/Serial Number</a:t>
            </a:r>
          </a:p>
          <a:p>
            <a:r>
              <a:rPr lang="en-US" sz="600" dirty="0" smtClean="0">
                <a:solidFill>
                  <a:schemeClr val="tx1"/>
                </a:solidFill>
                <a:latin typeface="Arial" pitchFamily="34" charset="0"/>
                <a:cs typeface="Arial" pitchFamily="34" charset="0"/>
              </a:rPr>
              <a:t>UPC</a:t>
            </a:r>
          </a:p>
          <a:p>
            <a:r>
              <a:rPr lang="en-US" sz="600" dirty="0" smtClean="0">
                <a:solidFill>
                  <a:schemeClr val="tx1"/>
                </a:solidFill>
                <a:latin typeface="Arial" pitchFamily="34" charset="0"/>
                <a:cs typeface="Arial" pitchFamily="34" charset="0"/>
              </a:rPr>
              <a:t>OCLC Number</a:t>
            </a:r>
          </a:p>
          <a:p>
            <a:r>
              <a:rPr lang="en-US" sz="600" dirty="0" smtClean="0">
                <a:solidFill>
                  <a:schemeClr val="accent6">
                    <a:lumMod val="75000"/>
                  </a:schemeClr>
                </a:solidFill>
                <a:latin typeface="Arial" pitchFamily="34" charset="0"/>
                <a:cs typeface="Arial" pitchFamily="34" charset="0"/>
              </a:rPr>
              <a:t>Matrix Number</a:t>
            </a:r>
          </a:p>
        </p:txBody>
      </p:sp>
      <p:grpSp>
        <p:nvGrpSpPr>
          <p:cNvPr id="185" name="Group 18"/>
          <p:cNvGrpSpPr>
            <a:grpSpLocks/>
          </p:cNvGrpSpPr>
          <p:nvPr/>
        </p:nvGrpSpPr>
        <p:grpSpPr bwMode="auto">
          <a:xfrm>
            <a:off x="5303520" y="914400"/>
            <a:ext cx="3473450" cy="776287"/>
            <a:chOff x="2834640" y="274320"/>
            <a:chExt cx="3474720" cy="777240"/>
          </a:xfrm>
        </p:grpSpPr>
        <p:grpSp>
          <p:nvGrpSpPr>
            <p:cNvPr id="186" name="Group 46"/>
            <p:cNvGrpSpPr>
              <a:grpSpLocks/>
            </p:cNvGrpSpPr>
            <p:nvPr/>
          </p:nvGrpSpPr>
          <p:grpSpPr bwMode="auto">
            <a:xfrm>
              <a:off x="3109378" y="274320"/>
              <a:ext cx="2925244" cy="136692"/>
              <a:chOff x="3109378" y="2743200"/>
              <a:chExt cx="2925244" cy="136692"/>
            </a:xfrm>
          </p:grpSpPr>
          <p:sp>
            <p:nvSpPr>
              <p:cNvPr id="205"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206"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207"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87" name="TextBox 186"/>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88" name="Group 20"/>
            <p:cNvGrpSpPr>
              <a:grpSpLocks/>
            </p:cNvGrpSpPr>
            <p:nvPr/>
          </p:nvGrpSpPr>
          <p:grpSpPr bwMode="auto">
            <a:xfrm>
              <a:off x="2834640" y="868774"/>
              <a:ext cx="3474720" cy="136692"/>
              <a:chOff x="2560321" y="2472784"/>
              <a:chExt cx="4206240" cy="136692"/>
            </a:xfrm>
          </p:grpSpPr>
          <p:sp>
            <p:nvSpPr>
              <p:cNvPr id="202"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204"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89" name="Group 19"/>
            <p:cNvGrpSpPr>
              <a:grpSpLocks/>
            </p:cNvGrpSpPr>
            <p:nvPr/>
          </p:nvGrpSpPr>
          <p:grpSpPr bwMode="auto">
            <a:xfrm>
              <a:off x="2880695" y="503200"/>
              <a:ext cx="3382612" cy="319478"/>
              <a:chOff x="2743535" y="2841587"/>
              <a:chExt cx="3382612" cy="319478"/>
            </a:xfrm>
          </p:grpSpPr>
          <p:sp>
            <p:nvSpPr>
              <p:cNvPr id="191" name="TextBox 190"/>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93" name="Group 18"/>
              <p:cNvGrpSpPr>
                <a:grpSpLocks/>
              </p:cNvGrpSpPr>
              <p:nvPr/>
            </p:nvGrpSpPr>
            <p:grpSpPr bwMode="auto">
              <a:xfrm>
                <a:off x="2743535" y="2841587"/>
                <a:ext cx="3382612" cy="319478"/>
                <a:chOff x="2880695" y="2834920"/>
                <a:chExt cx="3382612" cy="319478"/>
              </a:xfrm>
            </p:grpSpPr>
            <p:grpSp>
              <p:nvGrpSpPr>
                <p:cNvPr id="195" name="Group 14"/>
                <p:cNvGrpSpPr>
                  <a:grpSpLocks/>
                </p:cNvGrpSpPr>
                <p:nvPr/>
              </p:nvGrpSpPr>
              <p:grpSpPr bwMode="auto">
                <a:xfrm>
                  <a:off x="2880695" y="2834920"/>
                  <a:ext cx="3382612" cy="136692"/>
                  <a:chOff x="3155015" y="2834920"/>
                  <a:chExt cx="3382612" cy="136692"/>
                </a:xfrm>
              </p:grpSpPr>
              <p:sp>
                <p:nvSpPr>
                  <p:cNvPr id="199" name="TextBox 198"/>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200" name="TextBox 199"/>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96" name="Group 15"/>
                <p:cNvGrpSpPr>
                  <a:grpSpLocks/>
                </p:cNvGrpSpPr>
                <p:nvPr/>
              </p:nvGrpSpPr>
              <p:grpSpPr bwMode="auto">
                <a:xfrm>
                  <a:off x="2880695" y="3017706"/>
                  <a:ext cx="3382612" cy="136692"/>
                  <a:chOff x="3155015" y="2834826"/>
                  <a:chExt cx="3382612" cy="136692"/>
                </a:xfrm>
              </p:grpSpPr>
              <p:sp>
                <p:nvSpPr>
                  <p:cNvPr id="197" name="TextBox 196"/>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98" name="TextBox 197"/>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74" name="Group 31"/>
          <p:cNvGrpSpPr/>
          <p:nvPr/>
        </p:nvGrpSpPr>
        <p:grpSpPr>
          <a:xfrm>
            <a:off x="5303520" y="1828800"/>
            <a:ext cx="3474720" cy="457200"/>
            <a:chOff x="2743200" y="274320"/>
            <a:chExt cx="3474720" cy="457200"/>
          </a:xfrm>
        </p:grpSpPr>
        <p:sp>
          <p:nvSpPr>
            <p:cNvPr id="75"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76" name="Group 15"/>
            <p:cNvGrpSpPr/>
            <p:nvPr/>
          </p:nvGrpSpPr>
          <p:grpSpPr>
            <a:xfrm>
              <a:off x="2788920" y="320040"/>
              <a:ext cx="3383280" cy="184785"/>
              <a:chOff x="2560320" y="960120"/>
              <a:chExt cx="5160937" cy="184785"/>
            </a:xfrm>
          </p:grpSpPr>
          <p:sp>
            <p:nvSpPr>
              <p:cNvPr id="77" name="Rectangle 7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78" name="Rectangle 7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9" name="Group 177"/>
          <p:cNvGrpSpPr/>
          <p:nvPr/>
        </p:nvGrpSpPr>
        <p:grpSpPr>
          <a:xfrm>
            <a:off x="5303520" y="2377440"/>
            <a:ext cx="3474720" cy="502920"/>
            <a:chOff x="5303520" y="3108960"/>
            <a:chExt cx="3474720" cy="502920"/>
          </a:xfrm>
        </p:grpSpPr>
        <p:grpSp>
          <p:nvGrpSpPr>
            <p:cNvPr id="80" name="Group 87"/>
            <p:cNvGrpSpPr/>
            <p:nvPr/>
          </p:nvGrpSpPr>
          <p:grpSpPr>
            <a:xfrm>
              <a:off x="5303520" y="3108960"/>
              <a:ext cx="3474720" cy="502920"/>
              <a:chOff x="2514600" y="914400"/>
              <a:chExt cx="4343400" cy="502920"/>
            </a:xfrm>
          </p:grpSpPr>
          <p:sp>
            <p:nvSpPr>
              <p:cNvPr id="90" name="Rectangle 89"/>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91" name="Group 15"/>
              <p:cNvGrpSpPr/>
              <p:nvPr/>
            </p:nvGrpSpPr>
            <p:grpSpPr>
              <a:xfrm>
                <a:off x="2560320" y="960120"/>
                <a:ext cx="4240530" cy="184785"/>
                <a:chOff x="2560320" y="960120"/>
                <a:chExt cx="4240530" cy="184785"/>
              </a:xfrm>
            </p:grpSpPr>
            <p:sp>
              <p:nvSpPr>
                <p:cNvPr id="92" name="Rectangle 91"/>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93" name="Rectangle 92"/>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81" name="Group 97"/>
            <p:cNvGrpSpPr/>
            <p:nvPr/>
          </p:nvGrpSpPr>
          <p:grpSpPr>
            <a:xfrm>
              <a:off x="5394960" y="3383280"/>
              <a:ext cx="3291840" cy="137160"/>
              <a:chOff x="446817" y="2161735"/>
              <a:chExt cx="3291840" cy="137160"/>
            </a:xfrm>
          </p:grpSpPr>
          <p:sp>
            <p:nvSpPr>
              <p:cNvPr id="82" name="Rectangle 81"/>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83" name="Group 52"/>
              <p:cNvGrpSpPr/>
              <p:nvPr/>
            </p:nvGrpSpPr>
            <p:grpSpPr>
              <a:xfrm>
                <a:off x="446817" y="2161735"/>
                <a:ext cx="3291840" cy="137160"/>
                <a:chOff x="274320" y="1600200"/>
                <a:chExt cx="3291840" cy="137160"/>
              </a:xfrm>
            </p:grpSpPr>
            <p:grpSp>
              <p:nvGrpSpPr>
                <p:cNvPr id="84" name="Group 83"/>
                <p:cNvGrpSpPr/>
                <p:nvPr/>
              </p:nvGrpSpPr>
              <p:grpSpPr>
                <a:xfrm>
                  <a:off x="274320" y="1600200"/>
                  <a:ext cx="3291840" cy="137160"/>
                  <a:chOff x="2468880" y="457200"/>
                  <a:chExt cx="3291840" cy="137160"/>
                </a:xfrm>
              </p:grpSpPr>
              <p:sp>
                <p:nvSpPr>
                  <p:cNvPr id="88" name="Rectangle 87"/>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89" name="Rectangle 88"/>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25"/>
                <p:cNvGrpSpPr/>
                <p:nvPr/>
              </p:nvGrpSpPr>
              <p:grpSpPr>
                <a:xfrm>
                  <a:off x="274320" y="1600200"/>
                  <a:ext cx="3291840" cy="137160"/>
                  <a:chOff x="274320" y="1828800"/>
                  <a:chExt cx="3291840" cy="137160"/>
                </a:xfrm>
              </p:grpSpPr>
              <p:sp>
                <p:nvSpPr>
                  <p:cNvPr id="86" name="Rectangle 85"/>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87"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94" name="Group 178"/>
          <p:cNvGrpSpPr/>
          <p:nvPr/>
        </p:nvGrpSpPr>
        <p:grpSpPr>
          <a:xfrm>
            <a:off x="5303520" y="2926080"/>
            <a:ext cx="3474720" cy="868680"/>
            <a:chOff x="5303520" y="3840480"/>
            <a:chExt cx="3474720" cy="868680"/>
          </a:xfrm>
        </p:grpSpPr>
        <p:grpSp>
          <p:nvGrpSpPr>
            <p:cNvPr id="95" name="Group 16"/>
            <p:cNvGrpSpPr/>
            <p:nvPr/>
          </p:nvGrpSpPr>
          <p:grpSpPr>
            <a:xfrm>
              <a:off x="5303520" y="3840480"/>
              <a:ext cx="3474720" cy="868680"/>
              <a:chOff x="2514600" y="914400"/>
              <a:chExt cx="4343400" cy="868680"/>
            </a:xfrm>
          </p:grpSpPr>
          <p:sp>
            <p:nvSpPr>
              <p:cNvPr id="124" name="Rectangle 123"/>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25" name="Group 15"/>
              <p:cNvGrpSpPr/>
              <p:nvPr/>
            </p:nvGrpSpPr>
            <p:grpSpPr>
              <a:xfrm>
                <a:off x="2560320" y="960120"/>
                <a:ext cx="4240530" cy="184785"/>
                <a:chOff x="2560320" y="960120"/>
                <a:chExt cx="4240530" cy="184785"/>
              </a:xfrm>
            </p:grpSpPr>
            <p:sp>
              <p:nvSpPr>
                <p:cNvPr id="126"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27"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96" name="Group 176"/>
            <p:cNvGrpSpPr/>
            <p:nvPr/>
          </p:nvGrpSpPr>
          <p:grpSpPr>
            <a:xfrm>
              <a:off x="5394960" y="4114800"/>
              <a:ext cx="3291840" cy="502920"/>
              <a:chOff x="5547360" y="2255520"/>
              <a:chExt cx="3291840" cy="502920"/>
            </a:xfrm>
          </p:grpSpPr>
          <p:grpSp>
            <p:nvGrpSpPr>
              <p:cNvPr id="97" name="Group 97"/>
              <p:cNvGrpSpPr/>
              <p:nvPr/>
            </p:nvGrpSpPr>
            <p:grpSpPr>
              <a:xfrm>
                <a:off x="5547360" y="2255520"/>
                <a:ext cx="3291840" cy="137160"/>
                <a:chOff x="446817" y="2161735"/>
                <a:chExt cx="3291840" cy="137160"/>
              </a:xfrm>
            </p:grpSpPr>
            <p:sp>
              <p:nvSpPr>
                <p:cNvPr id="116" name="Rectangle 115"/>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17" name="Group 52"/>
                <p:cNvGrpSpPr/>
                <p:nvPr/>
              </p:nvGrpSpPr>
              <p:grpSpPr>
                <a:xfrm>
                  <a:off x="446817" y="2161735"/>
                  <a:ext cx="3291840" cy="137160"/>
                  <a:chOff x="274320" y="1600200"/>
                  <a:chExt cx="3291840" cy="137160"/>
                </a:xfrm>
              </p:grpSpPr>
              <p:grpSp>
                <p:nvGrpSpPr>
                  <p:cNvPr id="118" name="Group 11"/>
                  <p:cNvGrpSpPr/>
                  <p:nvPr/>
                </p:nvGrpSpPr>
                <p:grpSpPr>
                  <a:xfrm>
                    <a:off x="274320" y="1600200"/>
                    <a:ext cx="3291840" cy="137160"/>
                    <a:chOff x="2468880" y="457200"/>
                    <a:chExt cx="3291840" cy="137160"/>
                  </a:xfrm>
                </p:grpSpPr>
                <p:sp>
                  <p:nvSpPr>
                    <p:cNvPr id="122" name="Rectangle 121"/>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3" name="Rectangle 122"/>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25"/>
                  <p:cNvGrpSpPr/>
                  <p:nvPr/>
                </p:nvGrpSpPr>
                <p:grpSpPr>
                  <a:xfrm>
                    <a:off x="274320" y="1600200"/>
                    <a:ext cx="3291840" cy="137160"/>
                    <a:chOff x="274320" y="1828800"/>
                    <a:chExt cx="3291840" cy="137160"/>
                  </a:xfrm>
                </p:grpSpPr>
                <p:sp>
                  <p:nvSpPr>
                    <p:cNvPr id="120" name="Rectangle 119"/>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21"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98" name="Group 97"/>
              <p:cNvGrpSpPr/>
              <p:nvPr/>
            </p:nvGrpSpPr>
            <p:grpSpPr>
              <a:xfrm>
                <a:off x="5547360" y="2438400"/>
                <a:ext cx="3291840" cy="137160"/>
                <a:chOff x="446817" y="2161735"/>
                <a:chExt cx="3291840" cy="137160"/>
              </a:xfrm>
            </p:grpSpPr>
            <p:sp>
              <p:nvSpPr>
                <p:cNvPr id="108" name="Rectangle 10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9" name="Group 52"/>
                <p:cNvGrpSpPr/>
                <p:nvPr/>
              </p:nvGrpSpPr>
              <p:grpSpPr>
                <a:xfrm>
                  <a:off x="446817" y="2161735"/>
                  <a:ext cx="3291840" cy="137160"/>
                  <a:chOff x="274320" y="1600200"/>
                  <a:chExt cx="3291840" cy="137160"/>
                </a:xfrm>
              </p:grpSpPr>
              <p:grpSp>
                <p:nvGrpSpPr>
                  <p:cNvPr id="110" name="Group 11"/>
                  <p:cNvGrpSpPr/>
                  <p:nvPr/>
                </p:nvGrpSpPr>
                <p:grpSpPr>
                  <a:xfrm>
                    <a:off x="274320" y="1600200"/>
                    <a:ext cx="3291840" cy="137160"/>
                    <a:chOff x="2468880" y="457200"/>
                    <a:chExt cx="3291840" cy="137160"/>
                  </a:xfrm>
                </p:grpSpPr>
                <p:sp>
                  <p:nvSpPr>
                    <p:cNvPr id="114" name="Rectangle 113"/>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5" name="Rectangle 114"/>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25"/>
                  <p:cNvGrpSpPr/>
                  <p:nvPr/>
                </p:nvGrpSpPr>
                <p:grpSpPr>
                  <a:xfrm>
                    <a:off x="274320" y="1600200"/>
                    <a:ext cx="3291840" cy="137160"/>
                    <a:chOff x="274320" y="1828800"/>
                    <a:chExt cx="3291840" cy="137160"/>
                  </a:xfrm>
                </p:grpSpPr>
                <p:sp>
                  <p:nvSpPr>
                    <p:cNvPr id="112" name="Rectangle 11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1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99" name="Group 97"/>
              <p:cNvGrpSpPr/>
              <p:nvPr/>
            </p:nvGrpSpPr>
            <p:grpSpPr>
              <a:xfrm>
                <a:off x="5547360" y="2621280"/>
                <a:ext cx="3291840" cy="137160"/>
                <a:chOff x="446817" y="2161735"/>
                <a:chExt cx="3291840" cy="137160"/>
              </a:xfrm>
            </p:grpSpPr>
            <p:sp>
              <p:nvSpPr>
                <p:cNvPr id="100" name="Rectangle 9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1" name="Group 52"/>
                <p:cNvGrpSpPr/>
                <p:nvPr/>
              </p:nvGrpSpPr>
              <p:grpSpPr>
                <a:xfrm>
                  <a:off x="446817" y="2161735"/>
                  <a:ext cx="3291840" cy="137160"/>
                  <a:chOff x="274320" y="1600200"/>
                  <a:chExt cx="3291840" cy="137160"/>
                </a:xfrm>
              </p:grpSpPr>
              <p:grpSp>
                <p:nvGrpSpPr>
                  <p:cNvPr id="102" name="Group 11"/>
                  <p:cNvGrpSpPr/>
                  <p:nvPr/>
                </p:nvGrpSpPr>
                <p:grpSpPr>
                  <a:xfrm>
                    <a:off x="274320" y="1600200"/>
                    <a:ext cx="3291840" cy="137160"/>
                    <a:chOff x="2468880" y="457200"/>
                    <a:chExt cx="3291840" cy="137160"/>
                  </a:xfrm>
                </p:grpSpPr>
                <p:sp>
                  <p:nvSpPr>
                    <p:cNvPr id="106" name="Rectangle 10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7" name="Rectangle 10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25"/>
                  <p:cNvGrpSpPr/>
                  <p:nvPr/>
                </p:nvGrpSpPr>
                <p:grpSpPr>
                  <a:xfrm>
                    <a:off x="274320" y="1600200"/>
                    <a:ext cx="3291840" cy="137160"/>
                    <a:chOff x="274320" y="1828800"/>
                    <a:chExt cx="3291840" cy="137160"/>
                  </a:xfrm>
                </p:grpSpPr>
                <p:sp>
                  <p:nvSpPr>
                    <p:cNvPr id="104" name="Rectangle 10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57150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58978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548640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Notes</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Physical Description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530352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Access Information</a:t>
            </a:r>
            <a:endParaRPr lang="en-US" sz="600" i="1" dirty="0">
              <a:solidFill>
                <a:schemeClr val="tx1">
                  <a:lumMod val="75000"/>
                  <a:lumOff val="25000"/>
                </a:schemeClr>
              </a:solidFill>
              <a:latin typeface="Arial" pitchFamily="34" charset="0"/>
              <a:cs typeface="Arial" pitchFamily="34" charset="0"/>
            </a:endParaRPr>
          </a:p>
        </p:txBody>
      </p:sp>
      <p:grpSp>
        <p:nvGrpSpPr>
          <p:cNvPr id="8" name="Group 305"/>
          <p:cNvGrpSpPr/>
          <p:nvPr/>
        </p:nvGrpSpPr>
        <p:grpSpPr>
          <a:xfrm>
            <a:off x="365760" y="1965960"/>
            <a:ext cx="4663440" cy="1234440"/>
            <a:chOff x="274320" y="274320"/>
            <a:chExt cx="4663440" cy="1234440"/>
          </a:xfrm>
        </p:grpSpPr>
        <p:grpSp>
          <p:nvGrpSpPr>
            <p:cNvPr id="9" name="Group 226"/>
            <p:cNvGrpSpPr/>
            <p:nvPr/>
          </p:nvGrpSpPr>
          <p:grpSpPr>
            <a:xfrm>
              <a:off x="274320" y="274320"/>
              <a:ext cx="4663440" cy="274320"/>
              <a:chOff x="274320" y="2103120"/>
              <a:chExt cx="4663440" cy="274320"/>
            </a:xfrm>
          </p:grpSpPr>
          <p:grpSp>
            <p:nvGrpSpPr>
              <p:cNvPr id="10" name="Group 26"/>
              <p:cNvGrpSpPr/>
              <p:nvPr/>
            </p:nvGrpSpPr>
            <p:grpSpPr>
              <a:xfrm>
                <a:off x="274320" y="2103120"/>
                <a:ext cx="1463040" cy="274320"/>
                <a:chOff x="274320" y="2743200"/>
                <a:chExt cx="1463040" cy="274320"/>
              </a:xfrm>
            </p:grpSpPr>
            <p:grpSp>
              <p:nvGrpSpPr>
                <p:cNvPr id="11" name="Group 17"/>
                <p:cNvGrpSpPr/>
                <p:nvPr/>
              </p:nvGrpSpPr>
              <p:grpSpPr>
                <a:xfrm>
                  <a:off x="274320" y="2880360"/>
                  <a:ext cx="1463040" cy="137160"/>
                  <a:chOff x="411480" y="2880360"/>
                  <a:chExt cx="1463040" cy="137160"/>
                </a:xfrm>
              </p:grpSpPr>
              <p:sp>
                <p:nvSpPr>
                  <p:cNvPr id="241" name="Rectangle 240"/>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42" name="Cross 241"/>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0" name="Rectangle 239"/>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Form</a:t>
                  </a:r>
                  <a:endParaRPr lang="en-US" sz="600" b="1" dirty="0">
                    <a:solidFill>
                      <a:schemeClr val="tx1">
                        <a:lumMod val="75000"/>
                        <a:lumOff val="25000"/>
                      </a:schemeClr>
                    </a:solidFill>
                    <a:latin typeface="Arial" pitchFamily="34" charset="0"/>
                    <a:cs typeface="Arial" pitchFamily="34" charset="0"/>
                  </a:endParaRPr>
                </a:p>
              </p:txBody>
            </p:sp>
          </p:grpSp>
          <p:grpSp>
            <p:nvGrpSpPr>
              <p:cNvPr id="12" name="Group 56"/>
              <p:cNvGrpSpPr/>
              <p:nvPr/>
            </p:nvGrpSpPr>
            <p:grpSpPr>
              <a:xfrm>
                <a:off x="1874520" y="2103120"/>
                <a:ext cx="1463040" cy="274320"/>
                <a:chOff x="274320" y="2743200"/>
                <a:chExt cx="1463040" cy="274320"/>
              </a:xfrm>
            </p:grpSpPr>
            <p:grpSp>
              <p:nvGrpSpPr>
                <p:cNvPr id="13" name="Group 17"/>
                <p:cNvGrpSpPr/>
                <p:nvPr/>
              </p:nvGrpSpPr>
              <p:grpSpPr>
                <a:xfrm>
                  <a:off x="274320" y="2880360"/>
                  <a:ext cx="1463040" cy="137160"/>
                  <a:chOff x="411480" y="2880360"/>
                  <a:chExt cx="1463040" cy="137160"/>
                </a:xfrm>
              </p:grpSpPr>
              <p:sp>
                <p:nvSpPr>
                  <p:cNvPr id="237" name="Rectangle 236"/>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38" name="Cross 237"/>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6" name="Rectangle 235"/>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Extent</a:t>
                  </a:r>
                  <a:endParaRPr lang="en-US" sz="600" b="1" dirty="0">
                    <a:solidFill>
                      <a:schemeClr val="tx1">
                        <a:lumMod val="75000"/>
                        <a:lumOff val="25000"/>
                      </a:schemeClr>
                    </a:solidFill>
                    <a:latin typeface="Arial" pitchFamily="34" charset="0"/>
                    <a:cs typeface="Arial" pitchFamily="34" charset="0"/>
                  </a:endParaRPr>
                </a:p>
              </p:txBody>
            </p:sp>
          </p:grpSp>
          <p:grpSp>
            <p:nvGrpSpPr>
              <p:cNvPr id="14" name="Group 61"/>
              <p:cNvGrpSpPr/>
              <p:nvPr/>
            </p:nvGrpSpPr>
            <p:grpSpPr>
              <a:xfrm>
                <a:off x="3474720" y="2103120"/>
                <a:ext cx="1463040" cy="274320"/>
                <a:chOff x="274320" y="2743200"/>
                <a:chExt cx="1463040" cy="274320"/>
              </a:xfrm>
            </p:grpSpPr>
            <p:grpSp>
              <p:nvGrpSpPr>
                <p:cNvPr id="16" name="Group 17"/>
                <p:cNvGrpSpPr/>
                <p:nvPr/>
              </p:nvGrpSpPr>
              <p:grpSpPr>
                <a:xfrm>
                  <a:off x="274320" y="2880360"/>
                  <a:ext cx="1463040" cy="137160"/>
                  <a:chOff x="411480" y="2880360"/>
                  <a:chExt cx="1463040" cy="137160"/>
                </a:xfrm>
              </p:grpSpPr>
              <p:sp>
                <p:nvSpPr>
                  <p:cNvPr id="233" name="Rectangle 232"/>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34" name="Cross 233"/>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Mode of Capture</a:t>
                  </a:r>
                  <a:endParaRPr lang="en-US" sz="600" b="1" dirty="0">
                    <a:solidFill>
                      <a:schemeClr val="tx1">
                        <a:lumMod val="75000"/>
                        <a:lumOff val="25000"/>
                      </a:schemeClr>
                    </a:solidFill>
                    <a:latin typeface="Arial" pitchFamily="34" charset="0"/>
                    <a:cs typeface="Arial" pitchFamily="34" charset="0"/>
                  </a:endParaRPr>
                </a:p>
              </p:txBody>
            </p:sp>
          </p:grpSp>
        </p:grpSp>
        <p:grpSp>
          <p:nvGrpSpPr>
            <p:cNvPr id="17" name="Group 242"/>
            <p:cNvGrpSpPr/>
            <p:nvPr/>
          </p:nvGrpSpPr>
          <p:grpSpPr>
            <a:xfrm>
              <a:off x="274320" y="594360"/>
              <a:ext cx="4663440" cy="274320"/>
              <a:chOff x="274320" y="2103120"/>
              <a:chExt cx="4663440" cy="274320"/>
            </a:xfrm>
          </p:grpSpPr>
          <p:grpSp>
            <p:nvGrpSpPr>
              <p:cNvPr id="18" name="Group 26"/>
              <p:cNvGrpSpPr/>
              <p:nvPr/>
            </p:nvGrpSpPr>
            <p:grpSpPr>
              <a:xfrm>
                <a:off x="274320" y="2103120"/>
                <a:ext cx="1463040" cy="274320"/>
                <a:chOff x="274320" y="2743200"/>
                <a:chExt cx="1463040" cy="274320"/>
              </a:xfrm>
            </p:grpSpPr>
            <p:grpSp>
              <p:nvGrpSpPr>
                <p:cNvPr id="19" name="Group 17"/>
                <p:cNvGrpSpPr/>
                <p:nvPr/>
              </p:nvGrpSpPr>
              <p:grpSpPr>
                <a:xfrm>
                  <a:off x="274320" y="2880360"/>
                  <a:ext cx="1463040" cy="137160"/>
                  <a:chOff x="411480" y="2880360"/>
                  <a:chExt cx="1463040" cy="137160"/>
                </a:xfrm>
              </p:grpSpPr>
              <p:sp>
                <p:nvSpPr>
                  <p:cNvPr id="275" name="Rectangle 274"/>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79" name="Cross 278"/>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Rectangle 268"/>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Physical Medium</a:t>
                  </a:r>
                  <a:endParaRPr lang="en-US" sz="600" b="1" dirty="0">
                    <a:solidFill>
                      <a:schemeClr val="tx1">
                        <a:lumMod val="75000"/>
                        <a:lumOff val="25000"/>
                      </a:schemeClr>
                    </a:solidFill>
                    <a:latin typeface="Arial" pitchFamily="34" charset="0"/>
                    <a:cs typeface="Arial" pitchFamily="34" charset="0"/>
                  </a:endParaRPr>
                </a:p>
              </p:txBody>
            </p:sp>
          </p:grpSp>
          <p:grpSp>
            <p:nvGrpSpPr>
              <p:cNvPr id="20" name="Group 56"/>
              <p:cNvGrpSpPr/>
              <p:nvPr/>
            </p:nvGrpSpPr>
            <p:grpSpPr>
              <a:xfrm>
                <a:off x="1874520" y="2103120"/>
                <a:ext cx="1463040" cy="274320"/>
                <a:chOff x="274320" y="2743200"/>
                <a:chExt cx="1463040" cy="274320"/>
              </a:xfrm>
            </p:grpSpPr>
            <p:grpSp>
              <p:nvGrpSpPr>
                <p:cNvPr id="21" name="Group 17"/>
                <p:cNvGrpSpPr/>
                <p:nvPr/>
              </p:nvGrpSpPr>
              <p:grpSpPr>
                <a:xfrm>
                  <a:off x="274320" y="2880360"/>
                  <a:ext cx="1463040" cy="137160"/>
                  <a:chOff x="411480" y="2880360"/>
                  <a:chExt cx="1463040" cy="137160"/>
                </a:xfrm>
              </p:grpSpPr>
              <p:sp>
                <p:nvSpPr>
                  <p:cNvPr id="253" name="Rectangle 252"/>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54" name="Cross 253"/>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2" name="Rectangle 251"/>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Dimensions</a:t>
                  </a:r>
                  <a:endParaRPr lang="en-US" sz="600" b="1" dirty="0">
                    <a:solidFill>
                      <a:schemeClr val="tx1">
                        <a:lumMod val="75000"/>
                        <a:lumOff val="25000"/>
                      </a:schemeClr>
                    </a:solidFill>
                    <a:latin typeface="Arial" pitchFamily="34" charset="0"/>
                    <a:cs typeface="Arial" pitchFamily="34" charset="0"/>
                  </a:endParaRPr>
                </a:p>
              </p:txBody>
            </p:sp>
          </p:grpSp>
          <p:grpSp>
            <p:nvGrpSpPr>
              <p:cNvPr id="22" name="Group 61"/>
              <p:cNvGrpSpPr/>
              <p:nvPr/>
            </p:nvGrpSpPr>
            <p:grpSpPr>
              <a:xfrm>
                <a:off x="3474720" y="2103120"/>
                <a:ext cx="1463040" cy="274320"/>
                <a:chOff x="274320" y="2743200"/>
                <a:chExt cx="1463040" cy="274320"/>
              </a:xfrm>
            </p:grpSpPr>
            <p:grpSp>
              <p:nvGrpSpPr>
                <p:cNvPr id="23" name="Group 17"/>
                <p:cNvGrpSpPr/>
                <p:nvPr/>
              </p:nvGrpSpPr>
              <p:grpSpPr>
                <a:xfrm>
                  <a:off x="274320" y="2880360"/>
                  <a:ext cx="1463040" cy="137160"/>
                  <a:chOff x="411480" y="2880360"/>
                  <a:chExt cx="1463040" cy="137160"/>
                </a:xfrm>
              </p:grpSpPr>
              <p:sp>
                <p:nvSpPr>
                  <p:cNvPr id="249" name="Rectangle 248"/>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50" name="Cross 249"/>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Rectangle 247"/>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Language of Accompanying Material</a:t>
                  </a:r>
                  <a:endParaRPr lang="en-US" sz="600" b="1" dirty="0">
                    <a:solidFill>
                      <a:schemeClr val="tx1">
                        <a:lumMod val="75000"/>
                        <a:lumOff val="25000"/>
                      </a:schemeClr>
                    </a:solidFill>
                    <a:latin typeface="Arial" pitchFamily="34" charset="0"/>
                    <a:cs typeface="Arial" pitchFamily="34" charset="0"/>
                  </a:endParaRPr>
                </a:p>
              </p:txBody>
            </p:sp>
          </p:grpSp>
        </p:grpSp>
        <p:grpSp>
          <p:nvGrpSpPr>
            <p:cNvPr id="24" name="Group 283"/>
            <p:cNvGrpSpPr/>
            <p:nvPr/>
          </p:nvGrpSpPr>
          <p:grpSpPr>
            <a:xfrm>
              <a:off x="274320" y="914400"/>
              <a:ext cx="4663440" cy="274320"/>
              <a:chOff x="274320" y="2103120"/>
              <a:chExt cx="4663440" cy="274320"/>
            </a:xfrm>
          </p:grpSpPr>
          <p:grpSp>
            <p:nvGrpSpPr>
              <p:cNvPr id="31" name="Group 26"/>
              <p:cNvGrpSpPr/>
              <p:nvPr/>
            </p:nvGrpSpPr>
            <p:grpSpPr>
              <a:xfrm>
                <a:off x="274320" y="2103120"/>
                <a:ext cx="1463040" cy="274320"/>
                <a:chOff x="274320" y="2743200"/>
                <a:chExt cx="1463040" cy="274320"/>
              </a:xfrm>
            </p:grpSpPr>
            <p:grpSp>
              <p:nvGrpSpPr>
                <p:cNvPr id="224" name="Group 17"/>
                <p:cNvGrpSpPr/>
                <p:nvPr/>
              </p:nvGrpSpPr>
              <p:grpSpPr>
                <a:xfrm>
                  <a:off x="274320" y="2880360"/>
                  <a:ext cx="1463040" cy="137160"/>
                  <a:chOff x="411480" y="2880360"/>
                  <a:chExt cx="1463040" cy="137160"/>
                </a:xfrm>
              </p:grpSpPr>
              <p:sp>
                <p:nvSpPr>
                  <p:cNvPr id="299" name="Rectangle 298"/>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300" name="Cross 299"/>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8" name="Rectangle 297"/>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Playing Speed</a:t>
                  </a:r>
                  <a:endParaRPr lang="en-US" sz="600" b="1" dirty="0">
                    <a:solidFill>
                      <a:schemeClr val="tx1">
                        <a:lumMod val="75000"/>
                        <a:lumOff val="25000"/>
                      </a:schemeClr>
                    </a:solidFill>
                    <a:latin typeface="Arial" pitchFamily="34" charset="0"/>
                    <a:cs typeface="Arial" pitchFamily="34" charset="0"/>
                  </a:endParaRPr>
                </a:p>
              </p:txBody>
            </p:sp>
          </p:grpSp>
          <p:grpSp>
            <p:nvGrpSpPr>
              <p:cNvPr id="225" name="Group 56"/>
              <p:cNvGrpSpPr/>
              <p:nvPr/>
            </p:nvGrpSpPr>
            <p:grpSpPr>
              <a:xfrm>
                <a:off x="1874520" y="2103120"/>
                <a:ext cx="1463040" cy="274320"/>
                <a:chOff x="274320" y="2743200"/>
                <a:chExt cx="1463040" cy="274320"/>
              </a:xfrm>
            </p:grpSpPr>
            <p:grpSp>
              <p:nvGrpSpPr>
                <p:cNvPr id="226" name="Group 17"/>
                <p:cNvGrpSpPr/>
                <p:nvPr/>
              </p:nvGrpSpPr>
              <p:grpSpPr>
                <a:xfrm>
                  <a:off x="274320" y="2880360"/>
                  <a:ext cx="1463040" cy="137160"/>
                  <a:chOff x="411480" y="2880360"/>
                  <a:chExt cx="1463040" cy="137160"/>
                </a:xfrm>
              </p:grpSpPr>
              <p:sp>
                <p:nvSpPr>
                  <p:cNvPr id="295" name="Rectangle 294"/>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96" name="Cross 295"/>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4" name="Rectangle 293"/>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Tape Configuration</a:t>
                  </a:r>
                  <a:endParaRPr lang="en-US" sz="600" b="1" dirty="0">
                    <a:solidFill>
                      <a:schemeClr val="tx1">
                        <a:lumMod val="75000"/>
                        <a:lumOff val="25000"/>
                      </a:schemeClr>
                    </a:solidFill>
                    <a:latin typeface="Arial" pitchFamily="34" charset="0"/>
                    <a:cs typeface="Arial" pitchFamily="34" charset="0"/>
                  </a:endParaRPr>
                </a:p>
              </p:txBody>
            </p:sp>
          </p:grpSp>
          <p:grpSp>
            <p:nvGrpSpPr>
              <p:cNvPr id="227" name="Group 61"/>
              <p:cNvGrpSpPr/>
              <p:nvPr/>
            </p:nvGrpSpPr>
            <p:grpSpPr>
              <a:xfrm>
                <a:off x="3474720" y="2103120"/>
                <a:ext cx="1463040" cy="274320"/>
                <a:chOff x="274320" y="2743200"/>
                <a:chExt cx="1463040" cy="274320"/>
              </a:xfrm>
            </p:grpSpPr>
            <p:grpSp>
              <p:nvGrpSpPr>
                <p:cNvPr id="228" name="Group 17"/>
                <p:cNvGrpSpPr/>
                <p:nvPr/>
              </p:nvGrpSpPr>
              <p:grpSpPr>
                <a:xfrm>
                  <a:off x="274320" y="2880360"/>
                  <a:ext cx="1463040" cy="137160"/>
                  <a:chOff x="411480" y="2880360"/>
                  <a:chExt cx="1463040" cy="137160"/>
                </a:xfrm>
              </p:grpSpPr>
              <p:sp>
                <p:nvSpPr>
                  <p:cNvPr id="291" name="Rectangle 290"/>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92" name="Cross 291"/>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0" name="Rectangle 289"/>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Kind of Sound</a:t>
                  </a:r>
                  <a:endParaRPr lang="en-US" sz="600" b="1" dirty="0">
                    <a:solidFill>
                      <a:schemeClr val="tx1">
                        <a:lumMod val="75000"/>
                        <a:lumOff val="25000"/>
                      </a:schemeClr>
                    </a:solidFill>
                    <a:latin typeface="Arial" pitchFamily="34" charset="0"/>
                    <a:cs typeface="Arial" pitchFamily="34" charset="0"/>
                  </a:endParaRPr>
                </a:p>
              </p:txBody>
            </p:sp>
          </p:grpSp>
        </p:grpSp>
        <p:grpSp>
          <p:nvGrpSpPr>
            <p:cNvPr id="229" name="Group 300"/>
            <p:cNvGrpSpPr/>
            <p:nvPr/>
          </p:nvGrpSpPr>
          <p:grpSpPr>
            <a:xfrm>
              <a:off x="274320" y="1234440"/>
              <a:ext cx="2286000" cy="274320"/>
              <a:chOff x="274320" y="2743200"/>
              <a:chExt cx="2286000" cy="274320"/>
            </a:xfrm>
          </p:grpSpPr>
          <p:grpSp>
            <p:nvGrpSpPr>
              <p:cNvPr id="230" name="Group 17"/>
              <p:cNvGrpSpPr/>
              <p:nvPr/>
            </p:nvGrpSpPr>
            <p:grpSpPr>
              <a:xfrm>
                <a:off x="274320" y="2880360"/>
                <a:ext cx="2286000" cy="137160"/>
                <a:chOff x="411480" y="2880360"/>
                <a:chExt cx="2286000" cy="137160"/>
              </a:xfrm>
            </p:grpSpPr>
            <p:sp>
              <p:nvSpPr>
                <p:cNvPr id="304" name="Rectangle 303"/>
                <p:cNvSpPr/>
                <p:nvPr/>
              </p:nvSpPr>
              <p:spPr>
                <a:xfrm>
                  <a:off x="411480" y="2880360"/>
                  <a:ext cx="214884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305" name="Cross 304"/>
                <p:cNvSpPr/>
                <p:nvPr/>
              </p:nvSpPr>
              <p:spPr>
                <a:xfrm>
                  <a:off x="260604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3" name="Rectangle 302"/>
              <p:cNvSpPr/>
              <p:nvPr/>
            </p:nvSpPr>
            <p:spPr>
              <a:xfrm>
                <a:off x="274320" y="2743200"/>
                <a:ext cx="228600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Special Reproduction Characteristics</a:t>
                </a:r>
                <a:endParaRPr lang="en-US" sz="600" b="1" dirty="0">
                  <a:solidFill>
                    <a:schemeClr val="tx1">
                      <a:lumMod val="75000"/>
                      <a:lumOff val="25000"/>
                    </a:schemeClr>
                  </a:solidFill>
                  <a:latin typeface="Arial" pitchFamily="34" charset="0"/>
                  <a:cs typeface="Arial" pitchFamily="34" charset="0"/>
                </a:endParaRPr>
              </a:p>
            </p:txBody>
          </p:sp>
        </p:grpSp>
      </p:grpSp>
      <p:grpSp>
        <p:nvGrpSpPr>
          <p:cNvPr id="213" name="Group 18"/>
          <p:cNvGrpSpPr>
            <a:grpSpLocks/>
          </p:cNvGrpSpPr>
          <p:nvPr/>
        </p:nvGrpSpPr>
        <p:grpSpPr bwMode="auto">
          <a:xfrm>
            <a:off x="5303520" y="914400"/>
            <a:ext cx="3473450" cy="776287"/>
            <a:chOff x="2834640" y="274320"/>
            <a:chExt cx="3474720" cy="777240"/>
          </a:xfrm>
        </p:grpSpPr>
        <p:grpSp>
          <p:nvGrpSpPr>
            <p:cNvPr id="214" name="Group 46"/>
            <p:cNvGrpSpPr>
              <a:grpSpLocks/>
            </p:cNvGrpSpPr>
            <p:nvPr/>
          </p:nvGrpSpPr>
          <p:grpSpPr bwMode="auto">
            <a:xfrm>
              <a:off x="3109378" y="274320"/>
              <a:ext cx="2925244" cy="136692"/>
              <a:chOff x="3109378" y="2743200"/>
              <a:chExt cx="2925244" cy="136692"/>
            </a:xfrm>
          </p:grpSpPr>
          <p:sp>
            <p:nvSpPr>
              <p:cNvPr id="251"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255"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256"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215" name="TextBox 214"/>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216" name="Group 20"/>
            <p:cNvGrpSpPr>
              <a:grpSpLocks/>
            </p:cNvGrpSpPr>
            <p:nvPr/>
          </p:nvGrpSpPr>
          <p:grpSpPr bwMode="auto">
            <a:xfrm>
              <a:off x="2834640" y="868774"/>
              <a:ext cx="3474720" cy="136692"/>
              <a:chOff x="2560321" y="2472784"/>
              <a:chExt cx="4206240" cy="136692"/>
            </a:xfrm>
          </p:grpSpPr>
          <p:sp>
            <p:nvSpPr>
              <p:cNvPr id="246"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247"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217" name="Group 19"/>
            <p:cNvGrpSpPr>
              <a:grpSpLocks/>
            </p:cNvGrpSpPr>
            <p:nvPr/>
          </p:nvGrpSpPr>
          <p:grpSpPr bwMode="auto">
            <a:xfrm>
              <a:off x="2880695" y="503200"/>
              <a:ext cx="3382612" cy="319478"/>
              <a:chOff x="2743535" y="2841587"/>
              <a:chExt cx="3382612" cy="319478"/>
            </a:xfrm>
          </p:grpSpPr>
          <p:sp>
            <p:nvSpPr>
              <p:cNvPr id="220" name="TextBox 219"/>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221" name="Group 18"/>
              <p:cNvGrpSpPr>
                <a:grpSpLocks/>
              </p:cNvGrpSpPr>
              <p:nvPr/>
            </p:nvGrpSpPr>
            <p:grpSpPr bwMode="auto">
              <a:xfrm>
                <a:off x="2743535" y="2841587"/>
                <a:ext cx="3382612" cy="319478"/>
                <a:chOff x="2880695" y="2834920"/>
                <a:chExt cx="3382612" cy="319478"/>
              </a:xfrm>
            </p:grpSpPr>
            <p:grpSp>
              <p:nvGrpSpPr>
                <p:cNvPr id="231" name="Group 14"/>
                <p:cNvGrpSpPr>
                  <a:grpSpLocks/>
                </p:cNvGrpSpPr>
                <p:nvPr/>
              </p:nvGrpSpPr>
              <p:grpSpPr bwMode="auto">
                <a:xfrm>
                  <a:off x="2880695" y="2834920"/>
                  <a:ext cx="3382612" cy="136692"/>
                  <a:chOff x="3155015" y="2834920"/>
                  <a:chExt cx="3382612" cy="136692"/>
                </a:xfrm>
              </p:grpSpPr>
              <p:sp>
                <p:nvSpPr>
                  <p:cNvPr id="244" name="TextBox 243"/>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245" name="TextBox 244"/>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235" name="Group 15"/>
                <p:cNvGrpSpPr>
                  <a:grpSpLocks/>
                </p:cNvGrpSpPr>
                <p:nvPr/>
              </p:nvGrpSpPr>
              <p:grpSpPr bwMode="auto">
                <a:xfrm>
                  <a:off x="2880695" y="3017706"/>
                  <a:ext cx="3382612" cy="136692"/>
                  <a:chOff x="3155015" y="2834826"/>
                  <a:chExt cx="3382612" cy="136692"/>
                </a:xfrm>
              </p:grpSpPr>
              <p:sp>
                <p:nvSpPr>
                  <p:cNvPr id="239" name="TextBox 238"/>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243" name="TextBox 242"/>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01" name="Group 31"/>
          <p:cNvGrpSpPr/>
          <p:nvPr/>
        </p:nvGrpSpPr>
        <p:grpSpPr>
          <a:xfrm>
            <a:off x="5303520" y="1828800"/>
            <a:ext cx="3474720" cy="457200"/>
            <a:chOff x="2743200" y="274320"/>
            <a:chExt cx="3474720" cy="457200"/>
          </a:xfrm>
        </p:grpSpPr>
        <p:sp>
          <p:nvSpPr>
            <p:cNvPr id="102"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03" name="Group 15"/>
            <p:cNvGrpSpPr/>
            <p:nvPr/>
          </p:nvGrpSpPr>
          <p:grpSpPr>
            <a:xfrm>
              <a:off x="2788920" y="320040"/>
              <a:ext cx="3383280" cy="184785"/>
              <a:chOff x="2560320" y="960120"/>
              <a:chExt cx="5160937" cy="184785"/>
            </a:xfrm>
          </p:grpSpPr>
          <p:sp>
            <p:nvSpPr>
              <p:cNvPr id="104" name="Rectangle 103"/>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105" name="Rectangle 104"/>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06" name="Group 177"/>
          <p:cNvGrpSpPr/>
          <p:nvPr/>
        </p:nvGrpSpPr>
        <p:grpSpPr>
          <a:xfrm>
            <a:off x="5303520" y="2377440"/>
            <a:ext cx="3474720" cy="502920"/>
            <a:chOff x="5303520" y="3108960"/>
            <a:chExt cx="3474720" cy="502920"/>
          </a:xfrm>
        </p:grpSpPr>
        <p:grpSp>
          <p:nvGrpSpPr>
            <p:cNvPr id="107" name="Group 87"/>
            <p:cNvGrpSpPr/>
            <p:nvPr/>
          </p:nvGrpSpPr>
          <p:grpSpPr>
            <a:xfrm>
              <a:off x="5303520" y="3108960"/>
              <a:ext cx="3474720" cy="502920"/>
              <a:chOff x="2514600" y="914400"/>
              <a:chExt cx="4343400" cy="502920"/>
            </a:xfrm>
          </p:grpSpPr>
          <p:sp>
            <p:nvSpPr>
              <p:cNvPr id="117" name="Rectangle 116"/>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18" name="Group 15"/>
              <p:cNvGrpSpPr/>
              <p:nvPr/>
            </p:nvGrpSpPr>
            <p:grpSpPr>
              <a:xfrm>
                <a:off x="2560320" y="960120"/>
                <a:ext cx="4240530" cy="184785"/>
                <a:chOff x="2560320" y="960120"/>
                <a:chExt cx="4240530" cy="184785"/>
              </a:xfrm>
            </p:grpSpPr>
            <p:sp>
              <p:nvSpPr>
                <p:cNvPr id="119" name="Rectangle 118"/>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20" name="Rectangle 119"/>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08" name="Group 97"/>
            <p:cNvGrpSpPr/>
            <p:nvPr/>
          </p:nvGrpSpPr>
          <p:grpSpPr>
            <a:xfrm>
              <a:off x="5394960" y="3383280"/>
              <a:ext cx="3291840" cy="137160"/>
              <a:chOff x="446817" y="2161735"/>
              <a:chExt cx="3291840" cy="137160"/>
            </a:xfrm>
          </p:grpSpPr>
          <p:sp>
            <p:nvSpPr>
              <p:cNvPr id="109" name="Rectangle 10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10" name="Group 52"/>
              <p:cNvGrpSpPr/>
              <p:nvPr/>
            </p:nvGrpSpPr>
            <p:grpSpPr>
              <a:xfrm>
                <a:off x="446817" y="2161735"/>
                <a:ext cx="3291840" cy="137160"/>
                <a:chOff x="274320" y="1600200"/>
                <a:chExt cx="3291840" cy="137160"/>
              </a:xfrm>
            </p:grpSpPr>
            <p:grpSp>
              <p:nvGrpSpPr>
                <p:cNvPr id="111" name="Group 110"/>
                <p:cNvGrpSpPr/>
                <p:nvPr/>
              </p:nvGrpSpPr>
              <p:grpSpPr>
                <a:xfrm>
                  <a:off x="274320" y="1600200"/>
                  <a:ext cx="3291840" cy="137160"/>
                  <a:chOff x="2468880" y="457200"/>
                  <a:chExt cx="3291840" cy="137160"/>
                </a:xfrm>
              </p:grpSpPr>
              <p:sp>
                <p:nvSpPr>
                  <p:cNvPr id="115" name="Rectangle 11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6" name="Rectangle 11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25"/>
                <p:cNvGrpSpPr/>
                <p:nvPr/>
              </p:nvGrpSpPr>
              <p:grpSpPr>
                <a:xfrm>
                  <a:off x="274320" y="1600200"/>
                  <a:ext cx="3291840" cy="137160"/>
                  <a:chOff x="274320" y="1828800"/>
                  <a:chExt cx="3291840" cy="137160"/>
                </a:xfrm>
              </p:grpSpPr>
              <p:sp>
                <p:nvSpPr>
                  <p:cNvPr id="113" name="Rectangle 11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1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121" name="Group 178"/>
          <p:cNvGrpSpPr/>
          <p:nvPr/>
        </p:nvGrpSpPr>
        <p:grpSpPr>
          <a:xfrm>
            <a:off x="5303520" y="2926080"/>
            <a:ext cx="3474720" cy="868680"/>
            <a:chOff x="5303520" y="3840480"/>
            <a:chExt cx="3474720" cy="868680"/>
          </a:xfrm>
        </p:grpSpPr>
        <p:grpSp>
          <p:nvGrpSpPr>
            <p:cNvPr id="122" name="Group 16"/>
            <p:cNvGrpSpPr/>
            <p:nvPr/>
          </p:nvGrpSpPr>
          <p:grpSpPr>
            <a:xfrm>
              <a:off x="5303520" y="3840480"/>
              <a:ext cx="3474720" cy="868680"/>
              <a:chOff x="2514600" y="914400"/>
              <a:chExt cx="4343400" cy="868680"/>
            </a:xfrm>
          </p:grpSpPr>
          <p:sp>
            <p:nvSpPr>
              <p:cNvPr id="151" name="Rectangle 150"/>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52" name="Group 15"/>
              <p:cNvGrpSpPr/>
              <p:nvPr/>
            </p:nvGrpSpPr>
            <p:grpSpPr>
              <a:xfrm>
                <a:off x="2560320" y="960120"/>
                <a:ext cx="4240530" cy="184785"/>
                <a:chOff x="2560320" y="960120"/>
                <a:chExt cx="4240530" cy="184785"/>
              </a:xfrm>
            </p:grpSpPr>
            <p:sp>
              <p:nvSpPr>
                <p:cNvPr id="153"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54"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23" name="Group 176"/>
            <p:cNvGrpSpPr/>
            <p:nvPr/>
          </p:nvGrpSpPr>
          <p:grpSpPr>
            <a:xfrm>
              <a:off x="5394960" y="4114800"/>
              <a:ext cx="3291840" cy="502920"/>
              <a:chOff x="5547360" y="2255520"/>
              <a:chExt cx="3291840" cy="502920"/>
            </a:xfrm>
          </p:grpSpPr>
          <p:grpSp>
            <p:nvGrpSpPr>
              <p:cNvPr id="124" name="Group 97"/>
              <p:cNvGrpSpPr/>
              <p:nvPr/>
            </p:nvGrpSpPr>
            <p:grpSpPr>
              <a:xfrm>
                <a:off x="5547360" y="2255520"/>
                <a:ext cx="3291840" cy="137160"/>
                <a:chOff x="446817" y="2161735"/>
                <a:chExt cx="3291840" cy="137160"/>
              </a:xfrm>
            </p:grpSpPr>
            <p:sp>
              <p:nvSpPr>
                <p:cNvPr id="143" name="Rectangle 14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44" name="Group 52"/>
                <p:cNvGrpSpPr/>
                <p:nvPr/>
              </p:nvGrpSpPr>
              <p:grpSpPr>
                <a:xfrm>
                  <a:off x="446817" y="2161735"/>
                  <a:ext cx="3291840" cy="137160"/>
                  <a:chOff x="274320" y="1600200"/>
                  <a:chExt cx="3291840" cy="137160"/>
                </a:xfrm>
              </p:grpSpPr>
              <p:grpSp>
                <p:nvGrpSpPr>
                  <p:cNvPr id="145" name="Group 11"/>
                  <p:cNvGrpSpPr/>
                  <p:nvPr/>
                </p:nvGrpSpPr>
                <p:grpSpPr>
                  <a:xfrm>
                    <a:off x="274320" y="1600200"/>
                    <a:ext cx="3291840" cy="137160"/>
                    <a:chOff x="2468880" y="457200"/>
                    <a:chExt cx="3291840" cy="137160"/>
                  </a:xfrm>
                </p:grpSpPr>
                <p:sp>
                  <p:nvSpPr>
                    <p:cNvPr id="149" name="Rectangle 14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50" name="Rectangle 149"/>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25"/>
                  <p:cNvGrpSpPr/>
                  <p:nvPr/>
                </p:nvGrpSpPr>
                <p:grpSpPr>
                  <a:xfrm>
                    <a:off x="274320" y="1600200"/>
                    <a:ext cx="3291840" cy="137160"/>
                    <a:chOff x="274320" y="1828800"/>
                    <a:chExt cx="3291840" cy="137160"/>
                  </a:xfrm>
                </p:grpSpPr>
                <p:sp>
                  <p:nvSpPr>
                    <p:cNvPr id="147" name="Rectangle 14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4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125" name="Group 97"/>
              <p:cNvGrpSpPr/>
              <p:nvPr/>
            </p:nvGrpSpPr>
            <p:grpSpPr>
              <a:xfrm>
                <a:off x="5547360" y="2438400"/>
                <a:ext cx="3291840" cy="137160"/>
                <a:chOff x="446817" y="2161735"/>
                <a:chExt cx="3291840" cy="137160"/>
              </a:xfrm>
            </p:grpSpPr>
            <p:sp>
              <p:nvSpPr>
                <p:cNvPr id="135" name="Rectangle 13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36" name="Group 52"/>
                <p:cNvGrpSpPr/>
                <p:nvPr/>
              </p:nvGrpSpPr>
              <p:grpSpPr>
                <a:xfrm>
                  <a:off x="446817" y="2161735"/>
                  <a:ext cx="3291840" cy="137160"/>
                  <a:chOff x="274320" y="1600200"/>
                  <a:chExt cx="3291840" cy="137160"/>
                </a:xfrm>
              </p:grpSpPr>
              <p:grpSp>
                <p:nvGrpSpPr>
                  <p:cNvPr id="137" name="Group 11"/>
                  <p:cNvGrpSpPr/>
                  <p:nvPr/>
                </p:nvGrpSpPr>
                <p:grpSpPr>
                  <a:xfrm>
                    <a:off x="274320" y="1600200"/>
                    <a:ext cx="3291840" cy="137160"/>
                    <a:chOff x="2468880" y="457200"/>
                    <a:chExt cx="3291840" cy="137160"/>
                  </a:xfrm>
                </p:grpSpPr>
                <p:sp>
                  <p:nvSpPr>
                    <p:cNvPr id="141" name="Rectangle 140"/>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42" name="Rectangle 14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25"/>
                  <p:cNvGrpSpPr/>
                  <p:nvPr/>
                </p:nvGrpSpPr>
                <p:grpSpPr>
                  <a:xfrm>
                    <a:off x="274320" y="1600200"/>
                    <a:ext cx="3291840" cy="137160"/>
                    <a:chOff x="274320" y="1828800"/>
                    <a:chExt cx="3291840" cy="137160"/>
                  </a:xfrm>
                </p:grpSpPr>
                <p:sp>
                  <p:nvSpPr>
                    <p:cNvPr id="139" name="Rectangle 138"/>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40"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126" name="Group 97"/>
              <p:cNvGrpSpPr/>
              <p:nvPr/>
            </p:nvGrpSpPr>
            <p:grpSpPr>
              <a:xfrm>
                <a:off x="5547360" y="2621280"/>
                <a:ext cx="3291840" cy="137160"/>
                <a:chOff x="446817" y="2161735"/>
                <a:chExt cx="3291840" cy="137160"/>
              </a:xfrm>
            </p:grpSpPr>
            <p:sp>
              <p:nvSpPr>
                <p:cNvPr id="127" name="Rectangle 12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28" name="Group 52"/>
                <p:cNvGrpSpPr/>
                <p:nvPr/>
              </p:nvGrpSpPr>
              <p:grpSpPr>
                <a:xfrm>
                  <a:off x="446817" y="2161735"/>
                  <a:ext cx="3291840" cy="137160"/>
                  <a:chOff x="274320" y="1600200"/>
                  <a:chExt cx="3291840" cy="137160"/>
                </a:xfrm>
              </p:grpSpPr>
              <p:grpSp>
                <p:nvGrpSpPr>
                  <p:cNvPr id="129" name="Group 11"/>
                  <p:cNvGrpSpPr/>
                  <p:nvPr/>
                </p:nvGrpSpPr>
                <p:grpSpPr>
                  <a:xfrm>
                    <a:off x="274320" y="1600200"/>
                    <a:ext cx="3291840" cy="137160"/>
                    <a:chOff x="2468880" y="457200"/>
                    <a:chExt cx="3291840" cy="137160"/>
                  </a:xfrm>
                </p:grpSpPr>
                <p:sp>
                  <p:nvSpPr>
                    <p:cNvPr id="133" name="Rectangle 13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34" name="Rectangle 133"/>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25"/>
                  <p:cNvGrpSpPr/>
                  <p:nvPr/>
                </p:nvGrpSpPr>
                <p:grpSpPr>
                  <a:xfrm>
                    <a:off x="274320" y="1600200"/>
                    <a:ext cx="3291840" cy="137160"/>
                    <a:chOff x="274320" y="1828800"/>
                    <a:chExt cx="3291840" cy="137160"/>
                  </a:xfrm>
                </p:grpSpPr>
                <p:sp>
                  <p:nvSpPr>
                    <p:cNvPr id="131" name="Rectangle 13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3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57150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58978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548640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Notes</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Physical Description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530352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Access Information</a:t>
            </a:r>
            <a:endParaRPr lang="en-US" sz="600" i="1" dirty="0">
              <a:solidFill>
                <a:schemeClr val="tx1">
                  <a:lumMod val="75000"/>
                  <a:lumOff val="25000"/>
                </a:schemeClr>
              </a:solidFill>
              <a:latin typeface="Arial" pitchFamily="34" charset="0"/>
              <a:cs typeface="Arial" pitchFamily="34" charset="0"/>
            </a:endParaRPr>
          </a:p>
        </p:txBody>
      </p:sp>
      <p:grpSp>
        <p:nvGrpSpPr>
          <p:cNvPr id="8" name="Group 305"/>
          <p:cNvGrpSpPr/>
          <p:nvPr/>
        </p:nvGrpSpPr>
        <p:grpSpPr>
          <a:xfrm>
            <a:off x="365760" y="1965960"/>
            <a:ext cx="4663440" cy="1234440"/>
            <a:chOff x="274320" y="274320"/>
            <a:chExt cx="4663440" cy="1234440"/>
          </a:xfrm>
        </p:grpSpPr>
        <p:grpSp>
          <p:nvGrpSpPr>
            <p:cNvPr id="9" name="Group 226"/>
            <p:cNvGrpSpPr/>
            <p:nvPr/>
          </p:nvGrpSpPr>
          <p:grpSpPr>
            <a:xfrm>
              <a:off x="274320" y="274320"/>
              <a:ext cx="4663440" cy="274320"/>
              <a:chOff x="274320" y="2103120"/>
              <a:chExt cx="4663440" cy="274320"/>
            </a:xfrm>
          </p:grpSpPr>
          <p:grpSp>
            <p:nvGrpSpPr>
              <p:cNvPr id="10" name="Group 26"/>
              <p:cNvGrpSpPr/>
              <p:nvPr/>
            </p:nvGrpSpPr>
            <p:grpSpPr>
              <a:xfrm>
                <a:off x="274320" y="2103120"/>
                <a:ext cx="1463040" cy="274320"/>
                <a:chOff x="274320" y="2743200"/>
                <a:chExt cx="1463040" cy="274320"/>
              </a:xfrm>
            </p:grpSpPr>
            <p:grpSp>
              <p:nvGrpSpPr>
                <p:cNvPr id="11" name="Group 17"/>
                <p:cNvGrpSpPr/>
                <p:nvPr/>
              </p:nvGrpSpPr>
              <p:grpSpPr>
                <a:xfrm>
                  <a:off x="274320" y="2880360"/>
                  <a:ext cx="1463040" cy="137160"/>
                  <a:chOff x="411480" y="2880360"/>
                  <a:chExt cx="1463040" cy="137160"/>
                </a:xfrm>
              </p:grpSpPr>
              <p:sp>
                <p:nvSpPr>
                  <p:cNvPr id="241" name="Rectangle 240"/>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LP</a:t>
                    </a:r>
                  </a:p>
                </p:txBody>
              </p:sp>
              <p:sp>
                <p:nvSpPr>
                  <p:cNvPr id="242" name="Cross 241"/>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0" name="Rectangle 239"/>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Form</a:t>
                  </a:r>
                  <a:endParaRPr lang="en-US" sz="600" b="1" dirty="0">
                    <a:solidFill>
                      <a:schemeClr val="tx1">
                        <a:lumMod val="75000"/>
                        <a:lumOff val="25000"/>
                      </a:schemeClr>
                    </a:solidFill>
                    <a:latin typeface="Arial" pitchFamily="34" charset="0"/>
                    <a:cs typeface="Arial" pitchFamily="34" charset="0"/>
                  </a:endParaRPr>
                </a:p>
              </p:txBody>
            </p:sp>
          </p:grpSp>
          <p:grpSp>
            <p:nvGrpSpPr>
              <p:cNvPr id="12" name="Group 56"/>
              <p:cNvGrpSpPr/>
              <p:nvPr/>
            </p:nvGrpSpPr>
            <p:grpSpPr>
              <a:xfrm>
                <a:off x="1874520" y="2103120"/>
                <a:ext cx="1463040" cy="274320"/>
                <a:chOff x="274320" y="2743200"/>
                <a:chExt cx="1463040" cy="274320"/>
              </a:xfrm>
            </p:grpSpPr>
            <p:grpSp>
              <p:nvGrpSpPr>
                <p:cNvPr id="13" name="Group 17"/>
                <p:cNvGrpSpPr/>
                <p:nvPr/>
              </p:nvGrpSpPr>
              <p:grpSpPr>
                <a:xfrm>
                  <a:off x="274320" y="2880360"/>
                  <a:ext cx="1463040" cy="137160"/>
                  <a:chOff x="411480" y="2880360"/>
                  <a:chExt cx="1463040" cy="137160"/>
                </a:xfrm>
              </p:grpSpPr>
              <p:sp>
                <p:nvSpPr>
                  <p:cNvPr id="237" name="Rectangle 236"/>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1 sound disc</a:t>
                    </a:r>
                  </a:p>
                </p:txBody>
              </p:sp>
              <p:sp>
                <p:nvSpPr>
                  <p:cNvPr id="238" name="Cross 237"/>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6" name="Rectangle 235"/>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Extent</a:t>
                  </a:r>
                  <a:endParaRPr lang="en-US" sz="600" b="1" dirty="0">
                    <a:solidFill>
                      <a:schemeClr val="tx1">
                        <a:lumMod val="75000"/>
                        <a:lumOff val="25000"/>
                      </a:schemeClr>
                    </a:solidFill>
                    <a:latin typeface="Arial" pitchFamily="34" charset="0"/>
                    <a:cs typeface="Arial" pitchFamily="34" charset="0"/>
                  </a:endParaRPr>
                </a:p>
              </p:txBody>
            </p:sp>
          </p:grpSp>
          <p:grpSp>
            <p:nvGrpSpPr>
              <p:cNvPr id="14" name="Group 61"/>
              <p:cNvGrpSpPr/>
              <p:nvPr/>
            </p:nvGrpSpPr>
            <p:grpSpPr>
              <a:xfrm>
                <a:off x="3474720" y="2103120"/>
                <a:ext cx="1463040" cy="274320"/>
                <a:chOff x="274320" y="2743200"/>
                <a:chExt cx="1463040" cy="274320"/>
              </a:xfrm>
            </p:grpSpPr>
            <p:grpSp>
              <p:nvGrpSpPr>
                <p:cNvPr id="16" name="Group 17"/>
                <p:cNvGrpSpPr/>
                <p:nvPr/>
              </p:nvGrpSpPr>
              <p:grpSpPr>
                <a:xfrm>
                  <a:off x="274320" y="2880360"/>
                  <a:ext cx="1463040" cy="137160"/>
                  <a:chOff x="411480" y="2880360"/>
                  <a:chExt cx="1463040" cy="137160"/>
                </a:xfrm>
              </p:grpSpPr>
              <p:sp>
                <p:nvSpPr>
                  <p:cNvPr id="233" name="Rectangle 232"/>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Analog</a:t>
                    </a:r>
                  </a:p>
                </p:txBody>
              </p:sp>
              <p:sp>
                <p:nvSpPr>
                  <p:cNvPr id="234" name="Cross 233"/>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Mode of Capture</a:t>
                  </a:r>
                  <a:endParaRPr lang="en-US" sz="600" b="1" dirty="0">
                    <a:solidFill>
                      <a:schemeClr val="tx1">
                        <a:lumMod val="75000"/>
                        <a:lumOff val="25000"/>
                      </a:schemeClr>
                    </a:solidFill>
                    <a:latin typeface="Arial" pitchFamily="34" charset="0"/>
                    <a:cs typeface="Arial" pitchFamily="34" charset="0"/>
                  </a:endParaRPr>
                </a:p>
              </p:txBody>
            </p:sp>
          </p:grpSp>
        </p:grpSp>
        <p:grpSp>
          <p:nvGrpSpPr>
            <p:cNvPr id="17" name="Group 242"/>
            <p:cNvGrpSpPr/>
            <p:nvPr/>
          </p:nvGrpSpPr>
          <p:grpSpPr>
            <a:xfrm>
              <a:off x="274320" y="594360"/>
              <a:ext cx="4663440" cy="274320"/>
              <a:chOff x="274320" y="2103120"/>
              <a:chExt cx="4663440" cy="274320"/>
            </a:xfrm>
          </p:grpSpPr>
          <p:grpSp>
            <p:nvGrpSpPr>
              <p:cNvPr id="18" name="Group 26"/>
              <p:cNvGrpSpPr/>
              <p:nvPr/>
            </p:nvGrpSpPr>
            <p:grpSpPr>
              <a:xfrm>
                <a:off x="274320" y="2103120"/>
                <a:ext cx="1463040" cy="274320"/>
                <a:chOff x="274320" y="2743200"/>
                <a:chExt cx="1463040" cy="274320"/>
              </a:xfrm>
            </p:grpSpPr>
            <p:grpSp>
              <p:nvGrpSpPr>
                <p:cNvPr id="19" name="Group 17"/>
                <p:cNvGrpSpPr/>
                <p:nvPr/>
              </p:nvGrpSpPr>
              <p:grpSpPr>
                <a:xfrm>
                  <a:off x="274320" y="2880360"/>
                  <a:ext cx="1463040" cy="137160"/>
                  <a:chOff x="411480" y="2880360"/>
                  <a:chExt cx="1463040" cy="137160"/>
                </a:xfrm>
              </p:grpSpPr>
              <p:sp>
                <p:nvSpPr>
                  <p:cNvPr id="275" name="Rectangle 274"/>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79" name="Cross 278"/>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Rectangle 268"/>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Physical Medium</a:t>
                  </a:r>
                  <a:endParaRPr lang="en-US" sz="600" b="1" dirty="0">
                    <a:solidFill>
                      <a:schemeClr val="tx1">
                        <a:lumMod val="75000"/>
                        <a:lumOff val="25000"/>
                      </a:schemeClr>
                    </a:solidFill>
                    <a:latin typeface="Arial" pitchFamily="34" charset="0"/>
                    <a:cs typeface="Arial" pitchFamily="34" charset="0"/>
                  </a:endParaRPr>
                </a:p>
              </p:txBody>
            </p:sp>
          </p:grpSp>
          <p:grpSp>
            <p:nvGrpSpPr>
              <p:cNvPr id="20" name="Group 56"/>
              <p:cNvGrpSpPr/>
              <p:nvPr/>
            </p:nvGrpSpPr>
            <p:grpSpPr>
              <a:xfrm>
                <a:off x="1874520" y="2103120"/>
                <a:ext cx="1463040" cy="274320"/>
                <a:chOff x="274320" y="2743200"/>
                <a:chExt cx="1463040" cy="274320"/>
              </a:xfrm>
            </p:grpSpPr>
            <p:grpSp>
              <p:nvGrpSpPr>
                <p:cNvPr id="21" name="Group 17"/>
                <p:cNvGrpSpPr/>
                <p:nvPr/>
              </p:nvGrpSpPr>
              <p:grpSpPr>
                <a:xfrm>
                  <a:off x="274320" y="2880360"/>
                  <a:ext cx="1463040" cy="137160"/>
                  <a:chOff x="411480" y="2880360"/>
                  <a:chExt cx="1463040" cy="137160"/>
                </a:xfrm>
              </p:grpSpPr>
              <p:sp>
                <p:nvSpPr>
                  <p:cNvPr id="253" name="Rectangle 252"/>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12 in.</a:t>
                    </a:r>
                  </a:p>
                </p:txBody>
              </p:sp>
              <p:sp>
                <p:nvSpPr>
                  <p:cNvPr id="254" name="Cross 253"/>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2" name="Rectangle 251"/>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Dimensions</a:t>
                  </a:r>
                  <a:endParaRPr lang="en-US" sz="600" b="1" dirty="0">
                    <a:solidFill>
                      <a:schemeClr val="tx1">
                        <a:lumMod val="75000"/>
                        <a:lumOff val="25000"/>
                      </a:schemeClr>
                    </a:solidFill>
                    <a:latin typeface="Arial" pitchFamily="34" charset="0"/>
                    <a:cs typeface="Arial" pitchFamily="34" charset="0"/>
                  </a:endParaRPr>
                </a:p>
              </p:txBody>
            </p:sp>
          </p:grpSp>
          <p:grpSp>
            <p:nvGrpSpPr>
              <p:cNvPr id="22" name="Group 61"/>
              <p:cNvGrpSpPr/>
              <p:nvPr/>
            </p:nvGrpSpPr>
            <p:grpSpPr>
              <a:xfrm>
                <a:off x="3474720" y="2103120"/>
                <a:ext cx="1463040" cy="274320"/>
                <a:chOff x="274320" y="2743200"/>
                <a:chExt cx="1463040" cy="274320"/>
              </a:xfrm>
            </p:grpSpPr>
            <p:grpSp>
              <p:nvGrpSpPr>
                <p:cNvPr id="23" name="Group 17"/>
                <p:cNvGrpSpPr/>
                <p:nvPr/>
              </p:nvGrpSpPr>
              <p:grpSpPr>
                <a:xfrm>
                  <a:off x="274320" y="2880360"/>
                  <a:ext cx="1463040" cy="137160"/>
                  <a:chOff x="411480" y="2880360"/>
                  <a:chExt cx="1463040" cy="137160"/>
                </a:xfrm>
              </p:grpSpPr>
              <p:sp>
                <p:nvSpPr>
                  <p:cNvPr id="249" name="Rectangle 248"/>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English</a:t>
                    </a:r>
                    <a:endParaRPr lang="en-US" sz="600" dirty="0">
                      <a:solidFill>
                        <a:schemeClr val="tx1"/>
                      </a:solidFill>
                      <a:latin typeface="Arial" pitchFamily="34" charset="0"/>
                      <a:cs typeface="Arial" pitchFamily="34" charset="0"/>
                    </a:endParaRPr>
                  </a:p>
                </p:txBody>
              </p:sp>
              <p:sp>
                <p:nvSpPr>
                  <p:cNvPr id="250" name="Cross 249"/>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Rectangle 247"/>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Language of Accompanying Material</a:t>
                  </a:r>
                  <a:endParaRPr lang="en-US" sz="600" b="1" dirty="0">
                    <a:solidFill>
                      <a:schemeClr val="tx1">
                        <a:lumMod val="75000"/>
                        <a:lumOff val="25000"/>
                      </a:schemeClr>
                    </a:solidFill>
                    <a:latin typeface="Arial" pitchFamily="34" charset="0"/>
                    <a:cs typeface="Arial" pitchFamily="34" charset="0"/>
                  </a:endParaRPr>
                </a:p>
              </p:txBody>
            </p:sp>
          </p:grpSp>
        </p:grpSp>
        <p:grpSp>
          <p:nvGrpSpPr>
            <p:cNvPr id="24" name="Group 283"/>
            <p:cNvGrpSpPr/>
            <p:nvPr/>
          </p:nvGrpSpPr>
          <p:grpSpPr>
            <a:xfrm>
              <a:off x="274320" y="914400"/>
              <a:ext cx="4663440" cy="274320"/>
              <a:chOff x="274320" y="2103120"/>
              <a:chExt cx="4663440" cy="274320"/>
            </a:xfrm>
          </p:grpSpPr>
          <p:grpSp>
            <p:nvGrpSpPr>
              <p:cNvPr id="31" name="Group 26"/>
              <p:cNvGrpSpPr/>
              <p:nvPr/>
            </p:nvGrpSpPr>
            <p:grpSpPr>
              <a:xfrm>
                <a:off x="274320" y="2103120"/>
                <a:ext cx="1463040" cy="274320"/>
                <a:chOff x="274320" y="2743200"/>
                <a:chExt cx="1463040" cy="274320"/>
              </a:xfrm>
            </p:grpSpPr>
            <p:grpSp>
              <p:nvGrpSpPr>
                <p:cNvPr id="224" name="Group 17"/>
                <p:cNvGrpSpPr/>
                <p:nvPr/>
              </p:nvGrpSpPr>
              <p:grpSpPr>
                <a:xfrm>
                  <a:off x="274320" y="2880360"/>
                  <a:ext cx="1463040" cy="137160"/>
                  <a:chOff x="411480" y="2880360"/>
                  <a:chExt cx="1463040" cy="137160"/>
                </a:xfrm>
              </p:grpSpPr>
              <p:sp>
                <p:nvSpPr>
                  <p:cNvPr id="299" name="Rectangle 298"/>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300" name="Cross 299"/>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8" name="Rectangle 297"/>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Playing Speed</a:t>
                  </a:r>
                  <a:endParaRPr lang="en-US" sz="600" b="1" dirty="0">
                    <a:solidFill>
                      <a:schemeClr val="tx1">
                        <a:lumMod val="75000"/>
                        <a:lumOff val="25000"/>
                      </a:schemeClr>
                    </a:solidFill>
                    <a:latin typeface="Arial" pitchFamily="34" charset="0"/>
                    <a:cs typeface="Arial" pitchFamily="34" charset="0"/>
                  </a:endParaRPr>
                </a:p>
              </p:txBody>
            </p:sp>
          </p:grpSp>
          <p:grpSp>
            <p:nvGrpSpPr>
              <p:cNvPr id="225" name="Group 56"/>
              <p:cNvGrpSpPr/>
              <p:nvPr/>
            </p:nvGrpSpPr>
            <p:grpSpPr>
              <a:xfrm>
                <a:off x="1874520" y="2103120"/>
                <a:ext cx="1463040" cy="274320"/>
                <a:chOff x="274320" y="2743200"/>
                <a:chExt cx="1463040" cy="274320"/>
              </a:xfrm>
            </p:grpSpPr>
            <p:grpSp>
              <p:nvGrpSpPr>
                <p:cNvPr id="226" name="Group 17"/>
                <p:cNvGrpSpPr/>
                <p:nvPr/>
              </p:nvGrpSpPr>
              <p:grpSpPr>
                <a:xfrm>
                  <a:off x="274320" y="2880360"/>
                  <a:ext cx="1463040" cy="137160"/>
                  <a:chOff x="411480" y="2880360"/>
                  <a:chExt cx="1463040" cy="137160"/>
                </a:xfrm>
              </p:grpSpPr>
              <p:sp>
                <p:nvSpPr>
                  <p:cNvPr id="295" name="Rectangle 294"/>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96" name="Cross 295"/>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4" name="Rectangle 293"/>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Tape Configuration</a:t>
                  </a:r>
                  <a:endParaRPr lang="en-US" sz="600" b="1" dirty="0">
                    <a:solidFill>
                      <a:schemeClr val="tx1">
                        <a:lumMod val="75000"/>
                        <a:lumOff val="25000"/>
                      </a:schemeClr>
                    </a:solidFill>
                    <a:latin typeface="Arial" pitchFamily="34" charset="0"/>
                    <a:cs typeface="Arial" pitchFamily="34" charset="0"/>
                  </a:endParaRPr>
                </a:p>
              </p:txBody>
            </p:sp>
          </p:grpSp>
          <p:grpSp>
            <p:nvGrpSpPr>
              <p:cNvPr id="227" name="Group 61"/>
              <p:cNvGrpSpPr/>
              <p:nvPr/>
            </p:nvGrpSpPr>
            <p:grpSpPr>
              <a:xfrm>
                <a:off x="3474720" y="2103120"/>
                <a:ext cx="1463040" cy="274320"/>
                <a:chOff x="274320" y="2743200"/>
                <a:chExt cx="1463040" cy="274320"/>
              </a:xfrm>
            </p:grpSpPr>
            <p:grpSp>
              <p:nvGrpSpPr>
                <p:cNvPr id="228" name="Group 17"/>
                <p:cNvGrpSpPr/>
                <p:nvPr/>
              </p:nvGrpSpPr>
              <p:grpSpPr>
                <a:xfrm>
                  <a:off x="274320" y="2880360"/>
                  <a:ext cx="1463040" cy="137160"/>
                  <a:chOff x="411480" y="2880360"/>
                  <a:chExt cx="1463040" cy="137160"/>
                </a:xfrm>
              </p:grpSpPr>
              <p:sp>
                <p:nvSpPr>
                  <p:cNvPr id="291" name="Rectangle 290"/>
                  <p:cNvSpPr/>
                  <p:nvPr/>
                </p:nvSpPr>
                <p:spPr>
                  <a:xfrm>
                    <a:off x="41148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92" name="Cross 291"/>
                  <p:cNvSpPr/>
                  <p:nvPr/>
                </p:nvSpPr>
                <p:spPr>
                  <a:xfrm>
                    <a:off x="17830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0" name="Rectangle 289"/>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Kind of Sound</a:t>
                  </a:r>
                  <a:endParaRPr lang="en-US" sz="600" b="1" dirty="0">
                    <a:solidFill>
                      <a:schemeClr val="tx1">
                        <a:lumMod val="75000"/>
                        <a:lumOff val="25000"/>
                      </a:schemeClr>
                    </a:solidFill>
                    <a:latin typeface="Arial" pitchFamily="34" charset="0"/>
                    <a:cs typeface="Arial" pitchFamily="34" charset="0"/>
                  </a:endParaRPr>
                </a:p>
              </p:txBody>
            </p:sp>
          </p:grpSp>
        </p:grpSp>
        <p:grpSp>
          <p:nvGrpSpPr>
            <p:cNvPr id="229" name="Group 300"/>
            <p:cNvGrpSpPr/>
            <p:nvPr/>
          </p:nvGrpSpPr>
          <p:grpSpPr>
            <a:xfrm>
              <a:off x="274320" y="1234440"/>
              <a:ext cx="2286000" cy="274320"/>
              <a:chOff x="274320" y="2743200"/>
              <a:chExt cx="2286000" cy="274320"/>
            </a:xfrm>
          </p:grpSpPr>
          <p:grpSp>
            <p:nvGrpSpPr>
              <p:cNvPr id="230" name="Group 17"/>
              <p:cNvGrpSpPr/>
              <p:nvPr/>
            </p:nvGrpSpPr>
            <p:grpSpPr>
              <a:xfrm>
                <a:off x="274320" y="2880360"/>
                <a:ext cx="2286000" cy="137160"/>
                <a:chOff x="411480" y="2880360"/>
                <a:chExt cx="2286000" cy="137160"/>
              </a:xfrm>
            </p:grpSpPr>
            <p:sp>
              <p:nvSpPr>
                <p:cNvPr id="304" name="Rectangle 303"/>
                <p:cNvSpPr/>
                <p:nvPr/>
              </p:nvSpPr>
              <p:spPr>
                <a:xfrm>
                  <a:off x="411480" y="2880360"/>
                  <a:ext cx="214884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305" name="Cross 304"/>
                <p:cNvSpPr/>
                <p:nvPr/>
              </p:nvSpPr>
              <p:spPr>
                <a:xfrm>
                  <a:off x="260604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3" name="Rectangle 302"/>
              <p:cNvSpPr/>
              <p:nvPr/>
            </p:nvSpPr>
            <p:spPr>
              <a:xfrm>
                <a:off x="274320" y="2743200"/>
                <a:ext cx="228600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Special Reproduction Characteristics</a:t>
                </a:r>
                <a:endParaRPr lang="en-US" sz="600" b="1" dirty="0">
                  <a:solidFill>
                    <a:schemeClr val="tx1">
                      <a:lumMod val="75000"/>
                      <a:lumOff val="25000"/>
                    </a:schemeClr>
                  </a:solidFill>
                  <a:latin typeface="Arial" pitchFamily="34" charset="0"/>
                  <a:cs typeface="Arial" pitchFamily="34" charset="0"/>
                </a:endParaRPr>
              </a:p>
            </p:txBody>
          </p:sp>
        </p:grpSp>
      </p:grpSp>
      <p:grpSp>
        <p:nvGrpSpPr>
          <p:cNvPr id="213" name="Group 18"/>
          <p:cNvGrpSpPr>
            <a:grpSpLocks/>
          </p:cNvGrpSpPr>
          <p:nvPr/>
        </p:nvGrpSpPr>
        <p:grpSpPr bwMode="auto">
          <a:xfrm>
            <a:off x="5303520" y="914400"/>
            <a:ext cx="3473450" cy="776287"/>
            <a:chOff x="2834640" y="274320"/>
            <a:chExt cx="3474720" cy="777240"/>
          </a:xfrm>
        </p:grpSpPr>
        <p:grpSp>
          <p:nvGrpSpPr>
            <p:cNvPr id="214" name="Group 46"/>
            <p:cNvGrpSpPr>
              <a:grpSpLocks/>
            </p:cNvGrpSpPr>
            <p:nvPr/>
          </p:nvGrpSpPr>
          <p:grpSpPr bwMode="auto">
            <a:xfrm>
              <a:off x="3109378" y="274320"/>
              <a:ext cx="2925244" cy="136692"/>
              <a:chOff x="3109378" y="2743200"/>
              <a:chExt cx="2925244" cy="136692"/>
            </a:xfrm>
          </p:grpSpPr>
          <p:sp>
            <p:nvSpPr>
              <p:cNvPr id="251"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255"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256"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215" name="TextBox 214"/>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216" name="Group 20"/>
            <p:cNvGrpSpPr>
              <a:grpSpLocks/>
            </p:cNvGrpSpPr>
            <p:nvPr/>
          </p:nvGrpSpPr>
          <p:grpSpPr bwMode="auto">
            <a:xfrm>
              <a:off x="2834640" y="868774"/>
              <a:ext cx="3474720" cy="136692"/>
              <a:chOff x="2560321" y="2472784"/>
              <a:chExt cx="4206240" cy="136692"/>
            </a:xfrm>
          </p:grpSpPr>
          <p:sp>
            <p:nvSpPr>
              <p:cNvPr id="246"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247"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217" name="Group 19"/>
            <p:cNvGrpSpPr>
              <a:grpSpLocks/>
            </p:cNvGrpSpPr>
            <p:nvPr/>
          </p:nvGrpSpPr>
          <p:grpSpPr bwMode="auto">
            <a:xfrm>
              <a:off x="2880695" y="503200"/>
              <a:ext cx="3382612" cy="319478"/>
              <a:chOff x="2743535" y="2841587"/>
              <a:chExt cx="3382612" cy="319478"/>
            </a:xfrm>
          </p:grpSpPr>
          <p:sp>
            <p:nvSpPr>
              <p:cNvPr id="220" name="TextBox 219"/>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221" name="Group 18"/>
              <p:cNvGrpSpPr>
                <a:grpSpLocks/>
              </p:cNvGrpSpPr>
              <p:nvPr/>
            </p:nvGrpSpPr>
            <p:grpSpPr bwMode="auto">
              <a:xfrm>
                <a:off x="2743535" y="2841587"/>
                <a:ext cx="3382612" cy="319478"/>
                <a:chOff x="2880695" y="2834920"/>
                <a:chExt cx="3382612" cy="319478"/>
              </a:xfrm>
            </p:grpSpPr>
            <p:grpSp>
              <p:nvGrpSpPr>
                <p:cNvPr id="231" name="Group 14"/>
                <p:cNvGrpSpPr>
                  <a:grpSpLocks/>
                </p:cNvGrpSpPr>
                <p:nvPr/>
              </p:nvGrpSpPr>
              <p:grpSpPr bwMode="auto">
                <a:xfrm>
                  <a:off x="2880695" y="2834920"/>
                  <a:ext cx="3382612" cy="136692"/>
                  <a:chOff x="3155015" y="2834920"/>
                  <a:chExt cx="3382612" cy="136692"/>
                </a:xfrm>
              </p:grpSpPr>
              <p:sp>
                <p:nvSpPr>
                  <p:cNvPr id="244" name="TextBox 243"/>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245" name="TextBox 244"/>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235" name="Group 15"/>
                <p:cNvGrpSpPr>
                  <a:grpSpLocks/>
                </p:cNvGrpSpPr>
                <p:nvPr/>
              </p:nvGrpSpPr>
              <p:grpSpPr bwMode="auto">
                <a:xfrm>
                  <a:off x="2880695" y="3017706"/>
                  <a:ext cx="3382612" cy="136692"/>
                  <a:chOff x="3155015" y="2834826"/>
                  <a:chExt cx="3382612" cy="136692"/>
                </a:xfrm>
              </p:grpSpPr>
              <p:sp>
                <p:nvSpPr>
                  <p:cNvPr id="239" name="TextBox 238"/>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243" name="TextBox 242"/>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01" name="Group 31"/>
          <p:cNvGrpSpPr/>
          <p:nvPr/>
        </p:nvGrpSpPr>
        <p:grpSpPr>
          <a:xfrm>
            <a:off x="5303520" y="1828800"/>
            <a:ext cx="3474720" cy="457200"/>
            <a:chOff x="2743200" y="274320"/>
            <a:chExt cx="3474720" cy="457200"/>
          </a:xfrm>
        </p:grpSpPr>
        <p:sp>
          <p:nvSpPr>
            <p:cNvPr id="102"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03" name="Group 15"/>
            <p:cNvGrpSpPr/>
            <p:nvPr/>
          </p:nvGrpSpPr>
          <p:grpSpPr>
            <a:xfrm>
              <a:off x="2788920" y="320040"/>
              <a:ext cx="3383280" cy="184785"/>
              <a:chOff x="2560320" y="960120"/>
              <a:chExt cx="5160937" cy="184785"/>
            </a:xfrm>
          </p:grpSpPr>
          <p:sp>
            <p:nvSpPr>
              <p:cNvPr id="104" name="Rectangle 103"/>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105" name="Rectangle 104"/>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06" name="Group 177"/>
          <p:cNvGrpSpPr/>
          <p:nvPr/>
        </p:nvGrpSpPr>
        <p:grpSpPr>
          <a:xfrm>
            <a:off x="5303520" y="2377440"/>
            <a:ext cx="3474720" cy="502920"/>
            <a:chOff x="5303520" y="3108960"/>
            <a:chExt cx="3474720" cy="502920"/>
          </a:xfrm>
        </p:grpSpPr>
        <p:grpSp>
          <p:nvGrpSpPr>
            <p:cNvPr id="107" name="Group 87"/>
            <p:cNvGrpSpPr/>
            <p:nvPr/>
          </p:nvGrpSpPr>
          <p:grpSpPr>
            <a:xfrm>
              <a:off x="5303520" y="3108960"/>
              <a:ext cx="3474720" cy="502920"/>
              <a:chOff x="2514600" y="914400"/>
              <a:chExt cx="4343400" cy="502920"/>
            </a:xfrm>
          </p:grpSpPr>
          <p:sp>
            <p:nvSpPr>
              <p:cNvPr id="117" name="Rectangle 116"/>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18" name="Group 15"/>
              <p:cNvGrpSpPr/>
              <p:nvPr/>
            </p:nvGrpSpPr>
            <p:grpSpPr>
              <a:xfrm>
                <a:off x="2560320" y="960120"/>
                <a:ext cx="4240530" cy="184785"/>
                <a:chOff x="2560320" y="960120"/>
                <a:chExt cx="4240530" cy="184785"/>
              </a:xfrm>
            </p:grpSpPr>
            <p:sp>
              <p:nvSpPr>
                <p:cNvPr id="119" name="Rectangle 118"/>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20" name="Rectangle 119"/>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08" name="Group 97"/>
            <p:cNvGrpSpPr/>
            <p:nvPr/>
          </p:nvGrpSpPr>
          <p:grpSpPr>
            <a:xfrm>
              <a:off x="5394960" y="3383280"/>
              <a:ext cx="3291840" cy="137160"/>
              <a:chOff x="446817" y="2161735"/>
              <a:chExt cx="3291840" cy="137160"/>
            </a:xfrm>
          </p:grpSpPr>
          <p:sp>
            <p:nvSpPr>
              <p:cNvPr id="109" name="Rectangle 10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10" name="Group 52"/>
              <p:cNvGrpSpPr/>
              <p:nvPr/>
            </p:nvGrpSpPr>
            <p:grpSpPr>
              <a:xfrm>
                <a:off x="446817" y="2161735"/>
                <a:ext cx="3291840" cy="137160"/>
                <a:chOff x="274320" y="1600200"/>
                <a:chExt cx="3291840" cy="137160"/>
              </a:xfrm>
            </p:grpSpPr>
            <p:grpSp>
              <p:nvGrpSpPr>
                <p:cNvPr id="111" name="Group 110"/>
                <p:cNvGrpSpPr/>
                <p:nvPr/>
              </p:nvGrpSpPr>
              <p:grpSpPr>
                <a:xfrm>
                  <a:off x="274320" y="1600200"/>
                  <a:ext cx="3291840" cy="137160"/>
                  <a:chOff x="2468880" y="457200"/>
                  <a:chExt cx="3291840" cy="137160"/>
                </a:xfrm>
              </p:grpSpPr>
              <p:sp>
                <p:nvSpPr>
                  <p:cNvPr id="115" name="Rectangle 11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6" name="Rectangle 11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25"/>
                <p:cNvGrpSpPr/>
                <p:nvPr/>
              </p:nvGrpSpPr>
              <p:grpSpPr>
                <a:xfrm>
                  <a:off x="274320" y="1600200"/>
                  <a:ext cx="3291840" cy="137160"/>
                  <a:chOff x="274320" y="1828800"/>
                  <a:chExt cx="3291840" cy="137160"/>
                </a:xfrm>
              </p:grpSpPr>
              <p:sp>
                <p:nvSpPr>
                  <p:cNvPr id="113" name="Rectangle 11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1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121" name="Group 178"/>
          <p:cNvGrpSpPr/>
          <p:nvPr/>
        </p:nvGrpSpPr>
        <p:grpSpPr>
          <a:xfrm>
            <a:off x="5303520" y="2926080"/>
            <a:ext cx="3474720" cy="868680"/>
            <a:chOff x="5303520" y="3840480"/>
            <a:chExt cx="3474720" cy="868680"/>
          </a:xfrm>
        </p:grpSpPr>
        <p:grpSp>
          <p:nvGrpSpPr>
            <p:cNvPr id="122" name="Group 16"/>
            <p:cNvGrpSpPr/>
            <p:nvPr/>
          </p:nvGrpSpPr>
          <p:grpSpPr>
            <a:xfrm>
              <a:off x="5303520" y="3840480"/>
              <a:ext cx="3474720" cy="868680"/>
              <a:chOff x="2514600" y="914400"/>
              <a:chExt cx="4343400" cy="868680"/>
            </a:xfrm>
          </p:grpSpPr>
          <p:sp>
            <p:nvSpPr>
              <p:cNvPr id="151" name="Rectangle 150"/>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52" name="Group 15"/>
              <p:cNvGrpSpPr/>
              <p:nvPr/>
            </p:nvGrpSpPr>
            <p:grpSpPr>
              <a:xfrm>
                <a:off x="2560320" y="960120"/>
                <a:ext cx="4240530" cy="184785"/>
                <a:chOff x="2560320" y="960120"/>
                <a:chExt cx="4240530" cy="184785"/>
              </a:xfrm>
            </p:grpSpPr>
            <p:sp>
              <p:nvSpPr>
                <p:cNvPr id="153"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54"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23" name="Group 176"/>
            <p:cNvGrpSpPr/>
            <p:nvPr/>
          </p:nvGrpSpPr>
          <p:grpSpPr>
            <a:xfrm>
              <a:off x="5394960" y="4114800"/>
              <a:ext cx="3291840" cy="502920"/>
              <a:chOff x="5547360" y="2255520"/>
              <a:chExt cx="3291840" cy="502920"/>
            </a:xfrm>
          </p:grpSpPr>
          <p:grpSp>
            <p:nvGrpSpPr>
              <p:cNvPr id="124" name="Group 97"/>
              <p:cNvGrpSpPr/>
              <p:nvPr/>
            </p:nvGrpSpPr>
            <p:grpSpPr>
              <a:xfrm>
                <a:off x="5547360" y="2255520"/>
                <a:ext cx="3291840" cy="137160"/>
                <a:chOff x="446817" y="2161735"/>
                <a:chExt cx="3291840" cy="137160"/>
              </a:xfrm>
            </p:grpSpPr>
            <p:sp>
              <p:nvSpPr>
                <p:cNvPr id="143" name="Rectangle 14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44" name="Group 52"/>
                <p:cNvGrpSpPr/>
                <p:nvPr/>
              </p:nvGrpSpPr>
              <p:grpSpPr>
                <a:xfrm>
                  <a:off x="446817" y="2161735"/>
                  <a:ext cx="3291840" cy="137160"/>
                  <a:chOff x="274320" y="1600200"/>
                  <a:chExt cx="3291840" cy="137160"/>
                </a:xfrm>
              </p:grpSpPr>
              <p:grpSp>
                <p:nvGrpSpPr>
                  <p:cNvPr id="145" name="Group 11"/>
                  <p:cNvGrpSpPr/>
                  <p:nvPr/>
                </p:nvGrpSpPr>
                <p:grpSpPr>
                  <a:xfrm>
                    <a:off x="274320" y="1600200"/>
                    <a:ext cx="3291840" cy="137160"/>
                    <a:chOff x="2468880" y="457200"/>
                    <a:chExt cx="3291840" cy="137160"/>
                  </a:xfrm>
                </p:grpSpPr>
                <p:sp>
                  <p:nvSpPr>
                    <p:cNvPr id="149" name="Rectangle 14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50" name="Rectangle 149"/>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25"/>
                  <p:cNvGrpSpPr/>
                  <p:nvPr/>
                </p:nvGrpSpPr>
                <p:grpSpPr>
                  <a:xfrm>
                    <a:off x="274320" y="1600200"/>
                    <a:ext cx="3291840" cy="137160"/>
                    <a:chOff x="274320" y="1828800"/>
                    <a:chExt cx="3291840" cy="137160"/>
                  </a:xfrm>
                </p:grpSpPr>
                <p:sp>
                  <p:nvSpPr>
                    <p:cNvPr id="147" name="Rectangle 14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4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125" name="Group 97"/>
              <p:cNvGrpSpPr/>
              <p:nvPr/>
            </p:nvGrpSpPr>
            <p:grpSpPr>
              <a:xfrm>
                <a:off x="5547360" y="2438400"/>
                <a:ext cx="3291840" cy="137160"/>
                <a:chOff x="446817" y="2161735"/>
                <a:chExt cx="3291840" cy="137160"/>
              </a:xfrm>
            </p:grpSpPr>
            <p:sp>
              <p:nvSpPr>
                <p:cNvPr id="135" name="Rectangle 13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36" name="Group 52"/>
                <p:cNvGrpSpPr/>
                <p:nvPr/>
              </p:nvGrpSpPr>
              <p:grpSpPr>
                <a:xfrm>
                  <a:off x="446817" y="2161735"/>
                  <a:ext cx="3291840" cy="137160"/>
                  <a:chOff x="274320" y="1600200"/>
                  <a:chExt cx="3291840" cy="137160"/>
                </a:xfrm>
              </p:grpSpPr>
              <p:grpSp>
                <p:nvGrpSpPr>
                  <p:cNvPr id="137" name="Group 11"/>
                  <p:cNvGrpSpPr/>
                  <p:nvPr/>
                </p:nvGrpSpPr>
                <p:grpSpPr>
                  <a:xfrm>
                    <a:off x="274320" y="1600200"/>
                    <a:ext cx="3291840" cy="137160"/>
                    <a:chOff x="2468880" y="457200"/>
                    <a:chExt cx="3291840" cy="137160"/>
                  </a:xfrm>
                </p:grpSpPr>
                <p:sp>
                  <p:nvSpPr>
                    <p:cNvPr id="141" name="Rectangle 140"/>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42" name="Rectangle 14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25"/>
                  <p:cNvGrpSpPr/>
                  <p:nvPr/>
                </p:nvGrpSpPr>
                <p:grpSpPr>
                  <a:xfrm>
                    <a:off x="274320" y="1600200"/>
                    <a:ext cx="3291840" cy="137160"/>
                    <a:chOff x="274320" y="1828800"/>
                    <a:chExt cx="3291840" cy="137160"/>
                  </a:xfrm>
                </p:grpSpPr>
                <p:sp>
                  <p:nvSpPr>
                    <p:cNvPr id="139" name="Rectangle 138"/>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40"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126" name="Group 97"/>
              <p:cNvGrpSpPr/>
              <p:nvPr/>
            </p:nvGrpSpPr>
            <p:grpSpPr>
              <a:xfrm>
                <a:off x="5547360" y="2621280"/>
                <a:ext cx="3291840" cy="137160"/>
                <a:chOff x="446817" y="2161735"/>
                <a:chExt cx="3291840" cy="137160"/>
              </a:xfrm>
            </p:grpSpPr>
            <p:sp>
              <p:nvSpPr>
                <p:cNvPr id="127" name="Rectangle 12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28" name="Group 52"/>
                <p:cNvGrpSpPr/>
                <p:nvPr/>
              </p:nvGrpSpPr>
              <p:grpSpPr>
                <a:xfrm>
                  <a:off x="446817" y="2161735"/>
                  <a:ext cx="3291840" cy="137160"/>
                  <a:chOff x="274320" y="1600200"/>
                  <a:chExt cx="3291840" cy="137160"/>
                </a:xfrm>
              </p:grpSpPr>
              <p:grpSp>
                <p:nvGrpSpPr>
                  <p:cNvPr id="129" name="Group 11"/>
                  <p:cNvGrpSpPr/>
                  <p:nvPr/>
                </p:nvGrpSpPr>
                <p:grpSpPr>
                  <a:xfrm>
                    <a:off x="274320" y="1600200"/>
                    <a:ext cx="3291840" cy="137160"/>
                    <a:chOff x="2468880" y="457200"/>
                    <a:chExt cx="3291840" cy="137160"/>
                  </a:xfrm>
                </p:grpSpPr>
                <p:sp>
                  <p:nvSpPr>
                    <p:cNvPr id="133" name="Rectangle 13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34" name="Rectangle 133"/>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25"/>
                  <p:cNvGrpSpPr/>
                  <p:nvPr/>
                </p:nvGrpSpPr>
                <p:grpSpPr>
                  <a:xfrm>
                    <a:off x="274320" y="1600200"/>
                    <a:ext cx="3291840" cy="137160"/>
                    <a:chOff x="274320" y="1828800"/>
                    <a:chExt cx="3291840" cy="137160"/>
                  </a:xfrm>
                </p:grpSpPr>
                <p:sp>
                  <p:nvSpPr>
                    <p:cNvPr id="131" name="Rectangle 13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3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57150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58978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548640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Notes</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Physical Description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19202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Access Information</a:t>
            </a:r>
            <a:endParaRPr lang="en-US" sz="600" i="1" dirty="0">
              <a:solidFill>
                <a:schemeClr val="tx1">
                  <a:lumMod val="75000"/>
                  <a:lumOff val="25000"/>
                </a:schemeClr>
              </a:solidFill>
              <a:latin typeface="Arial" pitchFamily="34" charset="0"/>
              <a:cs typeface="Arial" pitchFamily="34" charset="0"/>
            </a:endParaRPr>
          </a:p>
        </p:txBody>
      </p:sp>
      <p:grpSp>
        <p:nvGrpSpPr>
          <p:cNvPr id="8" name="Group 63"/>
          <p:cNvGrpSpPr/>
          <p:nvPr/>
        </p:nvGrpSpPr>
        <p:grpSpPr>
          <a:xfrm>
            <a:off x="365760" y="2148840"/>
            <a:ext cx="4663440" cy="1234440"/>
            <a:chOff x="274320" y="274320"/>
            <a:chExt cx="4663440" cy="1234440"/>
          </a:xfrm>
        </p:grpSpPr>
        <p:grpSp>
          <p:nvGrpSpPr>
            <p:cNvPr id="9" name="Group 30"/>
            <p:cNvGrpSpPr/>
            <p:nvPr/>
          </p:nvGrpSpPr>
          <p:grpSpPr>
            <a:xfrm>
              <a:off x="274320" y="274320"/>
              <a:ext cx="4663440" cy="274320"/>
              <a:chOff x="274320" y="2743200"/>
              <a:chExt cx="4663440" cy="274320"/>
            </a:xfrm>
          </p:grpSpPr>
          <p:grpSp>
            <p:nvGrpSpPr>
              <p:cNvPr id="10" name="Group 17"/>
              <p:cNvGrpSpPr/>
              <p:nvPr/>
            </p:nvGrpSpPr>
            <p:grpSpPr>
              <a:xfrm>
                <a:off x="274320" y="2880360"/>
                <a:ext cx="4663440" cy="137160"/>
                <a:chOff x="411480" y="2880360"/>
                <a:chExt cx="4663440" cy="137160"/>
              </a:xfrm>
            </p:grpSpPr>
            <p:sp>
              <p:nvSpPr>
                <p:cNvPr id="34" name="Rectangle 33"/>
                <p:cNvSpPr/>
                <p:nvPr/>
              </p:nvSpPr>
              <p:spPr>
                <a:xfrm>
                  <a:off x="411480" y="288036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35" name="Cross 34"/>
                <p:cNvSpPr/>
                <p:nvPr/>
              </p:nvSpPr>
              <p:spPr>
                <a:xfrm>
                  <a:off x="49834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p:cNvSpPr/>
              <p:nvPr/>
            </p:nvSpPr>
            <p:spPr>
              <a:xfrm>
                <a:off x="274320" y="2743200"/>
                <a:ext cx="46634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Source for Acquisition Access Authorization</a:t>
                </a:r>
                <a:endParaRPr lang="en-US" sz="600" b="1" dirty="0">
                  <a:solidFill>
                    <a:schemeClr val="tx1">
                      <a:lumMod val="75000"/>
                      <a:lumOff val="25000"/>
                    </a:schemeClr>
                  </a:solidFill>
                  <a:latin typeface="Arial" pitchFamily="34" charset="0"/>
                  <a:cs typeface="Arial" pitchFamily="34" charset="0"/>
                </a:endParaRPr>
              </a:p>
            </p:txBody>
          </p:sp>
        </p:grpSp>
        <p:grpSp>
          <p:nvGrpSpPr>
            <p:cNvPr id="11" name="Group 35"/>
            <p:cNvGrpSpPr/>
            <p:nvPr/>
          </p:nvGrpSpPr>
          <p:grpSpPr>
            <a:xfrm>
              <a:off x="274320" y="1234440"/>
              <a:ext cx="4663440" cy="274320"/>
              <a:chOff x="274320" y="2743200"/>
              <a:chExt cx="4663440" cy="274320"/>
            </a:xfrm>
          </p:grpSpPr>
          <p:grpSp>
            <p:nvGrpSpPr>
              <p:cNvPr id="12" name="Group 17"/>
              <p:cNvGrpSpPr/>
              <p:nvPr/>
            </p:nvGrpSpPr>
            <p:grpSpPr>
              <a:xfrm>
                <a:off x="274320" y="2880360"/>
                <a:ext cx="4663440" cy="137160"/>
                <a:chOff x="411480" y="2880360"/>
                <a:chExt cx="4663440" cy="137160"/>
              </a:xfrm>
            </p:grpSpPr>
            <p:sp>
              <p:nvSpPr>
                <p:cNvPr id="39" name="Rectangle 38"/>
                <p:cNvSpPr/>
                <p:nvPr/>
              </p:nvSpPr>
              <p:spPr>
                <a:xfrm>
                  <a:off x="411480" y="288036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40" name="Cross 39"/>
                <p:cNvSpPr/>
                <p:nvPr/>
              </p:nvSpPr>
              <p:spPr>
                <a:xfrm>
                  <a:off x="49834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p:cNvSpPr/>
              <p:nvPr/>
            </p:nvSpPr>
            <p:spPr>
              <a:xfrm>
                <a:off x="274320" y="2743200"/>
                <a:ext cx="46634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Access Address</a:t>
                </a:r>
                <a:endParaRPr lang="en-US" sz="600" b="1" dirty="0">
                  <a:solidFill>
                    <a:schemeClr val="tx1">
                      <a:lumMod val="75000"/>
                      <a:lumOff val="25000"/>
                    </a:schemeClr>
                  </a:solidFill>
                  <a:latin typeface="Arial" pitchFamily="34" charset="0"/>
                  <a:cs typeface="Arial" pitchFamily="34" charset="0"/>
                </a:endParaRPr>
              </a:p>
            </p:txBody>
          </p:sp>
        </p:grpSp>
        <p:grpSp>
          <p:nvGrpSpPr>
            <p:cNvPr id="13" name="Group 40"/>
            <p:cNvGrpSpPr/>
            <p:nvPr/>
          </p:nvGrpSpPr>
          <p:grpSpPr>
            <a:xfrm>
              <a:off x="274320" y="594360"/>
              <a:ext cx="4663440" cy="274320"/>
              <a:chOff x="274320" y="822960"/>
              <a:chExt cx="4663440" cy="274320"/>
            </a:xfrm>
          </p:grpSpPr>
          <p:grpSp>
            <p:nvGrpSpPr>
              <p:cNvPr id="14" name="Group 11"/>
              <p:cNvGrpSpPr/>
              <p:nvPr/>
            </p:nvGrpSpPr>
            <p:grpSpPr>
              <a:xfrm>
                <a:off x="274320" y="822960"/>
                <a:ext cx="2286000" cy="274320"/>
                <a:chOff x="274320" y="2743200"/>
                <a:chExt cx="2286000" cy="274320"/>
              </a:xfrm>
            </p:grpSpPr>
            <p:sp>
              <p:nvSpPr>
                <p:cNvPr id="50" name="Rectangle 49"/>
                <p:cNvSpPr/>
                <p:nvPr/>
              </p:nvSpPr>
              <p:spPr>
                <a:xfrm>
                  <a:off x="274320" y="2880360"/>
                  <a:ext cx="214884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51" name="Rectangle 13"/>
                <p:cNvSpPr/>
                <p:nvPr/>
              </p:nvSpPr>
              <p:spPr>
                <a:xfrm>
                  <a:off x="274320" y="2743200"/>
                  <a:ext cx="228600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Access Restrictions</a:t>
                  </a:r>
                  <a:endParaRPr lang="en-US" sz="600" b="1" dirty="0">
                    <a:solidFill>
                      <a:schemeClr val="tx1">
                        <a:lumMod val="75000"/>
                        <a:lumOff val="25000"/>
                      </a:schemeClr>
                    </a:solidFill>
                    <a:latin typeface="Arial" pitchFamily="34" charset="0"/>
                    <a:cs typeface="Arial" pitchFamily="34" charset="0"/>
                  </a:endParaRPr>
                </a:p>
              </p:txBody>
            </p:sp>
          </p:grpSp>
          <p:grpSp>
            <p:nvGrpSpPr>
              <p:cNvPr id="16" name="Group 16"/>
              <p:cNvGrpSpPr/>
              <p:nvPr/>
            </p:nvGrpSpPr>
            <p:grpSpPr>
              <a:xfrm>
                <a:off x="2651760" y="822960"/>
                <a:ext cx="2286000" cy="274320"/>
                <a:chOff x="274320" y="1188720"/>
                <a:chExt cx="2286000" cy="274320"/>
              </a:xfrm>
            </p:grpSpPr>
            <p:sp>
              <p:nvSpPr>
                <p:cNvPr id="44" name="Rectangle 43"/>
                <p:cNvSpPr/>
                <p:nvPr/>
              </p:nvSpPr>
              <p:spPr>
                <a:xfrm>
                  <a:off x="274320" y="1188720"/>
                  <a:ext cx="228600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17" name="Group 24"/>
                <p:cNvGrpSpPr/>
                <p:nvPr/>
              </p:nvGrpSpPr>
              <p:grpSpPr>
                <a:xfrm>
                  <a:off x="274320" y="1325880"/>
                  <a:ext cx="2286000" cy="137160"/>
                  <a:chOff x="274320" y="1325880"/>
                  <a:chExt cx="2286000" cy="137160"/>
                </a:xfrm>
              </p:grpSpPr>
              <p:sp>
                <p:nvSpPr>
                  <p:cNvPr id="46" name="Cross 45"/>
                  <p:cNvSpPr/>
                  <p:nvPr/>
                </p:nvSpPr>
                <p:spPr>
                  <a:xfrm>
                    <a:off x="2468880" y="134874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23"/>
                  <p:cNvGrpSpPr/>
                  <p:nvPr/>
                </p:nvGrpSpPr>
                <p:grpSpPr>
                  <a:xfrm>
                    <a:off x="274320" y="1325880"/>
                    <a:ext cx="2148840" cy="137160"/>
                    <a:chOff x="274320" y="1325880"/>
                    <a:chExt cx="2148840" cy="137160"/>
                  </a:xfrm>
                </p:grpSpPr>
                <p:sp>
                  <p:nvSpPr>
                    <p:cNvPr id="48" name="Rectangle 47"/>
                    <p:cNvSpPr/>
                    <p:nvPr/>
                  </p:nvSpPr>
                  <p:spPr>
                    <a:xfrm>
                      <a:off x="274320" y="1325880"/>
                      <a:ext cx="214884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49" name="Isosceles Triangle 48"/>
                    <p:cNvSpPr/>
                    <p:nvPr/>
                  </p:nvSpPr>
                  <p:spPr>
                    <a:xfrm rot="10800000">
                      <a:off x="2286000" y="135788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9" name="Group 51"/>
            <p:cNvGrpSpPr/>
            <p:nvPr/>
          </p:nvGrpSpPr>
          <p:grpSpPr>
            <a:xfrm>
              <a:off x="274320" y="914400"/>
              <a:ext cx="4663440" cy="274320"/>
              <a:chOff x="914400" y="3200400"/>
              <a:chExt cx="4663440" cy="274320"/>
            </a:xfrm>
          </p:grpSpPr>
          <p:grpSp>
            <p:nvGrpSpPr>
              <p:cNvPr id="20" name="Group 52"/>
              <p:cNvGrpSpPr/>
              <p:nvPr/>
            </p:nvGrpSpPr>
            <p:grpSpPr>
              <a:xfrm>
                <a:off x="914400" y="3200400"/>
                <a:ext cx="2286000" cy="274320"/>
                <a:chOff x="274320" y="2743200"/>
                <a:chExt cx="2286000" cy="274320"/>
              </a:xfrm>
            </p:grpSpPr>
            <p:grpSp>
              <p:nvGrpSpPr>
                <p:cNvPr id="21" name="Group 17"/>
                <p:cNvGrpSpPr/>
                <p:nvPr/>
              </p:nvGrpSpPr>
              <p:grpSpPr>
                <a:xfrm>
                  <a:off x="274320" y="2880360"/>
                  <a:ext cx="2286000" cy="137160"/>
                  <a:chOff x="411480" y="2880360"/>
                  <a:chExt cx="2286000" cy="137160"/>
                </a:xfrm>
              </p:grpSpPr>
              <p:sp>
                <p:nvSpPr>
                  <p:cNvPr id="62" name="Rectangle 61"/>
                  <p:cNvSpPr/>
                  <p:nvPr/>
                </p:nvSpPr>
                <p:spPr>
                  <a:xfrm>
                    <a:off x="411480" y="2880360"/>
                    <a:ext cx="214884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63" name="Cross 62"/>
                  <p:cNvSpPr/>
                  <p:nvPr/>
                </p:nvSpPr>
                <p:spPr>
                  <a:xfrm>
                    <a:off x="260604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ectangle 25"/>
                <p:cNvSpPr/>
                <p:nvPr/>
              </p:nvSpPr>
              <p:spPr>
                <a:xfrm>
                  <a:off x="274320" y="2743200"/>
                  <a:ext cx="228600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File Characteristics</a:t>
                  </a:r>
                  <a:endParaRPr lang="en-US" sz="600" b="1" dirty="0">
                    <a:solidFill>
                      <a:schemeClr val="tx1">
                        <a:lumMod val="75000"/>
                        <a:lumOff val="25000"/>
                      </a:schemeClr>
                    </a:solidFill>
                    <a:latin typeface="Arial" pitchFamily="34" charset="0"/>
                    <a:cs typeface="Arial" pitchFamily="34" charset="0"/>
                  </a:endParaRPr>
                </a:p>
              </p:txBody>
            </p:sp>
          </p:grpSp>
          <p:grpSp>
            <p:nvGrpSpPr>
              <p:cNvPr id="22" name="Group 28"/>
              <p:cNvGrpSpPr/>
              <p:nvPr/>
            </p:nvGrpSpPr>
            <p:grpSpPr>
              <a:xfrm>
                <a:off x="3291840" y="3200400"/>
                <a:ext cx="2286000" cy="274320"/>
                <a:chOff x="274320" y="2743200"/>
                <a:chExt cx="2286000" cy="274320"/>
              </a:xfrm>
            </p:grpSpPr>
            <p:grpSp>
              <p:nvGrpSpPr>
                <p:cNvPr id="23" name="Group 17"/>
                <p:cNvGrpSpPr/>
                <p:nvPr/>
              </p:nvGrpSpPr>
              <p:grpSpPr>
                <a:xfrm>
                  <a:off x="274320" y="2880360"/>
                  <a:ext cx="2286000" cy="137160"/>
                  <a:chOff x="411480" y="2880360"/>
                  <a:chExt cx="2286000" cy="137160"/>
                </a:xfrm>
              </p:grpSpPr>
              <p:sp>
                <p:nvSpPr>
                  <p:cNvPr id="58" name="Rectangle 57"/>
                  <p:cNvSpPr/>
                  <p:nvPr/>
                </p:nvSpPr>
                <p:spPr>
                  <a:xfrm>
                    <a:off x="411480" y="2880360"/>
                    <a:ext cx="214884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59" name="Cross 58"/>
                  <p:cNvSpPr/>
                  <p:nvPr/>
                </p:nvSpPr>
                <p:spPr>
                  <a:xfrm>
                    <a:off x="260604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a:off x="274320" y="2743200"/>
                  <a:ext cx="228600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Mode of Access</a:t>
                  </a:r>
                  <a:endParaRPr lang="en-US" sz="600" b="1" dirty="0">
                    <a:solidFill>
                      <a:schemeClr val="tx1">
                        <a:lumMod val="75000"/>
                        <a:lumOff val="25000"/>
                      </a:schemeClr>
                    </a:solidFill>
                    <a:latin typeface="Arial" pitchFamily="34" charset="0"/>
                    <a:cs typeface="Arial" pitchFamily="34" charset="0"/>
                  </a:endParaRPr>
                </a:p>
              </p:txBody>
            </p:sp>
          </p:grpSp>
        </p:grpSp>
      </p:grpSp>
      <p:grpSp>
        <p:nvGrpSpPr>
          <p:cNvPr id="189" name="Group 18"/>
          <p:cNvGrpSpPr>
            <a:grpSpLocks/>
          </p:cNvGrpSpPr>
          <p:nvPr/>
        </p:nvGrpSpPr>
        <p:grpSpPr bwMode="auto">
          <a:xfrm>
            <a:off x="5303520" y="914400"/>
            <a:ext cx="3473450" cy="776287"/>
            <a:chOff x="2834640" y="274320"/>
            <a:chExt cx="3474720" cy="777240"/>
          </a:xfrm>
        </p:grpSpPr>
        <p:grpSp>
          <p:nvGrpSpPr>
            <p:cNvPr id="191" name="Group 46"/>
            <p:cNvGrpSpPr>
              <a:grpSpLocks/>
            </p:cNvGrpSpPr>
            <p:nvPr/>
          </p:nvGrpSpPr>
          <p:grpSpPr bwMode="auto">
            <a:xfrm>
              <a:off x="3109378" y="274320"/>
              <a:ext cx="2925244" cy="136692"/>
              <a:chOff x="3109378" y="2743200"/>
              <a:chExt cx="2925244" cy="136692"/>
            </a:xfrm>
          </p:grpSpPr>
          <p:sp>
            <p:nvSpPr>
              <p:cNvPr id="209"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210"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211"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93" name="TextBox 192"/>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95" name="Group 20"/>
            <p:cNvGrpSpPr>
              <a:grpSpLocks/>
            </p:cNvGrpSpPr>
            <p:nvPr/>
          </p:nvGrpSpPr>
          <p:grpSpPr bwMode="auto">
            <a:xfrm>
              <a:off x="2834640" y="868774"/>
              <a:ext cx="3474720" cy="136692"/>
              <a:chOff x="2560321" y="2472784"/>
              <a:chExt cx="4206240" cy="136692"/>
            </a:xfrm>
          </p:grpSpPr>
          <p:sp>
            <p:nvSpPr>
              <p:cNvPr id="20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208"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96" name="Group 19"/>
            <p:cNvGrpSpPr>
              <a:grpSpLocks/>
            </p:cNvGrpSpPr>
            <p:nvPr/>
          </p:nvGrpSpPr>
          <p:grpSpPr bwMode="auto">
            <a:xfrm>
              <a:off x="2880695" y="503200"/>
              <a:ext cx="3382612" cy="319478"/>
              <a:chOff x="2743535" y="2841587"/>
              <a:chExt cx="3382612" cy="319478"/>
            </a:xfrm>
          </p:grpSpPr>
          <p:sp>
            <p:nvSpPr>
              <p:cNvPr id="197" name="TextBox 196"/>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98" name="Group 18"/>
              <p:cNvGrpSpPr>
                <a:grpSpLocks/>
              </p:cNvGrpSpPr>
              <p:nvPr/>
            </p:nvGrpSpPr>
            <p:grpSpPr bwMode="auto">
              <a:xfrm>
                <a:off x="2743535" y="2841587"/>
                <a:ext cx="3382612" cy="319478"/>
                <a:chOff x="2880695" y="2834920"/>
                <a:chExt cx="3382612" cy="319478"/>
              </a:xfrm>
            </p:grpSpPr>
            <p:grpSp>
              <p:nvGrpSpPr>
                <p:cNvPr id="199" name="Group 14"/>
                <p:cNvGrpSpPr>
                  <a:grpSpLocks/>
                </p:cNvGrpSpPr>
                <p:nvPr/>
              </p:nvGrpSpPr>
              <p:grpSpPr bwMode="auto">
                <a:xfrm>
                  <a:off x="2880695" y="2834920"/>
                  <a:ext cx="3382612" cy="136692"/>
                  <a:chOff x="3155015" y="2834920"/>
                  <a:chExt cx="3382612" cy="136692"/>
                </a:xfrm>
              </p:grpSpPr>
              <p:sp>
                <p:nvSpPr>
                  <p:cNvPr id="205" name="TextBox 20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206" name="TextBox 205"/>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200" name="Group 15"/>
                <p:cNvGrpSpPr>
                  <a:grpSpLocks/>
                </p:cNvGrpSpPr>
                <p:nvPr/>
              </p:nvGrpSpPr>
              <p:grpSpPr bwMode="auto">
                <a:xfrm>
                  <a:off x="2880695" y="3017706"/>
                  <a:ext cx="3382612" cy="136692"/>
                  <a:chOff x="3155015" y="2834826"/>
                  <a:chExt cx="3382612" cy="136692"/>
                </a:xfrm>
              </p:grpSpPr>
              <p:sp>
                <p:nvSpPr>
                  <p:cNvPr id="202" name="TextBox 201"/>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204" name="TextBox 20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80" name="Group 31"/>
          <p:cNvGrpSpPr/>
          <p:nvPr/>
        </p:nvGrpSpPr>
        <p:grpSpPr>
          <a:xfrm>
            <a:off x="5303520" y="1828800"/>
            <a:ext cx="3474720" cy="457200"/>
            <a:chOff x="2743200" y="274320"/>
            <a:chExt cx="3474720" cy="457200"/>
          </a:xfrm>
        </p:grpSpPr>
        <p:sp>
          <p:nvSpPr>
            <p:cNvPr id="81"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82" name="Group 15"/>
            <p:cNvGrpSpPr/>
            <p:nvPr/>
          </p:nvGrpSpPr>
          <p:grpSpPr>
            <a:xfrm>
              <a:off x="2788920" y="320040"/>
              <a:ext cx="3383280" cy="184785"/>
              <a:chOff x="2560320" y="960120"/>
              <a:chExt cx="5160937" cy="184785"/>
            </a:xfrm>
          </p:grpSpPr>
          <p:sp>
            <p:nvSpPr>
              <p:cNvPr id="83" name="Rectangle 82"/>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84" name="Rectangle 83"/>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85" name="Group 177"/>
          <p:cNvGrpSpPr/>
          <p:nvPr/>
        </p:nvGrpSpPr>
        <p:grpSpPr>
          <a:xfrm>
            <a:off x="5303520" y="2377440"/>
            <a:ext cx="3474720" cy="502920"/>
            <a:chOff x="5303520" y="3108960"/>
            <a:chExt cx="3474720" cy="502920"/>
          </a:xfrm>
        </p:grpSpPr>
        <p:grpSp>
          <p:nvGrpSpPr>
            <p:cNvPr id="86" name="Group 87"/>
            <p:cNvGrpSpPr/>
            <p:nvPr/>
          </p:nvGrpSpPr>
          <p:grpSpPr>
            <a:xfrm>
              <a:off x="5303520" y="3108960"/>
              <a:ext cx="3474720" cy="502920"/>
              <a:chOff x="2514600" y="914400"/>
              <a:chExt cx="4343400" cy="502920"/>
            </a:xfrm>
          </p:grpSpPr>
          <p:sp>
            <p:nvSpPr>
              <p:cNvPr id="96" name="Rectangle 95"/>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97" name="Group 15"/>
              <p:cNvGrpSpPr/>
              <p:nvPr/>
            </p:nvGrpSpPr>
            <p:grpSpPr>
              <a:xfrm>
                <a:off x="2560320" y="960120"/>
                <a:ext cx="4240530" cy="184785"/>
                <a:chOff x="2560320" y="960120"/>
                <a:chExt cx="4240530" cy="184785"/>
              </a:xfrm>
            </p:grpSpPr>
            <p:sp>
              <p:nvSpPr>
                <p:cNvPr id="98" name="Rectangle 97"/>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99" name="Rectangle 98"/>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87" name="Group 97"/>
            <p:cNvGrpSpPr/>
            <p:nvPr/>
          </p:nvGrpSpPr>
          <p:grpSpPr>
            <a:xfrm>
              <a:off x="5394960" y="3383280"/>
              <a:ext cx="3291840" cy="137160"/>
              <a:chOff x="446817" y="2161735"/>
              <a:chExt cx="3291840" cy="137160"/>
            </a:xfrm>
          </p:grpSpPr>
          <p:sp>
            <p:nvSpPr>
              <p:cNvPr id="88" name="Rectangle 8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89" name="Group 52"/>
              <p:cNvGrpSpPr/>
              <p:nvPr/>
            </p:nvGrpSpPr>
            <p:grpSpPr>
              <a:xfrm>
                <a:off x="446817" y="2161735"/>
                <a:ext cx="3291840" cy="137160"/>
                <a:chOff x="274320" y="1600200"/>
                <a:chExt cx="3291840" cy="137160"/>
              </a:xfrm>
            </p:grpSpPr>
            <p:grpSp>
              <p:nvGrpSpPr>
                <p:cNvPr id="90" name="Group 110"/>
                <p:cNvGrpSpPr/>
                <p:nvPr/>
              </p:nvGrpSpPr>
              <p:grpSpPr>
                <a:xfrm>
                  <a:off x="274320" y="1600200"/>
                  <a:ext cx="3291840" cy="137160"/>
                  <a:chOff x="2468880" y="457200"/>
                  <a:chExt cx="3291840" cy="137160"/>
                </a:xfrm>
              </p:grpSpPr>
              <p:sp>
                <p:nvSpPr>
                  <p:cNvPr id="94" name="Rectangle 93"/>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5" name="Rectangle 94"/>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25"/>
                <p:cNvGrpSpPr/>
                <p:nvPr/>
              </p:nvGrpSpPr>
              <p:grpSpPr>
                <a:xfrm>
                  <a:off x="274320" y="1600200"/>
                  <a:ext cx="3291840" cy="137160"/>
                  <a:chOff x="274320" y="1828800"/>
                  <a:chExt cx="3291840" cy="137160"/>
                </a:xfrm>
              </p:grpSpPr>
              <p:sp>
                <p:nvSpPr>
                  <p:cNvPr id="92" name="Rectangle 9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100" name="Group 178"/>
          <p:cNvGrpSpPr/>
          <p:nvPr/>
        </p:nvGrpSpPr>
        <p:grpSpPr>
          <a:xfrm>
            <a:off x="5303520" y="2926080"/>
            <a:ext cx="3474720" cy="868680"/>
            <a:chOff x="5303520" y="3840480"/>
            <a:chExt cx="3474720" cy="868680"/>
          </a:xfrm>
        </p:grpSpPr>
        <p:grpSp>
          <p:nvGrpSpPr>
            <p:cNvPr id="101" name="Group 16"/>
            <p:cNvGrpSpPr/>
            <p:nvPr/>
          </p:nvGrpSpPr>
          <p:grpSpPr>
            <a:xfrm>
              <a:off x="5303520" y="3840480"/>
              <a:ext cx="3474720" cy="868680"/>
              <a:chOff x="2514600" y="914400"/>
              <a:chExt cx="4343400" cy="868680"/>
            </a:xfrm>
          </p:grpSpPr>
          <p:sp>
            <p:nvSpPr>
              <p:cNvPr id="130" name="Rectangle 129"/>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31" name="Group 15"/>
              <p:cNvGrpSpPr/>
              <p:nvPr/>
            </p:nvGrpSpPr>
            <p:grpSpPr>
              <a:xfrm>
                <a:off x="2560320" y="960120"/>
                <a:ext cx="4240530" cy="184785"/>
                <a:chOff x="2560320" y="960120"/>
                <a:chExt cx="4240530" cy="184785"/>
              </a:xfrm>
            </p:grpSpPr>
            <p:sp>
              <p:nvSpPr>
                <p:cNvPr id="132"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33"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02" name="Group 176"/>
            <p:cNvGrpSpPr/>
            <p:nvPr/>
          </p:nvGrpSpPr>
          <p:grpSpPr>
            <a:xfrm>
              <a:off x="5394960" y="4114800"/>
              <a:ext cx="3291840" cy="502920"/>
              <a:chOff x="5547360" y="2255520"/>
              <a:chExt cx="3291840" cy="502920"/>
            </a:xfrm>
          </p:grpSpPr>
          <p:grpSp>
            <p:nvGrpSpPr>
              <p:cNvPr id="103" name="Group 97"/>
              <p:cNvGrpSpPr/>
              <p:nvPr/>
            </p:nvGrpSpPr>
            <p:grpSpPr>
              <a:xfrm>
                <a:off x="5547360" y="2255520"/>
                <a:ext cx="3291840" cy="137160"/>
                <a:chOff x="446817" y="2161735"/>
                <a:chExt cx="3291840" cy="137160"/>
              </a:xfrm>
            </p:grpSpPr>
            <p:sp>
              <p:nvSpPr>
                <p:cNvPr id="122" name="Rectangle 121"/>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23" name="Group 52"/>
                <p:cNvGrpSpPr/>
                <p:nvPr/>
              </p:nvGrpSpPr>
              <p:grpSpPr>
                <a:xfrm>
                  <a:off x="446817" y="2161735"/>
                  <a:ext cx="3291840" cy="137160"/>
                  <a:chOff x="274320" y="1600200"/>
                  <a:chExt cx="3291840" cy="137160"/>
                </a:xfrm>
              </p:grpSpPr>
              <p:grpSp>
                <p:nvGrpSpPr>
                  <p:cNvPr id="124" name="Group 11"/>
                  <p:cNvGrpSpPr/>
                  <p:nvPr/>
                </p:nvGrpSpPr>
                <p:grpSpPr>
                  <a:xfrm>
                    <a:off x="274320" y="1600200"/>
                    <a:ext cx="3291840" cy="137160"/>
                    <a:chOff x="2468880" y="457200"/>
                    <a:chExt cx="3291840" cy="137160"/>
                  </a:xfrm>
                </p:grpSpPr>
                <p:sp>
                  <p:nvSpPr>
                    <p:cNvPr id="128" name="Rectangle 127"/>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9" name="Rectangle 128"/>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25"/>
                  <p:cNvGrpSpPr/>
                  <p:nvPr/>
                </p:nvGrpSpPr>
                <p:grpSpPr>
                  <a:xfrm>
                    <a:off x="274320" y="1600200"/>
                    <a:ext cx="3291840" cy="137160"/>
                    <a:chOff x="274320" y="1828800"/>
                    <a:chExt cx="3291840" cy="137160"/>
                  </a:xfrm>
                </p:grpSpPr>
                <p:sp>
                  <p:nvSpPr>
                    <p:cNvPr id="126" name="Rectangle 125"/>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27"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104" name="Group 97"/>
              <p:cNvGrpSpPr/>
              <p:nvPr/>
            </p:nvGrpSpPr>
            <p:grpSpPr>
              <a:xfrm>
                <a:off x="5547360" y="2438400"/>
                <a:ext cx="3291840" cy="137160"/>
                <a:chOff x="446817" y="2161735"/>
                <a:chExt cx="3291840" cy="137160"/>
              </a:xfrm>
            </p:grpSpPr>
            <p:sp>
              <p:nvSpPr>
                <p:cNvPr id="114" name="Rectangle 113"/>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15" name="Group 52"/>
                <p:cNvGrpSpPr/>
                <p:nvPr/>
              </p:nvGrpSpPr>
              <p:grpSpPr>
                <a:xfrm>
                  <a:off x="446817" y="2161735"/>
                  <a:ext cx="3291840" cy="137160"/>
                  <a:chOff x="274320" y="1600200"/>
                  <a:chExt cx="3291840" cy="137160"/>
                </a:xfrm>
              </p:grpSpPr>
              <p:grpSp>
                <p:nvGrpSpPr>
                  <p:cNvPr id="116" name="Group 11"/>
                  <p:cNvGrpSpPr/>
                  <p:nvPr/>
                </p:nvGrpSpPr>
                <p:grpSpPr>
                  <a:xfrm>
                    <a:off x="274320" y="1600200"/>
                    <a:ext cx="3291840" cy="137160"/>
                    <a:chOff x="2468880" y="457200"/>
                    <a:chExt cx="3291840" cy="137160"/>
                  </a:xfrm>
                </p:grpSpPr>
                <p:sp>
                  <p:nvSpPr>
                    <p:cNvPr id="120" name="Rectangle 119"/>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1" name="Rectangle 120"/>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25"/>
                  <p:cNvGrpSpPr/>
                  <p:nvPr/>
                </p:nvGrpSpPr>
                <p:grpSpPr>
                  <a:xfrm>
                    <a:off x="274320" y="1600200"/>
                    <a:ext cx="3291840" cy="137160"/>
                    <a:chOff x="274320" y="1828800"/>
                    <a:chExt cx="3291840" cy="137160"/>
                  </a:xfrm>
                </p:grpSpPr>
                <p:sp>
                  <p:nvSpPr>
                    <p:cNvPr id="118" name="Rectangle 117"/>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19"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105" name="Group 97"/>
              <p:cNvGrpSpPr/>
              <p:nvPr/>
            </p:nvGrpSpPr>
            <p:grpSpPr>
              <a:xfrm>
                <a:off x="5547360" y="2621280"/>
                <a:ext cx="3291840" cy="137160"/>
                <a:chOff x="446817" y="2161735"/>
                <a:chExt cx="3291840" cy="137160"/>
              </a:xfrm>
            </p:grpSpPr>
            <p:sp>
              <p:nvSpPr>
                <p:cNvPr id="106" name="Rectangle 105"/>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7" name="Group 52"/>
                <p:cNvGrpSpPr/>
                <p:nvPr/>
              </p:nvGrpSpPr>
              <p:grpSpPr>
                <a:xfrm>
                  <a:off x="446817" y="2161735"/>
                  <a:ext cx="3291840" cy="137160"/>
                  <a:chOff x="274320" y="1600200"/>
                  <a:chExt cx="3291840" cy="137160"/>
                </a:xfrm>
              </p:grpSpPr>
              <p:grpSp>
                <p:nvGrpSpPr>
                  <p:cNvPr id="108" name="Group 11"/>
                  <p:cNvGrpSpPr/>
                  <p:nvPr/>
                </p:nvGrpSpPr>
                <p:grpSpPr>
                  <a:xfrm>
                    <a:off x="274320" y="1600200"/>
                    <a:ext cx="3291840" cy="137160"/>
                    <a:chOff x="2468880" y="457200"/>
                    <a:chExt cx="3291840" cy="137160"/>
                  </a:xfrm>
                </p:grpSpPr>
                <p:sp>
                  <p:nvSpPr>
                    <p:cNvPr id="112" name="Rectangle 111"/>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3" name="Rectangle 112"/>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25"/>
                  <p:cNvGrpSpPr/>
                  <p:nvPr/>
                </p:nvGrpSpPr>
                <p:grpSpPr>
                  <a:xfrm>
                    <a:off x="274320" y="1600200"/>
                    <a:ext cx="3291840" cy="137160"/>
                    <a:chOff x="274320" y="1828800"/>
                    <a:chExt cx="3291840" cy="137160"/>
                  </a:xfrm>
                </p:grpSpPr>
                <p:sp>
                  <p:nvSpPr>
                    <p:cNvPr id="110" name="Rectangle 109"/>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11"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57150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58978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210312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Notes</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Physical Description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19202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Access Information</a:t>
            </a:r>
            <a:endParaRPr lang="en-US" sz="600" i="1" dirty="0">
              <a:solidFill>
                <a:schemeClr val="tx1">
                  <a:lumMod val="75000"/>
                  <a:lumOff val="25000"/>
                </a:schemeClr>
              </a:solidFill>
              <a:latin typeface="Arial" pitchFamily="34" charset="0"/>
              <a:cs typeface="Arial" pitchFamily="34" charset="0"/>
            </a:endParaRPr>
          </a:p>
        </p:txBody>
      </p:sp>
      <p:grpSp>
        <p:nvGrpSpPr>
          <p:cNvPr id="8" name="Group 34"/>
          <p:cNvGrpSpPr/>
          <p:nvPr/>
        </p:nvGrpSpPr>
        <p:grpSpPr>
          <a:xfrm>
            <a:off x="365760" y="2331720"/>
            <a:ext cx="4663440" cy="320040"/>
            <a:chOff x="274320" y="2743200"/>
            <a:chExt cx="4663440" cy="320040"/>
          </a:xfrm>
        </p:grpSpPr>
        <p:sp>
          <p:nvSpPr>
            <p:cNvPr id="36" name="Rectangle 35"/>
            <p:cNvSpPr/>
            <p:nvPr/>
          </p:nvSpPr>
          <p:spPr>
            <a:xfrm>
              <a:off x="274320" y="292608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grpSp>
          <p:nvGrpSpPr>
            <p:cNvPr id="9" name="Group 28"/>
            <p:cNvGrpSpPr/>
            <p:nvPr/>
          </p:nvGrpSpPr>
          <p:grpSpPr>
            <a:xfrm>
              <a:off x="274320" y="2743200"/>
              <a:ext cx="4663440" cy="137160"/>
              <a:chOff x="274320" y="2743200"/>
              <a:chExt cx="4663440" cy="137160"/>
            </a:xfrm>
          </p:grpSpPr>
          <p:grpSp>
            <p:nvGrpSpPr>
              <p:cNvPr id="10" name="Group 27"/>
              <p:cNvGrpSpPr/>
              <p:nvPr/>
            </p:nvGrpSpPr>
            <p:grpSpPr>
              <a:xfrm>
                <a:off x="3474720" y="2743200"/>
                <a:ext cx="1463040" cy="137160"/>
                <a:chOff x="3474720" y="2743200"/>
                <a:chExt cx="1463040" cy="137160"/>
              </a:xfrm>
            </p:grpSpPr>
            <p:sp>
              <p:nvSpPr>
                <p:cNvPr id="40" name="Cross 39"/>
                <p:cNvSpPr/>
                <p:nvPr/>
              </p:nvSpPr>
              <p:spPr>
                <a:xfrm>
                  <a:off x="4846320" y="276606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22"/>
                <p:cNvGrpSpPr/>
                <p:nvPr/>
              </p:nvGrpSpPr>
              <p:grpSpPr>
                <a:xfrm>
                  <a:off x="3474720" y="2743200"/>
                  <a:ext cx="1325880" cy="137160"/>
                  <a:chOff x="274320" y="2743200"/>
                  <a:chExt cx="1325880" cy="137160"/>
                </a:xfrm>
              </p:grpSpPr>
              <p:sp>
                <p:nvSpPr>
                  <p:cNvPr id="42" name="Rectangle 41"/>
                  <p:cNvSpPr/>
                  <p:nvPr/>
                </p:nvSpPr>
                <p:spPr>
                  <a:xfrm>
                    <a:off x="274320" y="274320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Note</a:t>
                    </a:r>
                    <a:endParaRPr lang="en-US" sz="600" dirty="0">
                      <a:solidFill>
                        <a:schemeClr val="tx1"/>
                      </a:solidFill>
                      <a:latin typeface="Arial" pitchFamily="34" charset="0"/>
                      <a:cs typeface="Arial" pitchFamily="34" charset="0"/>
                    </a:endParaRPr>
                  </a:p>
                </p:txBody>
              </p:sp>
              <p:sp>
                <p:nvSpPr>
                  <p:cNvPr id="43" name="Isosceles Triangle 42"/>
                  <p:cNvSpPr/>
                  <p:nvPr/>
                </p:nvSpPr>
                <p:spPr>
                  <a:xfrm rot="10800000">
                    <a:off x="1463040" y="2775205"/>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Rectangle 38"/>
              <p:cNvSpPr/>
              <p:nvPr/>
            </p:nvSpPr>
            <p:spPr>
              <a:xfrm>
                <a:off x="274320" y="2743200"/>
                <a:ext cx="3154680" cy="137160"/>
              </a:xfrm>
              <a:prstGeom prst="rect">
                <a:avLst/>
              </a:prstGeom>
              <a:solidFill>
                <a:srgbClr val="E4EB9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endParaRPr lang="en-US" sz="600" dirty="0">
                  <a:solidFill>
                    <a:schemeClr val="tx1"/>
                  </a:solidFill>
                  <a:latin typeface="Arial" pitchFamily="34" charset="0"/>
                  <a:cs typeface="Arial" pitchFamily="34" charset="0"/>
                </a:endParaRPr>
              </a:p>
            </p:txBody>
          </p:sp>
        </p:grpSp>
      </p:grpSp>
      <p:grpSp>
        <p:nvGrpSpPr>
          <p:cNvPr id="167" name="Group 18"/>
          <p:cNvGrpSpPr>
            <a:grpSpLocks/>
          </p:cNvGrpSpPr>
          <p:nvPr/>
        </p:nvGrpSpPr>
        <p:grpSpPr bwMode="auto">
          <a:xfrm>
            <a:off x="5303520" y="914400"/>
            <a:ext cx="3473450" cy="776287"/>
            <a:chOff x="2834640" y="274320"/>
            <a:chExt cx="3474720" cy="777240"/>
          </a:xfrm>
        </p:grpSpPr>
        <p:grpSp>
          <p:nvGrpSpPr>
            <p:cNvPr id="168" name="Group 46"/>
            <p:cNvGrpSpPr>
              <a:grpSpLocks/>
            </p:cNvGrpSpPr>
            <p:nvPr/>
          </p:nvGrpSpPr>
          <p:grpSpPr bwMode="auto">
            <a:xfrm>
              <a:off x="3109378" y="274320"/>
              <a:ext cx="2925244" cy="136692"/>
              <a:chOff x="3109378" y="2743200"/>
              <a:chExt cx="2925244" cy="136692"/>
            </a:xfrm>
          </p:grpSpPr>
          <p:sp>
            <p:nvSpPr>
              <p:cNvPr id="182"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83"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85"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69" name="TextBox 168"/>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70" name="Group 20"/>
            <p:cNvGrpSpPr>
              <a:grpSpLocks/>
            </p:cNvGrpSpPr>
            <p:nvPr/>
          </p:nvGrpSpPr>
          <p:grpSpPr bwMode="auto">
            <a:xfrm>
              <a:off x="2834640" y="868774"/>
              <a:ext cx="3474720" cy="136692"/>
              <a:chOff x="2560321" y="2472784"/>
              <a:chExt cx="4206240" cy="136692"/>
            </a:xfrm>
          </p:grpSpPr>
          <p:sp>
            <p:nvSpPr>
              <p:cNvPr id="180"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81"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71" name="Group 19"/>
            <p:cNvGrpSpPr>
              <a:grpSpLocks/>
            </p:cNvGrpSpPr>
            <p:nvPr/>
          </p:nvGrpSpPr>
          <p:grpSpPr bwMode="auto">
            <a:xfrm>
              <a:off x="2880695" y="503200"/>
              <a:ext cx="3382612" cy="319478"/>
              <a:chOff x="2743535" y="2841587"/>
              <a:chExt cx="3382612" cy="319478"/>
            </a:xfrm>
          </p:grpSpPr>
          <p:sp>
            <p:nvSpPr>
              <p:cNvPr id="172" name="TextBox 171"/>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73" name="Group 18"/>
              <p:cNvGrpSpPr>
                <a:grpSpLocks/>
              </p:cNvGrpSpPr>
              <p:nvPr/>
            </p:nvGrpSpPr>
            <p:grpSpPr bwMode="auto">
              <a:xfrm>
                <a:off x="2743535" y="2841587"/>
                <a:ext cx="3382612" cy="319478"/>
                <a:chOff x="2880695" y="2834920"/>
                <a:chExt cx="3382612" cy="319478"/>
              </a:xfrm>
            </p:grpSpPr>
            <p:grpSp>
              <p:nvGrpSpPr>
                <p:cNvPr id="174" name="Group 14"/>
                <p:cNvGrpSpPr>
                  <a:grpSpLocks/>
                </p:cNvGrpSpPr>
                <p:nvPr/>
              </p:nvGrpSpPr>
              <p:grpSpPr bwMode="auto">
                <a:xfrm>
                  <a:off x="2880695" y="2834920"/>
                  <a:ext cx="3382612" cy="136692"/>
                  <a:chOff x="3155015" y="2834920"/>
                  <a:chExt cx="3382612" cy="136692"/>
                </a:xfrm>
              </p:grpSpPr>
              <p:sp>
                <p:nvSpPr>
                  <p:cNvPr id="178" name="TextBox 177"/>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79" name="TextBox 178"/>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75" name="Group 15"/>
                <p:cNvGrpSpPr>
                  <a:grpSpLocks/>
                </p:cNvGrpSpPr>
                <p:nvPr/>
              </p:nvGrpSpPr>
              <p:grpSpPr bwMode="auto">
                <a:xfrm>
                  <a:off x="2880695" y="3017706"/>
                  <a:ext cx="3382612" cy="136692"/>
                  <a:chOff x="3155015" y="2834826"/>
                  <a:chExt cx="3382612" cy="136692"/>
                </a:xfrm>
              </p:grpSpPr>
              <p:sp>
                <p:nvSpPr>
                  <p:cNvPr id="176" name="TextBox 175"/>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77" name="TextBox 176"/>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57" name="Group 31"/>
          <p:cNvGrpSpPr/>
          <p:nvPr/>
        </p:nvGrpSpPr>
        <p:grpSpPr>
          <a:xfrm>
            <a:off x="5303520" y="1828800"/>
            <a:ext cx="3474720" cy="457200"/>
            <a:chOff x="2743200" y="274320"/>
            <a:chExt cx="3474720" cy="457200"/>
          </a:xfrm>
        </p:grpSpPr>
        <p:sp>
          <p:nvSpPr>
            <p:cNvPr id="58"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59" name="Group 15"/>
            <p:cNvGrpSpPr/>
            <p:nvPr/>
          </p:nvGrpSpPr>
          <p:grpSpPr>
            <a:xfrm>
              <a:off x="2788920" y="320040"/>
              <a:ext cx="3383280" cy="184785"/>
              <a:chOff x="2560320" y="960120"/>
              <a:chExt cx="5160937" cy="184785"/>
            </a:xfrm>
          </p:grpSpPr>
          <p:sp>
            <p:nvSpPr>
              <p:cNvPr id="60" name="Rectangle 59"/>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61" name="Rectangle 60"/>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62" name="Group 177"/>
          <p:cNvGrpSpPr/>
          <p:nvPr/>
        </p:nvGrpSpPr>
        <p:grpSpPr>
          <a:xfrm>
            <a:off x="5303520" y="2377440"/>
            <a:ext cx="3474720" cy="502920"/>
            <a:chOff x="5303520" y="3108960"/>
            <a:chExt cx="3474720" cy="502920"/>
          </a:xfrm>
        </p:grpSpPr>
        <p:grpSp>
          <p:nvGrpSpPr>
            <p:cNvPr id="63" name="Group 87"/>
            <p:cNvGrpSpPr/>
            <p:nvPr/>
          </p:nvGrpSpPr>
          <p:grpSpPr>
            <a:xfrm>
              <a:off x="5303520" y="3108960"/>
              <a:ext cx="3474720" cy="502920"/>
              <a:chOff x="2514600" y="914400"/>
              <a:chExt cx="4343400" cy="502920"/>
            </a:xfrm>
          </p:grpSpPr>
          <p:sp>
            <p:nvSpPr>
              <p:cNvPr id="73" name="Rectangle 72"/>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74" name="Group 15"/>
              <p:cNvGrpSpPr/>
              <p:nvPr/>
            </p:nvGrpSpPr>
            <p:grpSpPr>
              <a:xfrm>
                <a:off x="2560320" y="960120"/>
                <a:ext cx="4240530" cy="184785"/>
                <a:chOff x="2560320" y="960120"/>
                <a:chExt cx="4240530" cy="184785"/>
              </a:xfrm>
            </p:grpSpPr>
            <p:sp>
              <p:nvSpPr>
                <p:cNvPr id="75" name="Rectangle 7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76" name="Rectangle 7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64" name="Group 97"/>
            <p:cNvGrpSpPr/>
            <p:nvPr/>
          </p:nvGrpSpPr>
          <p:grpSpPr>
            <a:xfrm>
              <a:off x="5394960" y="3383280"/>
              <a:ext cx="3291840" cy="137160"/>
              <a:chOff x="446817" y="2161735"/>
              <a:chExt cx="3291840" cy="137160"/>
            </a:xfrm>
          </p:grpSpPr>
          <p:sp>
            <p:nvSpPr>
              <p:cNvPr id="65" name="Rectangle 6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66" name="Group 52"/>
              <p:cNvGrpSpPr/>
              <p:nvPr/>
            </p:nvGrpSpPr>
            <p:grpSpPr>
              <a:xfrm>
                <a:off x="446817" y="2161735"/>
                <a:ext cx="3291840" cy="137160"/>
                <a:chOff x="274320" y="1600200"/>
                <a:chExt cx="3291840" cy="137160"/>
              </a:xfrm>
            </p:grpSpPr>
            <p:grpSp>
              <p:nvGrpSpPr>
                <p:cNvPr id="67" name="Group 66"/>
                <p:cNvGrpSpPr/>
                <p:nvPr/>
              </p:nvGrpSpPr>
              <p:grpSpPr>
                <a:xfrm>
                  <a:off x="274320" y="1600200"/>
                  <a:ext cx="3291840" cy="137160"/>
                  <a:chOff x="2468880" y="457200"/>
                  <a:chExt cx="3291840" cy="137160"/>
                </a:xfrm>
              </p:grpSpPr>
              <p:sp>
                <p:nvSpPr>
                  <p:cNvPr id="71" name="Rectangle 70"/>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72" name="Rectangle 7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25"/>
                <p:cNvGrpSpPr/>
                <p:nvPr/>
              </p:nvGrpSpPr>
              <p:grpSpPr>
                <a:xfrm>
                  <a:off x="274320" y="1600200"/>
                  <a:ext cx="3291840" cy="137160"/>
                  <a:chOff x="274320" y="1828800"/>
                  <a:chExt cx="3291840" cy="137160"/>
                </a:xfrm>
              </p:grpSpPr>
              <p:sp>
                <p:nvSpPr>
                  <p:cNvPr id="69" name="Rectangle 68"/>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70"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77" name="Group 178"/>
          <p:cNvGrpSpPr/>
          <p:nvPr/>
        </p:nvGrpSpPr>
        <p:grpSpPr>
          <a:xfrm>
            <a:off x="5303520" y="2926080"/>
            <a:ext cx="3474720" cy="868680"/>
            <a:chOff x="5303520" y="3840480"/>
            <a:chExt cx="3474720" cy="868680"/>
          </a:xfrm>
        </p:grpSpPr>
        <p:grpSp>
          <p:nvGrpSpPr>
            <p:cNvPr id="78" name="Group 16"/>
            <p:cNvGrpSpPr/>
            <p:nvPr/>
          </p:nvGrpSpPr>
          <p:grpSpPr>
            <a:xfrm>
              <a:off x="5303520" y="3840480"/>
              <a:ext cx="3474720" cy="868680"/>
              <a:chOff x="2514600" y="914400"/>
              <a:chExt cx="4343400" cy="868680"/>
            </a:xfrm>
          </p:grpSpPr>
          <p:sp>
            <p:nvSpPr>
              <p:cNvPr id="107" name="Rectangle 106"/>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08" name="Group 15"/>
              <p:cNvGrpSpPr/>
              <p:nvPr/>
            </p:nvGrpSpPr>
            <p:grpSpPr>
              <a:xfrm>
                <a:off x="2560320" y="960120"/>
                <a:ext cx="4240530" cy="184785"/>
                <a:chOff x="2560320" y="960120"/>
                <a:chExt cx="4240530" cy="184785"/>
              </a:xfrm>
            </p:grpSpPr>
            <p:sp>
              <p:nvSpPr>
                <p:cNvPr id="109"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10"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9" name="Group 176"/>
            <p:cNvGrpSpPr/>
            <p:nvPr/>
          </p:nvGrpSpPr>
          <p:grpSpPr>
            <a:xfrm>
              <a:off x="5394960" y="4114800"/>
              <a:ext cx="3291840" cy="502920"/>
              <a:chOff x="5547360" y="2255520"/>
              <a:chExt cx="3291840" cy="502920"/>
            </a:xfrm>
          </p:grpSpPr>
          <p:grpSp>
            <p:nvGrpSpPr>
              <p:cNvPr id="80" name="Group 97"/>
              <p:cNvGrpSpPr/>
              <p:nvPr/>
            </p:nvGrpSpPr>
            <p:grpSpPr>
              <a:xfrm>
                <a:off x="5547360" y="2255520"/>
                <a:ext cx="3291840" cy="137160"/>
                <a:chOff x="446817" y="2161735"/>
                <a:chExt cx="3291840" cy="137160"/>
              </a:xfrm>
            </p:grpSpPr>
            <p:sp>
              <p:nvSpPr>
                <p:cNvPr id="99" name="Rectangle 9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0" name="Group 52"/>
                <p:cNvGrpSpPr/>
                <p:nvPr/>
              </p:nvGrpSpPr>
              <p:grpSpPr>
                <a:xfrm>
                  <a:off x="446817" y="2161735"/>
                  <a:ext cx="3291840" cy="137160"/>
                  <a:chOff x="274320" y="1600200"/>
                  <a:chExt cx="3291840" cy="137160"/>
                </a:xfrm>
              </p:grpSpPr>
              <p:grpSp>
                <p:nvGrpSpPr>
                  <p:cNvPr id="101" name="Group 11"/>
                  <p:cNvGrpSpPr/>
                  <p:nvPr/>
                </p:nvGrpSpPr>
                <p:grpSpPr>
                  <a:xfrm>
                    <a:off x="274320" y="1600200"/>
                    <a:ext cx="3291840" cy="137160"/>
                    <a:chOff x="2468880" y="457200"/>
                    <a:chExt cx="3291840" cy="137160"/>
                  </a:xfrm>
                </p:grpSpPr>
                <p:sp>
                  <p:nvSpPr>
                    <p:cNvPr id="105" name="Rectangle 10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6" name="Rectangle 10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25"/>
                  <p:cNvGrpSpPr/>
                  <p:nvPr/>
                </p:nvGrpSpPr>
                <p:grpSpPr>
                  <a:xfrm>
                    <a:off x="274320" y="1600200"/>
                    <a:ext cx="3291840" cy="137160"/>
                    <a:chOff x="274320" y="1828800"/>
                    <a:chExt cx="3291840" cy="137160"/>
                  </a:xfrm>
                </p:grpSpPr>
                <p:sp>
                  <p:nvSpPr>
                    <p:cNvPr id="103" name="Rectangle 10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81" name="Group 97"/>
              <p:cNvGrpSpPr/>
              <p:nvPr/>
            </p:nvGrpSpPr>
            <p:grpSpPr>
              <a:xfrm>
                <a:off x="5547360" y="2438400"/>
                <a:ext cx="3291840" cy="137160"/>
                <a:chOff x="446817" y="2161735"/>
                <a:chExt cx="3291840" cy="137160"/>
              </a:xfrm>
            </p:grpSpPr>
            <p:sp>
              <p:nvSpPr>
                <p:cNvPr id="91" name="Rectangle 9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92" name="Group 52"/>
                <p:cNvGrpSpPr/>
                <p:nvPr/>
              </p:nvGrpSpPr>
              <p:grpSpPr>
                <a:xfrm>
                  <a:off x="446817" y="2161735"/>
                  <a:ext cx="3291840" cy="137160"/>
                  <a:chOff x="274320" y="1600200"/>
                  <a:chExt cx="3291840" cy="137160"/>
                </a:xfrm>
              </p:grpSpPr>
              <p:grpSp>
                <p:nvGrpSpPr>
                  <p:cNvPr id="93" name="Group 11"/>
                  <p:cNvGrpSpPr/>
                  <p:nvPr/>
                </p:nvGrpSpPr>
                <p:grpSpPr>
                  <a:xfrm>
                    <a:off x="274320" y="1600200"/>
                    <a:ext cx="3291840" cy="137160"/>
                    <a:chOff x="2468880" y="457200"/>
                    <a:chExt cx="3291840" cy="137160"/>
                  </a:xfrm>
                </p:grpSpPr>
                <p:sp>
                  <p:nvSpPr>
                    <p:cNvPr id="97" name="Rectangle 9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8" name="Rectangle 9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25"/>
                  <p:cNvGrpSpPr/>
                  <p:nvPr/>
                </p:nvGrpSpPr>
                <p:grpSpPr>
                  <a:xfrm>
                    <a:off x="274320" y="1600200"/>
                    <a:ext cx="3291840" cy="137160"/>
                    <a:chOff x="274320" y="1828800"/>
                    <a:chExt cx="3291840" cy="137160"/>
                  </a:xfrm>
                </p:grpSpPr>
                <p:sp>
                  <p:nvSpPr>
                    <p:cNvPr id="95" name="Rectangle 9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82" name="Group 97"/>
              <p:cNvGrpSpPr/>
              <p:nvPr/>
            </p:nvGrpSpPr>
            <p:grpSpPr>
              <a:xfrm>
                <a:off x="5547360" y="2621280"/>
                <a:ext cx="3291840" cy="137160"/>
                <a:chOff x="446817" y="2161735"/>
                <a:chExt cx="3291840" cy="137160"/>
              </a:xfrm>
            </p:grpSpPr>
            <p:sp>
              <p:nvSpPr>
                <p:cNvPr id="83" name="Rectangle 8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84" name="Group 52"/>
                <p:cNvGrpSpPr/>
                <p:nvPr/>
              </p:nvGrpSpPr>
              <p:grpSpPr>
                <a:xfrm>
                  <a:off x="446817" y="2161735"/>
                  <a:ext cx="3291840" cy="137160"/>
                  <a:chOff x="274320" y="1600200"/>
                  <a:chExt cx="3291840" cy="137160"/>
                </a:xfrm>
              </p:grpSpPr>
              <p:grpSp>
                <p:nvGrpSpPr>
                  <p:cNvPr id="85" name="Group 11"/>
                  <p:cNvGrpSpPr/>
                  <p:nvPr/>
                </p:nvGrpSpPr>
                <p:grpSpPr>
                  <a:xfrm>
                    <a:off x="274320" y="1600200"/>
                    <a:ext cx="3291840" cy="137160"/>
                    <a:chOff x="2468880" y="457200"/>
                    <a:chExt cx="3291840" cy="137160"/>
                  </a:xfrm>
                </p:grpSpPr>
                <p:sp>
                  <p:nvSpPr>
                    <p:cNvPr id="89" name="Rectangle 8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0" name="Rectangle 89"/>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25"/>
                  <p:cNvGrpSpPr/>
                  <p:nvPr/>
                </p:nvGrpSpPr>
                <p:grpSpPr>
                  <a:xfrm>
                    <a:off x="274320" y="1600200"/>
                    <a:ext cx="3291840" cy="137160"/>
                    <a:chOff x="274320" y="1828800"/>
                    <a:chExt cx="3291840" cy="137160"/>
                  </a:xfrm>
                </p:grpSpPr>
                <p:sp>
                  <p:nvSpPr>
                    <p:cNvPr id="87" name="Rectangle 8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8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57150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58978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210312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Notes</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Physical Description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19202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Access Information</a:t>
            </a:r>
            <a:endParaRPr lang="en-US" sz="600" i="1" dirty="0">
              <a:solidFill>
                <a:schemeClr val="tx1">
                  <a:lumMod val="75000"/>
                  <a:lumOff val="25000"/>
                </a:schemeClr>
              </a:solidFill>
              <a:latin typeface="Arial" pitchFamily="34" charset="0"/>
              <a:cs typeface="Arial" pitchFamily="34" charset="0"/>
            </a:endParaRPr>
          </a:p>
        </p:txBody>
      </p:sp>
      <p:grpSp>
        <p:nvGrpSpPr>
          <p:cNvPr id="8" name="Group 34"/>
          <p:cNvGrpSpPr/>
          <p:nvPr/>
        </p:nvGrpSpPr>
        <p:grpSpPr>
          <a:xfrm>
            <a:off x="365760" y="2331720"/>
            <a:ext cx="4663440" cy="320040"/>
            <a:chOff x="274320" y="2743200"/>
            <a:chExt cx="4663440" cy="320040"/>
          </a:xfrm>
        </p:grpSpPr>
        <p:sp>
          <p:nvSpPr>
            <p:cNvPr id="36" name="Rectangle 35"/>
            <p:cNvSpPr/>
            <p:nvPr/>
          </p:nvSpPr>
          <p:spPr>
            <a:xfrm>
              <a:off x="274320" y="292608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17 June &amp; 12 October – 11 November 1965, EMI Studios, London.</a:t>
              </a:r>
            </a:p>
          </p:txBody>
        </p:sp>
        <p:grpSp>
          <p:nvGrpSpPr>
            <p:cNvPr id="9" name="Group 28"/>
            <p:cNvGrpSpPr/>
            <p:nvPr/>
          </p:nvGrpSpPr>
          <p:grpSpPr>
            <a:xfrm>
              <a:off x="274320" y="2743200"/>
              <a:ext cx="4663440" cy="137160"/>
              <a:chOff x="274320" y="2743200"/>
              <a:chExt cx="4663440" cy="137160"/>
            </a:xfrm>
          </p:grpSpPr>
          <p:grpSp>
            <p:nvGrpSpPr>
              <p:cNvPr id="10" name="Group 27"/>
              <p:cNvGrpSpPr/>
              <p:nvPr/>
            </p:nvGrpSpPr>
            <p:grpSpPr>
              <a:xfrm>
                <a:off x="3474720" y="2743200"/>
                <a:ext cx="1463040" cy="137160"/>
                <a:chOff x="3474720" y="2743200"/>
                <a:chExt cx="1463040" cy="137160"/>
              </a:xfrm>
            </p:grpSpPr>
            <p:sp>
              <p:nvSpPr>
                <p:cNvPr id="40" name="Cross 39"/>
                <p:cNvSpPr/>
                <p:nvPr/>
              </p:nvSpPr>
              <p:spPr>
                <a:xfrm>
                  <a:off x="4846320" y="276606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22"/>
                <p:cNvGrpSpPr/>
                <p:nvPr/>
              </p:nvGrpSpPr>
              <p:grpSpPr>
                <a:xfrm>
                  <a:off x="3474720" y="2743200"/>
                  <a:ext cx="1325880" cy="137160"/>
                  <a:chOff x="274320" y="2743200"/>
                  <a:chExt cx="1325880" cy="137160"/>
                </a:xfrm>
              </p:grpSpPr>
              <p:sp>
                <p:nvSpPr>
                  <p:cNvPr id="42" name="Rectangle 41"/>
                  <p:cNvSpPr/>
                  <p:nvPr/>
                </p:nvSpPr>
                <p:spPr>
                  <a:xfrm>
                    <a:off x="274320" y="274320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Note</a:t>
                    </a:r>
                    <a:endParaRPr lang="en-US" sz="600" dirty="0">
                      <a:solidFill>
                        <a:schemeClr val="tx1"/>
                      </a:solidFill>
                      <a:latin typeface="Arial" pitchFamily="34" charset="0"/>
                      <a:cs typeface="Arial" pitchFamily="34" charset="0"/>
                    </a:endParaRPr>
                  </a:p>
                </p:txBody>
              </p:sp>
              <p:sp>
                <p:nvSpPr>
                  <p:cNvPr id="43" name="Isosceles Triangle 42"/>
                  <p:cNvSpPr/>
                  <p:nvPr/>
                </p:nvSpPr>
                <p:spPr>
                  <a:xfrm rot="10800000">
                    <a:off x="1463040" y="2775205"/>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Rectangle 38"/>
              <p:cNvSpPr/>
              <p:nvPr/>
            </p:nvSpPr>
            <p:spPr>
              <a:xfrm>
                <a:off x="274320" y="2743200"/>
                <a:ext cx="3154680" cy="137160"/>
              </a:xfrm>
              <a:prstGeom prst="rect">
                <a:avLst/>
              </a:prstGeom>
              <a:solidFill>
                <a:srgbClr val="E4EB9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endParaRPr lang="en-US" sz="600" dirty="0">
                  <a:solidFill>
                    <a:schemeClr val="tx1"/>
                  </a:solidFill>
                  <a:latin typeface="Arial" pitchFamily="34" charset="0"/>
                  <a:cs typeface="Arial" pitchFamily="34" charset="0"/>
                </a:endParaRPr>
              </a:p>
            </p:txBody>
          </p:sp>
        </p:grpSp>
      </p:grpSp>
      <p:grpSp>
        <p:nvGrpSpPr>
          <p:cNvPr id="167" name="Group 18"/>
          <p:cNvGrpSpPr>
            <a:grpSpLocks/>
          </p:cNvGrpSpPr>
          <p:nvPr/>
        </p:nvGrpSpPr>
        <p:grpSpPr bwMode="auto">
          <a:xfrm>
            <a:off x="5303520" y="914400"/>
            <a:ext cx="3473450" cy="776287"/>
            <a:chOff x="2834640" y="274320"/>
            <a:chExt cx="3474720" cy="777240"/>
          </a:xfrm>
        </p:grpSpPr>
        <p:grpSp>
          <p:nvGrpSpPr>
            <p:cNvPr id="168" name="Group 46"/>
            <p:cNvGrpSpPr>
              <a:grpSpLocks/>
            </p:cNvGrpSpPr>
            <p:nvPr/>
          </p:nvGrpSpPr>
          <p:grpSpPr bwMode="auto">
            <a:xfrm>
              <a:off x="3109378" y="274320"/>
              <a:ext cx="2925244" cy="136692"/>
              <a:chOff x="3109378" y="2743200"/>
              <a:chExt cx="2925244" cy="136692"/>
            </a:xfrm>
          </p:grpSpPr>
          <p:sp>
            <p:nvSpPr>
              <p:cNvPr id="182"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83"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85"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69" name="TextBox 168"/>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70" name="Group 20"/>
            <p:cNvGrpSpPr>
              <a:grpSpLocks/>
            </p:cNvGrpSpPr>
            <p:nvPr/>
          </p:nvGrpSpPr>
          <p:grpSpPr bwMode="auto">
            <a:xfrm>
              <a:off x="2834640" y="868774"/>
              <a:ext cx="3474720" cy="136692"/>
              <a:chOff x="2560321" y="2472784"/>
              <a:chExt cx="4206240" cy="136692"/>
            </a:xfrm>
          </p:grpSpPr>
          <p:sp>
            <p:nvSpPr>
              <p:cNvPr id="180"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81"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71" name="Group 19"/>
            <p:cNvGrpSpPr>
              <a:grpSpLocks/>
            </p:cNvGrpSpPr>
            <p:nvPr/>
          </p:nvGrpSpPr>
          <p:grpSpPr bwMode="auto">
            <a:xfrm>
              <a:off x="2880695" y="503200"/>
              <a:ext cx="3382612" cy="319478"/>
              <a:chOff x="2743535" y="2841587"/>
              <a:chExt cx="3382612" cy="319478"/>
            </a:xfrm>
          </p:grpSpPr>
          <p:sp>
            <p:nvSpPr>
              <p:cNvPr id="172" name="TextBox 171"/>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73" name="Group 18"/>
              <p:cNvGrpSpPr>
                <a:grpSpLocks/>
              </p:cNvGrpSpPr>
              <p:nvPr/>
            </p:nvGrpSpPr>
            <p:grpSpPr bwMode="auto">
              <a:xfrm>
                <a:off x="2743535" y="2841587"/>
                <a:ext cx="3382612" cy="319478"/>
                <a:chOff x="2880695" y="2834920"/>
                <a:chExt cx="3382612" cy="319478"/>
              </a:xfrm>
            </p:grpSpPr>
            <p:grpSp>
              <p:nvGrpSpPr>
                <p:cNvPr id="174" name="Group 14"/>
                <p:cNvGrpSpPr>
                  <a:grpSpLocks/>
                </p:cNvGrpSpPr>
                <p:nvPr/>
              </p:nvGrpSpPr>
              <p:grpSpPr bwMode="auto">
                <a:xfrm>
                  <a:off x="2880695" y="2834920"/>
                  <a:ext cx="3382612" cy="136692"/>
                  <a:chOff x="3155015" y="2834920"/>
                  <a:chExt cx="3382612" cy="136692"/>
                </a:xfrm>
              </p:grpSpPr>
              <p:sp>
                <p:nvSpPr>
                  <p:cNvPr id="178" name="TextBox 177"/>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79" name="TextBox 178"/>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75" name="Group 15"/>
                <p:cNvGrpSpPr>
                  <a:grpSpLocks/>
                </p:cNvGrpSpPr>
                <p:nvPr/>
              </p:nvGrpSpPr>
              <p:grpSpPr bwMode="auto">
                <a:xfrm>
                  <a:off x="2880695" y="3017706"/>
                  <a:ext cx="3382612" cy="136692"/>
                  <a:chOff x="3155015" y="2834826"/>
                  <a:chExt cx="3382612" cy="136692"/>
                </a:xfrm>
              </p:grpSpPr>
              <p:sp>
                <p:nvSpPr>
                  <p:cNvPr id="176" name="TextBox 175"/>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77" name="TextBox 176"/>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57" name="Group 31"/>
          <p:cNvGrpSpPr/>
          <p:nvPr/>
        </p:nvGrpSpPr>
        <p:grpSpPr>
          <a:xfrm>
            <a:off x="5303520" y="1828800"/>
            <a:ext cx="3474720" cy="457200"/>
            <a:chOff x="2743200" y="274320"/>
            <a:chExt cx="3474720" cy="457200"/>
          </a:xfrm>
        </p:grpSpPr>
        <p:sp>
          <p:nvSpPr>
            <p:cNvPr id="58"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59" name="Group 15"/>
            <p:cNvGrpSpPr/>
            <p:nvPr/>
          </p:nvGrpSpPr>
          <p:grpSpPr>
            <a:xfrm>
              <a:off x="2788920" y="320040"/>
              <a:ext cx="3383280" cy="184785"/>
              <a:chOff x="2560320" y="960120"/>
              <a:chExt cx="5160937" cy="184785"/>
            </a:xfrm>
          </p:grpSpPr>
          <p:sp>
            <p:nvSpPr>
              <p:cNvPr id="60" name="Rectangle 59"/>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61" name="Rectangle 60"/>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62" name="Group 177"/>
          <p:cNvGrpSpPr/>
          <p:nvPr/>
        </p:nvGrpSpPr>
        <p:grpSpPr>
          <a:xfrm>
            <a:off x="5303520" y="2377440"/>
            <a:ext cx="3474720" cy="502920"/>
            <a:chOff x="5303520" y="3108960"/>
            <a:chExt cx="3474720" cy="502920"/>
          </a:xfrm>
        </p:grpSpPr>
        <p:grpSp>
          <p:nvGrpSpPr>
            <p:cNvPr id="63" name="Group 87"/>
            <p:cNvGrpSpPr/>
            <p:nvPr/>
          </p:nvGrpSpPr>
          <p:grpSpPr>
            <a:xfrm>
              <a:off x="5303520" y="3108960"/>
              <a:ext cx="3474720" cy="502920"/>
              <a:chOff x="2514600" y="914400"/>
              <a:chExt cx="4343400" cy="502920"/>
            </a:xfrm>
          </p:grpSpPr>
          <p:sp>
            <p:nvSpPr>
              <p:cNvPr id="73" name="Rectangle 72"/>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74" name="Group 15"/>
              <p:cNvGrpSpPr/>
              <p:nvPr/>
            </p:nvGrpSpPr>
            <p:grpSpPr>
              <a:xfrm>
                <a:off x="2560320" y="960120"/>
                <a:ext cx="4240530" cy="184785"/>
                <a:chOff x="2560320" y="960120"/>
                <a:chExt cx="4240530" cy="184785"/>
              </a:xfrm>
            </p:grpSpPr>
            <p:sp>
              <p:nvSpPr>
                <p:cNvPr id="75" name="Rectangle 7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76" name="Rectangle 7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64" name="Group 97"/>
            <p:cNvGrpSpPr/>
            <p:nvPr/>
          </p:nvGrpSpPr>
          <p:grpSpPr>
            <a:xfrm>
              <a:off x="5394960" y="3383280"/>
              <a:ext cx="3291840" cy="137160"/>
              <a:chOff x="446817" y="2161735"/>
              <a:chExt cx="3291840" cy="137160"/>
            </a:xfrm>
          </p:grpSpPr>
          <p:sp>
            <p:nvSpPr>
              <p:cNvPr id="65" name="Rectangle 6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66" name="Group 52"/>
              <p:cNvGrpSpPr/>
              <p:nvPr/>
            </p:nvGrpSpPr>
            <p:grpSpPr>
              <a:xfrm>
                <a:off x="446817" y="2161735"/>
                <a:ext cx="3291840" cy="137160"/>
                <a:chOff x="274320" y="1600200"/>
                <a:chExt cx="3291840" cy="137160"/>
              </a:xfrm>
            </p:grpSpPr>
            <p:grpSp>
              <p:nvGrpSpPr>
                <p:cNvPr id="67" name="Group 66"/>
                <p:cNvGrpSpPr/>
                <p:nvPr/>
              </p:nvGrpSpPr>
              <p:grpSpPr>
                <a:xfrm>
                  <a:off x="274320" y="1600200"/>
                  <a:ext cx="3291840" cy="137160"/>
                  <a:chOff x="2468880" y="457200"/>
                  <a:chExt cx="3291840" cy="137160"/>
                </a:xfrm>
              </p:grpSpPr>
              <p:sp>
                <p:nvSpPr>
                  <p:cNvPr id="71" name="Rectangle 70"/>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72" name="Rectangle 7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25"/>
                <p:cNvGrpSpPr/>
                <p:nvPr/>
              </p:nvGrpSpPr>
              <p:grpSpPr>
                <a:xfrm>
                  <a:off x="274320" y="1600200"/>
                  <a:ext cx="3291840" cy="137160"/>
                  <a:chOff x="274320" y="1828800"/>
                  <a:chExt cx="3291840" cy="137160"/>
                </a:xfrm>
              </p:grpSpPr>
              <p:sp>
                <p:nvSpPr>
                  <p:cNvPr id="69" name="Rectangle 68"/>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70"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77" name="Group 178"/>
          <p:cNvGrpSpPr/>
          <p:nvPr/>
        </p:nvGrpSpPr>
        <p:grpSpPr>
          <a:xfrm>
            <a:off x="5303520" y="2926080"/>
            <a:ext cx="3474720" cy="868680"/>
            <a:chOff x="5303520" y="3840480"/>
            <a:chExt cx="3474720" cy="868680"/>
          </a:xfrm>
        </p:grpSpPr>
        <p:grpSp>
          <p:nvGrpSpPr>
            <p:cNvPr id="78" name="Group 16"/>
            <p:cNvGrpSpPr/>
            <p:nvPr/>
          </p:nvGrpSpPr>
          <p:grpSpPr>
            <a:xfrm>
              <a:off x="5303520" y="3840480"/>
              <a:ext cx="3474720" cy="868680"/>
              <a:chOff x="2514600" y="914400"/>
              <a:chExt cx="4343400" cy="868680"/>
            </a:xfrm>
          </p:grpSpPr>
          <p:sp>
            <p:nvSpPr>
              <p:cNvPr id="107" name="Rectangle 106"/>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08" name="Group 15"/>
              <p:cNvGrpSpPr/>
              <p:nvPr/>
            </p:nvGrpSpPr>
            <p:grpSpPr>
              <a:xfrm>
                <a:off x="2560320" y="960120"/>
                <a:ext cx="4240530" cy="184785"/>
                <a:chOff x="2560320" y="960120"/>
                <a:chExt cx="4240530" cy="184785"/>
              </a:xfrm>
            </p:grpSpPr>
            <p:sp>
              <p:nvSpPr>
                <p:cNvPr id="109"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10"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9" name="Group 176"/>
            <p:cNvGrpSpPr/>
            <p:nvPr/>
          </p:nvGrpSpPr>
          <p:grpSpPr>
            <a:xfrm>
              <a:off x="5394960" y="4114800"/>
              <a:ext cx="3291840" cy="502920"/>
              <a:chOff x="5547360" y="2255520"/>
              <a:chExt cx="3291840" cy="502920"/>
            </a:xfrm>
          </p:grpSpPr>
          <p:grpSp>
            <p:nvGrpSpPr>
              <p:cNvPr id="80" name="Group 97"/>
              <p:cNvGrpSpPr/>
              <p:nvPr/>
            </p:nvGrpSpPr>
            <p:grpSpPr>
              <a:xfrm>
                <a:off x="5547360" y="2255520"/>
                <a:ext cx="3291840" cy="137160"/>
                <a:chOff x="446817" y="2161735"/>
                <a:chExt cx="3291840" cy="137160"/>
              </a:xfrm>
            </p:grpSpPr>
            <p:sp>
              <p:nvSpPr>
                <p:cNvPr id="99" name="Rectangle 9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0" name="Group 52"/>
                <p:cNvGrpSpPr/>
                <p:nvPr/>
              </p:nvGrpSpPr>
              <p:grpSpPr>
                <a:xfrm>
                  <a:off x="446817" y="2161735"/>
                  <a:ext cx="3291840" cy="137160"/>
                  <a:chOff x="274320" y="1600200"/>
                  <a:chExt cx="3291840" cy="137160"/>
                </a:xfrm>
              </p:grpSpPr>
              <p:grpSp>
                <p:nvGrpSpPr>
                  <p:cNvPr id="101" name="Group 11"/>
                  <p:cNvGrpSpPr/>
                  <p:nvPr/>
                </p:nvGrpSpPr>
                <p:grpSpPr>
                  <a:xfrm>
                    <a:off x="274320" y="1600200"/>
                    <a:ext cx="3291840" cy="137160"/>
                    <a:chOff x="2468880" y="457200"/>
                    <a:chExt cx="3291840" cy="137160"/>
                  </a:xfrm>
                </p:grpSpPr>
                <p:sp>
                  <p:nvSpPr>
                    <p:cNvPr id="105" name="Rectangle 10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6" name="Rectangle 10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25"/>
                  <p:cNvGrpSpPr/>
                  <p:nvPr/>
                </p:nvGrpSpPr>
                <p:grpSpPr>
                  <a:xfrm>
                    <a:off x="274320" y="1600200"/>
                    <a:ext cx="3291840" cy="137160"/>
                    <a:chOff x="274320" y="1828800"/>
                    <a:chExt cx="3291840" cy="137160"/>
                  </a:xfrm>
                </p:grpSpPr>
                <p:sp>
                  <p:nvSpPr>
                    <p:cNvPr id="103" name="Rectangle 10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81" name="Group 97"/>
              <p:cNvGrpSpPr/>
              <p:nvPr/>
            </p:nvGrpSpPr>
            <p:grpSpPr>
              <a:xfrm>
                <a:off x="5547360" y="2438400"/>
                <a:ext cx="3291840" cy="137160"/>
                <a:chOff x="446817" y="2161735"/>
                <a:chExt cx="3291840" cy="137160"/>
              </a:xfrm>
            </p:grpSpPr>
            <p:sp>
              <p:nvSpPr>
                <p:cNvPr id="91" name="Rectangle 9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92" name="Group 52"/>
                <p:cNvGrpSpPr/>
                <p:nvPr/>
              </p:nvGrpSpPr>
              <p:grpSpPr>
                <a:xfrm>
                  <a:off x="446817" y="2161735"/>
                  <a:ext cx="3291840" cy="137160"/>
                  <a:chOff x="274320" y="1600200"/>
                  <a:chExt cx="3291840" cy="137160"/>
                </a:xfrm>
              </p:grpSpPr>
              <p:grpSp>
                <p:nvGrpSpPr>
                  <p:cNvPr id="93" name="Group 11"/>
                  <p:cNvGrpSpPr/>
                  <p:nvPr/>
                </p:nvGrpSpPr>
                <p:grpSpPr>
                  <a:xfrm>
                    <a:off x="274320" y="1600200"/>
                    <a:ext cx="3291840" cy="137160"/>
                    <a:chOff x="2468880" y="457200"/>
                    <a:chExt cx="3291840" cy="137160"/>
                  </a:xfrm>
                </p:grpSpPr>
                <p:sp>
                  <p:nvSpPr>
                    <p:cNvPr id="97" name="Rectangle 9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8" name="Rectangle 9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25"/>
                  <p:cNvGrpSpPr/>
                  <p:nvPr/>
                </p:nvGrpSpPr>
                <p:grpSpPr>
                  <a:xfrm>
                    <a:off x="274320" y="1600200"/>
                    <a:ext cx="3291840" cy="137160"/>
                    <a:chOff x="274320" y="1828800"/>
                    <a:chExt cx="3291840" cy="137160"/>
                  </a:xfrm>
                </p:grpSpPr>
                <p:sp>
                  <p:nvSpPr>
                    <p:cNvPr id="95" name="Rectangle 9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82" name="Group 97"/>
              <p:cNvGrpSpPr/>
              <p:nvPr/>
            </p:nvGrpSpPr>
            <p:grpSpPr>
              <a:xfrm>
                <a:off x="5547360" y="2621280"/>
                <a:ext cx="3291840" cy="137160"/>
                <a:chOff x="446817" y="2161735"/>
                <a:chExt cx="3291840" cy="137160"/>
              </a:xfrm>
            </p:grpSpPr>
            <p:sp>
              <p:nvSpPr>
                <p:cNvPr id="83" name="Rectangle 8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84" name="Group 52"/>
                <p:cNvGrpSpPr/>
                <p:nvPr/>
              </p:nvGrpSpPr>
              <p:grpSpPr>
                <a:xfrm>
                  <a:off x="446817" y="2161735"/>
                  <a:ext cx="3291840" cy="137160"/>
                  <a:chOff x="274320" y="1600200"/>
                  <a:chExt cx="3291840" cy="137160"/>
                </a:xfrm>
              </p:grpSpPr>
              <p:grpSp>
                <p:nvGrpSpPr>
                  <p:cNvPr id="85" name="Group 11"/>
                  <p:cNvGrpSpPr/>
                  <p:nvPr/>
                </p:nvGrpSpPr>
                <p:grpSpPr>
                  <a:xfrm>
                    <a:off x="274320" y="1600200"/>
                    <a:ext cx="3291840" cy="137160"/>
                    <a:chOff x="2468880" y="457200"/>
                    <a:chExt cx="3291840" cy="137160"/>
                  </a:xfrm>
                </p:grpSpPr>
                <p:sp>
                  <p:nvSpPr>
                    <p:cNvPr id="89" name="Rectangle 8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0" name="Rectangle 89"/>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25"/>
                  <p:cNvGrpSpPr/>
                  <p:nvPr/>
                </p:nvGrpSpPr>
                <p:grpSpPr>
                  <a:xfrm>
                    <a:off x="274320" y="1600200"/>
                    <a:ext cx="3291840" cy="137160"/>
                    <a:chOff x="274320" y="1828800"/>
                    <a:chExt cx="3291840" cy="137160"/>
                  </a:xfrm>
                </p:grpSpPr>
                <p:sp>
                  <p:nvSpPr>
                    <p:cNvPr id="87" name="Rectangle 8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8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57150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58978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210312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Notes</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Physical Description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19202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Access Information</a:t>
            </a:r>
            <a:endParaRPr lang="en-US" sz="600" i="1" dirty="0">
              <a:solidFill>
                <a:schemeClr val="tx1">
                  <a:lumMod val="75000"/>
                  <a:lumOff val="25000"/>
                </a:schemeClr>
              </a:solidFill>
              <a:latin typeface="Arial" pitchFamily="34" charset="0"/>
              <a:cs typeface="Arial" pitchFamily="34" charset="0"/>
            </a:endParaRPr>
          </a:p>
        </p:txBody>
      </p:sp>
      <p:grpSp>
        <p:nvGrpSpPr>
          <p:cNvPr id="8" name="Group 34"/>
          <p:cNvGrpSpPr/>
          <p:nvPr/>
        </p:nvGrpSpPr>
        <p:grpSpPr>
          <a:xfrm>
            <a:off x="365760" y="2331720"/>
            <a:ext cx="4663440" cy="320040"/>
            <a:chOff x="274320" y="2743200"/>
            <a:chExt cx="4663440" cy="320040"/>
          </a:xfrm>
        </p:grpSpPr>
        <p:sp>
          <p:nvSpPr>
            <p:cNvPr id="36" name="Rectangle 35"/>
            <p:cNvSpPr/>
            <p:nvPr/>
          </p:nvSpPr>
          <p:spPr>
            <a:xfrm>
              <a:off x="274320" y="292608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17 June &amp; 12 October – 11 November 1965, EMI Studios, London.</a:t>
              </a:r>
            </a:p>
          </p:txBody>
        </p:sp>
        <p:grpSp>
          <p:nvGrpSpPr>
            <p:cNvPr id="9" name="Group 28"/>
            <p:cNvGrpSpPr/>
            <p:nvPr/>
          </p:nvGrpSpPr>
          <p:grpSpPr>
            <a:xfrm>
              <a:off x="274320" y="2743200"/>
              <a:ext cx="4663440" cy="137160"/>
              <a:chOff x="274320" y="2743200"/>
              <a:chExt cx="4663440" cy="137160"/>
            </a:xfrm>
          </p:grpSpPr>
          <p:grpSp>
            <p:nvGrpSpPr>
              <p:cNvPr id="10" name="Group 27"/>
              <p:cNvGrpSpPr/>
              <p:nvPr/>
            </p:nvGrpSpPr>
            <p:grpSpPr>
              <a:xfrm>
                <a:off x="3474720" y="2743200"/>
                <a:ext cx="1463040" cy="137160"/>
                <a:chOff x="3474720" y="2743200"/>
                <a:chExt cx="1463040" cy="137160"/>
              </a:xfrm>
            </p:grpSpPr>
            <p:sp>
              <p:nvSpPr>
                <p:cNvPr id="40" name="Cross 39"/>
                <p:cNvSpPr/>
                <p:nvPr/>
              </p:nvSpPr>
              <p:spPr>
                <a:xfrm>
                  <a:off x="4846320" y="276606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22"/>
                <p:cNvGrpSpPr/>
                <p:nvPr/>
              </p:nvGrpSpPr>
              <p:grpSpPr>
                <a:xfrm>
                  <a:off x="3474720" y="2743200"/>
                  <a:ext cx="1325880" cy="137160"/>
                  <a:chOff x="274320" y="2743200"/>
                  <a:chExt cx="1325880" cy="137160"/>
                </a:xfrm>
              </p:grpSpPr>
              <p:sp>
                <p:nvSpPr>
                  <p:cNvPr id="42" name="Rectangle 41"/>
                  <p:cNvSpPr/>
                  <p:nvPr/>
                </p:nvSpPr>
                <p:spPr>
                  <a:xfrm>
                    <a:off x="274320" y="274320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Note</a:t>
                    </a:r>
                    <a:endParaRPr lang="en-US" sz="600" dirty="0">
                      <a:solidFill>
                        <a:schemeClr val="tx1"/>
                      </a:solidFill>
                      <a:latin typeface="Arial" pitchFamily="34" charset="0"/>
                      <a:cs typeface="Arial" pitchFamily="34" charset="0"/>
                    </a:endParaRPr>
                  </a:p>
                </p:txBody>
              </p:sp>
              <p:sp>
                <p:nvSpPr>
                  <p:cNvPr id="43" name="Isosceles Triangle 42"/>
                  <p:cNvSpPr/>
                  <p:nvPr/>
                </p:nvSpPr>
                <p:spPr>
                  <a:xfrm rot="10800000">
                    <a:off x="1463040" y="2775205"/>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Rectangle 38"/>
              <p:cNvSpPr/>
              <p:nvPr/>
            </p:nvSpPr>
            <p:spPr>
              <a:xfrm>
                <a:off x="274320" y="2743200"/>
                <a:ext cx="3154680" cy="137160"/>
              </a:xfrm>
              <a:prstGeom prst="rect">
                <a:avLst/>
              </a:prstGeom>
              <a:solidFill>
                <a:srgbClr val="E4EB9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endParaRPr lang="en-US" sz="600" dirty="0">
                  <a:solidFill>
                    <a:schemeClr val="tx1"/>
                  </a:solidFill>
                  <a:latin typeface="Arial" pitchFamily="34" charset="0"/>
                  <a:cs typeface="Arial" pitchFamily="34" charset="0"/>
                </a:endParaRPr>
              </a:p>
            </p:txBody>
          </p:sp>
        </p:grpSp>
      </p:grpSp>
      <p:sp>
        <p:nvSpPr>
          <p:cNvPr id="38" name="Rectangle 37"/>
          <p:cNvSpPr/>
          <p:nvPr/>
        </p:nvSpPr>
        <p:spPr>
          <a:xfrm>
            <a:off x="3566160" y="2468880"/>
            <a:ext cx="1325880" cy="461665"/>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spAutoFit/>
          </a:bodyPr>
          <a:lstStyle/>
          <a:p>
            <a:r>
              <a:rPr lang="en-US" sz="600" dirty="0" smtClean="0">
                <a:solidFill>
                  <a:schemeClr val="tx1"/>
                </a:solidFill>
                <a:latin typeface="Arial" pitchFamily="34" charset="0"/>
                <a:cs typeface="Arial" pitchFamily="34" charset="0"/>
              </a:rPr>
              <a:t>Note</a:t>
            </a:r>
          </a:p>
          <a:p>
            <a:r>
              <a:rPr lang="en-US" sz="600" dirty="0" smtClean="0">
                <a:solidFill>
                  <a:schemeClr val="tx1"/>
                </a:solidFill>
                <a:latin typeface="Arial" pitchFamily="34" charset="0"/>
                <a:cs typeface="Arial" pitchFamily="34" charset="0"/>
              </a:rPr>
              <a:t>Collective Title</a:t>
            </a:r>
          </a:p>
          <a:p>
            <a:r>
              <a:rPr lang="en-US" sz="600" dirty="0" smtClean="0">
                <a:solidFill>
                  <a:schemeClr val="tx1"/>
                </a:solidFill>
                <a:latin typeface="Arial" pitchFamily="34" charset="0"/>
                <a:cs typeface="Arial" pitchFamily="34" charset="0"/>
              </a:rPr>
              <a:t>Program Notes</a:t>
            </a:r>
          </a:p>
          <a:p>
            <a:r>
              <a:rPr lang="en-US" sz="600" b="1" dirty="0" smtClean="0">
                <a:solidFill>
                  <a:schemeClr val="accent6">
                    <a:lumMod val="75000"/>
                  </a:schemeClr>
                </a:solidFill>
                <a:latin typeface="Arial" pitchFamily="34" charset="0"/>
                <a:cs typeface="Arial" pitchFamily="34" charset="0"/>
              </a:rPr>
              <a:t>Recording Notes ???</a:t>
            </a:r>
          </a:p>
        </p:txBody>
      </p:sp>
      <p:grpSp>
        <p:nvGrpSpPr>
          <p:cNvPr id="168" name="Group 18"/>
          <p:cNvGrpSpPr>
            <a:grpSpLocks/>
          </p:cNvGrpSpPr>
          <p:nvPr/>
        </p:nvGrpSpPr>
        <p:grpSpPr bwMode="auto">
          <a:xfrm>
            <a:off x="5303520" y="914400"/>
            <a:ext cx="3473450" cy="776287"/>
            <a:chOff x="2834640" y="274320"/>
            <a:chExt cx="3474720" cy="777240"/>
          </a:xfrm>
        </p:grpSpPr>
        <p:grpSp>
          <p:nvGrpSpPr>
            <p:cNvPr id="169" name="Group 46"/>
            <p:cNvGrpSpPr>
              <a:grpSpLocks/>
            </p:cNvGrpSpPr>
            <p:nvPr/>
          </p:nvGrpSpPr>
          <p:grpSpPr bwMode="auto">
            <a:xfrm>
              <a:off x="3109378" y="274320"/>
              <a:ext cx="2925244" cy="136692"/>
              <a:chOff x="3109378" y="2743200"/>
              <a:chExt cx="2925244" cy="136692"/>
            </a:xfrm>
          </p:grpSpPr>
          <p:sp>
            <p:nvSpPr>
              <p:cNvPr id="183"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85"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86"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70" name="TextBox 169"/>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71" name="Group 20"/>
            <p:cNvGrpSpPr>
              <a:grpSpLocks/>
            </p:cNvGrpSpPr>
            <p:nvPr/>
          </p:nvGrpSpPr>
          <p:grpSpPr bwMode="auto">
            <a:xfrm>
              <a:off x="2834640" y="868774"/>
              <a:ext cx="3474720" cy="136692"/>
              <a:chOff x="2560321" y="2472784"/>
              <a:chExt cx="4206240" cy="136692"/>
            </a:xfrm>
          </p:grpSpPr>
          <p:sp>
            <p:nvSpPr>
              <p:cNvPr id="181"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82"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72" name="Group 19"/>
            <p:cNvGrpSpPr>
              <a:grpSpLocks/>
            </p:cNvGrpSpPr>
            <p:nvPr/>
          </p:nvGrpSpPr>
          <p:grpSpPr bwMode="auto">
            <a:xfrm>
              <a:off x="2880695" y="503200"/>
              <a:ext cx="3382612" cy="319478"/>
              <a:chOff x="2743535" y="2841587"/>
              <a:chExt cx="3382612" cy="319478"/>
            </a:xfrm>
          </p:grpSpPr>
          <p:sp>
            <p:nvSpPr>
              <p:cNvPr id="173" name="TextBox 172"/>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74" name="Group 18"/>
              <p:cNvGrpSpPr>
                <a:grpSpLocks/>
              </p:cNvGrpSpPr>
              <p:nvPr/>
            </p:nvGrpSpPr>
            <p:grpSpPr bwMode="auto">
              <a:xfrm>
                <a:off x="2743535" y="2841587"/>
                <a:ext cx="3382612" cy="319478"/>
                <a:chOff x="2880695" y="2834920"/>
                <a:chExt cx="3382612" cy="319478"/>
              </a:xfrm>
            </p:grpSpPr>
            <p:grpSp>
              <p:nvGrpSpPr>
                <p:cNvPr id="175" name="Group 14"/>
                <p:cNvGrpSpPr>
                  <a:grpSpLocks/>
                </p:cNvGrpSpPr>
                <p:nvPr/>
              </p:nvGrpSpPr>
              <p:grpSpPr bwMode="auto">
                <a:xfrm>
                  <a:off x="2880695" y="2834920"/>
                  <a:ext cx="3382612" cy="136692"/>
                  <a:chOff x="3155015" y="2834920"/>
                  <a:chExt cx="3382612" cy="136692"/>
                </a:xfrm>
              </p:grpSpPr>
              <p:sp>
                <p:nvSpPr>
                  <p:cNvPr id="179" name="TextBox 178"/>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80" name="TextBox 179"/>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76" name="Group 15"/>
                <p:cNvGrpSpPr>
                  <a:grpSpLocks/>
                </p:cNvGrpSpPr>
                <p:nvPr/>
              </p:nvGrpSpPr>
              <p:grpSpPr bwMode="auto">
                <a:xfrm>
                  <a:off x="2880695" y="3017706"/>
                  <a:ext cx="3382612" cy="136692"/>
                  <a:chOff x="3155015" y="2834826"/>
                  <a:chExt cx="3382612" cy="136692"/>
                </a:xfrm>
              </p:grpSpPr>
              <p:sp>
                <p:nvSpPr>
                  <p:cNvPr id="177" name="TextBox 176"/>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78" name="TextBox 177"/>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57" name="Group 31"/>
          <p:cNvGrpSpPr/>
          <p:nvPr/>
        </p:nvGrpSpPr>
        <p:grpSpPr>
          <a:xfrm>
            <a:off x="5303520" y="1828800"/>
            <a:ext cx="3474720" cy="457200"/>
            <a:chOff x="2743200" y="274320"/>
            <a:chExt cx="3474720" cy="457200"/>
          </a:xfrm>
        </p:grpSpPr>
        <p:sp>
          <p:nvSpPr>
            <p:cNvPr id="58"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59" name="Group 15"/>
            <p:cNvGrpSpPr/>
            <p:nvPr/>
          </p:nvGrpSpPr>
          <p:grpSpPr>
            <a:xfrm>
              <a:off x="2788920" y="320040"/>
              <a:ext cx="3383280" cy="184785"/>
              <a:chOff x="2560320" y="960120"/>
              <a:chExt cx="5160937" cy="184785"/>
            </a:xfrm>
          </p:grpSpPr>
          <p:sp>
            <p:nvSpPr>
              <p:cNvPr id="60" name="Rectangle 59"/>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61" name="Rectangle 60"/>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62" name="Group 177"/>
          <p:cNvGrpSpPr/>
          <p:nvPr/>
        </p:nvGrpSpPr>
        <p:grpSpPr>
          <a:xfrm>
            <a:off x="5303520" y="2377440"/>
            <a:ext cx="3474720" cy="502920"/>
            <a:chOff x="5303520" y="3108960"/>
            <a:chExt cx="3474720" cy="502920"/>
          </a:xfrm>
        </p:grpSpPr>
        <p:grpSp>
          <p:nvGrpSpPr>
            <p:cNvPr id="63" name="Group 87"/>
            <p:cNvGrpSpPr/>
            <p:nvPr/>
          </p:nvGrpSpPr>
          <p:grpSpPr>
            <a:xfrm>
              <a:off x="5303520" y="3108960"/>
              <a:ext cx="3474720" cy="502920"/>
              <a:chOff x="2514600" y="914400"/>
              <a:chExt cx="4343400" cy="502920"/>
            </a:xfrm>
          </p:grpSpPr>
          <p:sp>
            <p:nvSpPr>
              <p:cNvPr id="73" name="Rectangle 72"/>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74" name="Group 15"/>
              <p:cNvGrpSpPr/>
              <p:nvPr/>
            </p:nvGrpSpPr>
            <p:grpSpPr>
              <a:xfrm>
                <a:off x="2560320" y="960120"/>
                <a:ext cx="4240530" cy="184785"/>
                <a:chOff x="2560320" y="960120"/>
                <a:chExt cx="4240530" cy="184785"/>
              </a:xfrm>
            </p:grpSpPr>
            <p:sp>
              <p:nvSpPr>
                <p:cNvPr id="75" name="Rectangle 7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76" name="Rectangle 7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64" name="Group 97"/>
            <p:cNvGrpSpPr/>
            <p:nvPr/>
          </p:nvGrpSpPr>
          <p:grpSpPr>
            <a:xfrm>
              <a:off x="5394960" y="3383280"/>
              <a:ext cx="3291840" cy="137160"/>
              <a:chOff x="446817" y="2161735"/>
              <a:chExt cx="3291840" cy="137160"/>
            </a:xfrm>
          </p:grpSpPr>
          <p:sp>
            <p:nvSpPr>
              <p:cNvPr id="65" name="Rectangle 6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66" name="Group 52"/>
              <p:cNvGrpSpPr/>
              <p:nvPr/>
            </p:nvGrpSpPr>
            <p:grpSpPr>
              <a:xfrm>
                <a:off x="446817" y="2161735"/>
                <a:ext cx="3291840" cy="137160"/>
                <a:chOff x="274320" y="1600200"/>
                <a:chExt cx="3291840" cy="137160"/>
              </a:xfrm>
            </p:grpSpPr>
            <p:grpSp>
              <p:nvGrpSpPr>
                <p:cNvPr id="67" name="Group 66"/>
                <p:cNvGrpSpPr/>
                <p:nvPr/>
              </p:nvGrpSpPr>
              <p:grpSpPr>
                <a:xfrm>
                  <a:off x="274320" y="1600200"/>
                  <a:ext cx="3291840" cy="137160"/>
                  <a:chOff x="2468880" y="457200"/>
                  <a:chExt cx="3291840" cy="137160"/>
                </a:xfrm>
              </p:grpSpPr>
              <p:sp>
                <p:nvSpPr>
                  <p:cNvPr id="71" name="Rectangle 70"/>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72" name="Rectangle 7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25"/>
                <p:cNvGrpSpPr/>
                <p:nvPr/>
              </p:nvGrpSpPr>
              <p:grpSpPr>
                <a:xfrm>
                  <a:off x="274320" y="1600200"/>
                  <a:ext cx="3291840" cy="137160"/>
                  <a:chOff x="274320" y="1828800"/>
                  <a:chExt cx="3291840" cy="137160"/>
                </a:xfrm>
              </p:grpSpPr>
              <p:sp>
                <p:nvSpPr>
                  <p:cNvPr id="69" name="Rectangle 68"/>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70"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77" name="Group 178"/>
          <p:cNvGrpSpPr/>
          <p:nvPr/>
        </p:nvGrpSpPr>
        <p:grpSpPr>
          <a:xfrm>
            <a:off x="5303520" y="2926080"/>
            <a:ext cx="3474720" cy="868680"/>
            <a:chOff x="5303520" y="3840480"/>
            <a:chExt cx="3474720" cy="868680"/>
          </a:xfrm>
        </p:grpSpPr>
        <p:grpSp>
          <p:nvGrpSpPr>
            <p:cNvPr id="78" name="Group 16"/>
            <p:cNvGrpSpPr/>
            <p:nvPr/>
          </p:nvGrpSpPr>
          <p:grpSpPr>
            <a:xfrm>
              <a:off x="5303520" y="3840480"/>
              <a:ext cx="3474720" cy="868680"/>
              <a:chOff x="2514600" y="914400"/>
              <a:chExt cx="4343400" cy="868680"/>
            </a:xfrm>
          </p:grpSpPr>
          <p:sp>
            <p:nvSpPr>
              <p:cNvPr id="107" name="Rectangle 106"/>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08" name="Group 15"/>
              <p:cNvGrpSpPr/>
              <p:nvPr/>
            </p:nvGrpSpPr>
            <p:grpSpPr>
              <a:xfrm>
                <a:off x="2560320" y="960120"/>
                <a:ext cx="4240530" cy="184785"/>
                <a:chOff x="2560320" y="960120"/>
                <a:chExt cx="4240530" cy="184785"/>
              </a:xfrm>
            </p:grpSpPr>
            <p:sp>
              <p:nvSpPr>
                <p:cNvPr id="109"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10"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9" name="Group 176"/>
            <p:cNvGrpSpPr/>
            <p:nvPr/>
          </p:nvGrpSpPr>
          <p:grpSpPr>
            <a:xfrm>
              <a:off x="5394960" y="4114800"/>
              <a:ext cx="3291840" cy="502920"/>
              <a:chOff x="5547360" y="2255520"/>
              <a:chExt cx="3291840" cy="502920"/>
            </a:xfrm>
          </p:grpSpPr>
          <p:grpSp>
            <p:nvGrpSpPr>
              <p:cNvPr id="80" name="Group 97"/>
              <p:cNvGrpSpPr/>
              <p:nvPr/>
            </p:nvGrpSpPr>
            <p:grpSpPr>
              <a:xfrm>
                <a:off x="5547360" y="2255520"/>
                <a:ext cx="3291840" cy="137160"/>
                <a:chOff x="446817" y="2161735"/>
                <a:chExt cx="3291840" cy="137160"/>
              </a:xfrm>
            </p:grpSpPr>
            <p:sp>
              <p:nvSpPr>
                <p:cNvPr id="99" name="Rectangle 9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0" name="Group 52"/>
                <p:cNvGrpSpPr/>
                <p:nvPr/>
              </p:nvGrpSpPr>
              <p:grpSpPr>
                <a:xfrm>
                  <a:off x="446817" y="2161735"/>
                  <a:ext cx="3291840" cy="137160"/>
                  <a:chOff x="274320" y="1600200"/>
                  <a:chExt cx="3291840" cy="137160"/>
                </a:xfrm>
              </p:grpSpPr>
              <p:grpSp>
                <p:nvGrpSpPr>
                  <p:cNvPr id="101" name="Group 11"/>
                  <p:cNvGrpSpPr/>
                  <p:nvPr/>
                </p:nvGrpSpPr>
                <p:grpSpPr>
                  <a:xfrm>
                    <a:off x="274320" y="1600200"/>
                    <a:ext cx="3291840" cy="137160"/>
                    <a:chOff x="2468880" y="457200"/>
                    <a:chExt cx="3291840" cy="137160"/>
                  </a:xfrm>
                </p:grpSpPr>
                <p:sp>
                  <p:nvSpPr>
                    <p:cNvPr id="105" name="Rectangle 10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6" name="Rectangle 10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25"/>
                  <p:cNvGrpSpPr/>
                  <p:nvPr/>
                </p:nvGrpSpPr>
                <p:grpSpPr>
                  <a:xfrm>
                    <a:off x="274320" y="1600200"/>
                    <a:ext cx="3291840" cy="137160"/>
                    <a:chOff x="274320" y="1828800"/>
                    <a:chExt cx="3291840" cy="137160"/>
                  </a:xfrm>
                </p:grpSpPr>
                <p:sp>
                  <p:nvSpPr>
                    <p:cNvPr id="103" name="Rectangle 10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81" name="Group 97"/>
              <p:cNvGrpSpPr/>
              <p:nvPr/>
            </p:nvGrpSpPr>
            <p:grpSpPr>
              <a:xfrm>
                <a:off x="5547360" y="2438400"/>
                <a:ext cx="3291840" cy="137160"/>
                <a:chOff x="446817" y="2161735"/>
                <a:chExt cx="3291840" cy="137160"/>
              </a:xfrm>
            </p:grpSpPr>
            <p:sp>
              <p:nvSpPr>
                <p:cNvPr id="91" name="Rectangle 9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92" name="Group 52"/>
                <p:cNvGrpSpPr/>
                <p:nvPr/>
              </p:nvGrpSpPr>
              <p:grpSpPr>
                <a:xfrm>
                  <a:off x="446817" y="2161735"/>
                  <a:ext cx="3291840" cy="137160"/>
                  <a:chOff x="274320" y="1600200"/>
                  <a:chExt cx="3291840" cy="137160"/>
                </a:xfrm>
              </p:grpSpPr>
              <p:grpSp>
                <p:nvGrpSpPr>
                  <p:cNvPr id="93" name="Group 11"/>
                  <p:cNvGrpSpPr/>
                  <p:nvPr/>
                </p:nvGrpSpPr>
                <p:grpSpPr>
                  <a:xfrm>
                    <a:off x="274320" y="1600200"/>
                    <a:ext cx="3291840" cy="137160"/>
                    <a:chOff x="2468880" y="457200"/>
                    <a:chExt cx="3291840" cy="137160"/>
                  </a:xfrm>
                </p:grpSpPr>
                <p:sp>
                  <p:nvSpPr>
                    <p:cNvPr id="97" name="Rectangle 9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8" name="Rectangle 9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25"/>
                  <p:cNvGrpSpPr/>
                  <p:nvPr/>
                </p:nvGrpSpPr>
                <p:grpSpPr>
                  <a:xfrm>
                    <a:off x="274320" y="1600200"/>
                    <a:ext cx="3291840" cy="137160"/>
                    <a:chOff x="274320" y="1828800"/>
                    <a:chExt cx="3291840" cy="137160"/>
                  </a:xfrm>
                </p:grpSpPr>
                <p:sp>
                  <p:nvSpPr>
                    <p:cNvPr id="95" name="Rectangle 9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82" name="Group 97"/>
              <p:cNvGrpSpPr/>
              <p:nvPr/>
            </p:nvGrpSpPr>
            <p:grpSpPr>
              <a:xfrm>
                <a:off x="5547360" y="2621280"/>
                <a:ext cx="3291840" cy="137160"/>
                <a:chOff x="446817" y="2161735"/>
                <a:chExt cx="3291840" cy="137160"/>
              </a:xfrm>
            </p:grpSpPr>
            <p:sp>
              <p:nvSpPr>
                <p:cNvPr id="83" name="Rectangle 8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84" name="Group 52"/>
                <p:cNvGrpSpPr/>
                <p:nvPr/>
              </p:nvGrpSpPr>
              <p:grpSpPr>
                <a:xfrm>
                  <a:off x="446817" y="2161735"/>
                  <a:ext cx="3291840" cy="137160"/>
                  <a:chOff x="274320" y="1600200"/>
                  <a:chExt cx="3291840" cy="137160"/>
                </a:xfrm>
              </p:grpSpPr>
              <p:grpSp>
                <p:nvGrpSpPr>
                  <p:cNvPr id="85" name="Group 11"/>
                  <p:cNvGrpSpPr/>
                  <p:nvPr/>
                </p:nvGrpSpPr>
                <p:grpSpPr>
                  <a:xfrm>
                    <a:off x="274320" y="1600200"/>
                    <a:ext cx="3291840" cy="137160"/>
                    <a:chOff x="2468880" y="457200"/>
                    <a:chExt cx="3291840" cy="137160"/>
                  </a:xfrm>
                </p:grpSpPr>
                <p:sp>
                  <p:nvSpPr>
                    <p:cNvPr id="89" name="Rectangle 8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0" name="Rectangle 89"/>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25"/>
                  <p:cNvGrpSpPr/>
                  <p:nvPr/>
                </p:nvGrpSpPr>
                <p:grpSpPr>
                  <a:xfrm>
                    <a:off x="274320" y="1600200"/>
                    <a:ext cx="3291840" cy="137160"/>
                    <a:chOff x="274320" y="1828800"/>
                    <a:chExt cx="3291840" cy="137160"/>
                  </a:xfrm>
                </p:grpSpPr>
                <p:sp>
                  <p:nvSpPr>
                    <p:cNvPr id="87" name="Rectangle 8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8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57150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58978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210312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Notes</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Physical Description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19202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Access Information</a:t>
            </a:r>
            <a:endParaRPr lang="en-US" sz="600" i="1" dirty="0">
              <a:solidFill>
                <a:schemeClr val="tx1">
                  <a:lumMod val="75000"/>
                  <a:lumOff val="25000"/>
                </a:schemeClr>
              </a:solidFill>
              <a:latin typeface="Arial" pitchFamily="34" charset="0"/>
              <a:cs typeface="Arial" pitchFamily="34" charset="0"/>
            </a:endParaRPr>
          </a:p>
        </p:txBody>
      </p:sp>
      <p:grpSp>
        <p:nvGrpSpPr>
          <p:cNvPr id="8" name="Group 34"/>
          <p:cNvGrpSpPr/>
          <p:nvPr/>
        </p:nvGrpSpPr>
        <p:grpSpPr>
          <a:xfrm>
            <a:off x="365760" y="2331720"/>
            <a:ext cx="4663440" cy="320040"/>
            <a:chOff x="274320" y="2743200"/>
            <a:chExt cx="4663440" cy="320040"/>
          </a:xfrm>
        </p:grpSpPr>
        <p:sp>
          <p:nvSpPr>
            <p:cNvPr id="36" name="Rectangle 35"/>
            <p:cNvSpPr/>
            <p:nvPr/>
          </p:nvSpPr>
          <p:spPr>
            <a:xfrm>
              <a:off x="274320" y="292608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17 June &amp; 12 October – 11 November 1965, EMI Studios, London.</a:t>
              </a:r>
            </a:p>
          </p:txBody>
        </p:sp>
        <p:grpSp>
          <p:nvGrpSpPr>
            <p:cNvPr id="9" name="Group 28"/>
            <p:cNvGrpSpPr/>
            <p:nvPr/>
          </p:nvGrpSpPr>
          <p:grpSpPr>
            <a:xfrm>
              <a:off x="274320" y="2743200"/>
              <a:ext cx="4663440" cy="137160"/>
              <a:chOff x="274320" y="2743200"/>
              <a:chExt cx="4663440" cy="137160"/>
            </a:xfrm>
          </p:grpSpPr>
          <p:grpSp>
            <p:nvGrpSpPr>
              <p:cNvPr id="10" name="Group 27"/>
              <p:cNvGrpSpPr/>
              <p:nvPr/>
            </p:nvGrpSpPr>
            <p:grpSpPr>
              <a:xfrm>
                <a:off x="3474720" y="2743200"/>
                <a:ext cx="1463040" cy="137160"/>
                <a:chOff x="3474720" y="2743200"/>
                <a:chExt cx="1463040" cy="137160"/>
              </a:xfrm>
            </p:grpSpPr>
            <p:sp>
              <p:nvSpPr>
                <p:cNvPr id="40" name="Cross 39"/>
                <p:cNvSpPr/>
                <p:nvPr/>
              </p:nvSpPr>
              <p:spPr>
                <a:xfrm>
                  <a:off x="4846320" y="276606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22"/>
                <p:cNvGrpSpPr/>
                <p:nvPr/>
              </p:nvGrpSpPr>
              <p:grpSpPr>
                <a:xfrm>
                  <a:off x="3474720" y="2743200"/>
                  <a:ext cx="1325880" cy="137160"/>
                  <a:chOff x="274320" y="2743200"/>
                  <a:chExt cx="1325880" cy="137160"/>
                </a:xfrm>
              </p:grpSpPr>
              <p:sp>
                <p:nvSpPr>
                  <p:cNvPr id="42" name="Rectangle 41"/>
                  <p:cNvSpPr/>
                  <p:nvPr/>
                </p:nvSpPr>
                <p:spPr>
                  <a:xfrm>
                    <a:off x="274320" y="274320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Recording Notes</a:t>
                    </a:r>
                    <a:endParaRPr lang="en-US" sz="600" dirty="0">
                      <a:solidFill>
                        <a:schemeClr val="tx1"/>
                      </a:solidFill>
                      <a:latin typeface="Arial" pitchFamily="34" charset="0"/>
                      <a:cs typeface="Arial" pitchFamily="34" charset="0"/>
                    </a:endParaRPr>
                  </a:p>
                </p:txBody>
              </p:sp>
              <p:sp>
                <p:nvSpPr>
                  <p:cNvPr id="43" name="Isosceles Triangle 42"/>
                  <p:cNvSpPr/>
                  <p:nvPr/>
                </p:nvSpPr>
                <p:spPr>
                  <a:xfrm rot="10800000">
                    <a:off x="1463040" y="2775205"/>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Rectangle 38"/>
              <p:cNvSpPr/>
              <p:nvPr/>
            </p:nvSpPr>
            <p:spPr>
              <a:xfrm>
                <a:off x="274320" y="2743200"/>
                <a:ext cx="3154680" cy="137160"/>
              </a:xfrm>
              <a:prstGeom prst="rect">
                <a:avLst/>
              </a:prstGeom>
              <a:solidFill>
                <a:srgbClr val="E4EB9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endParaRPr lang="en-US" sz="600" dirty="0">
                  <a:solidFill>
                    <a:schemeClr val="tx1"/>
                  </a:solidFill>
                  <a:latin typeface="Arial" pitchFamily="34" charset="0"/>
                  <a:cs typeface="Arial" pitchFamily="34" charset="0"/>
                </a:endParaRPr>
              </a:p>
            </p:txBody>
          </p:sp>
        </p:grpSp>
      </p:grpSp>
      <p:grpSp>
        <p:nvGrpSpPr>
          <p:cNvPr id="167" name="Group 18"/>
          <p:cNvGrpSpPr>
            <a:grpSpLocks/>
          </p:cNvGrpSpPr>
          <p:nvPr/>
        </p:nvGrpSpPr>
        <p:grpSpPr bwMode="auto">
          <a:xfrm>
            <a:off x="5303520" y="914400"/>
            <a:ext cx="3473450" cy="776287"/>
            <a:chOff x="2834640" y="274320"/>
            <a:chExt cx="3474720" cy="777240"/>
          </a:xfrm>
        </p:grpSpPr>
        <p:grpSp>
          <p:nvGrpSpPr>
            <p:cNvPr id="168" name="Group 46"/>
            <p:cNvGrpSpPr>
              <a:grpSpLocks/>
            </p:cNvGrpSpPr>
            <p:nvPr/>
          </p:nvGrpSpPr>
          <p:grpSpPr bwMode="auto">
            <a:xfrm>
              <a:off x="3109378" y="274320"/>
              <a:ext cx="2925244" cy="136692"/>
              <a:chOff x="3109378" y="2743200"/>
              <a:chExt cx="2925244" cy="136692"/>
            </a:xfrm>
          </p:grpSpPr>
          <p:sp>
            <p:nvSpPr>
              <p:cNvPr id="182"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83"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85"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69" name="TextBox 168"/>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70" name="Group 20"/>
            <p:cNvGrpSpPr>
              <a:grpSpLocks/>
            </p:cNvGrpSpPr>
            <p:nvPr/>
          </p:nvGrpSpPr>
          <p:grpSpPr bwMode="auto">
            <a:xfrm>
              <a:off x="2834640" y="868774"/>
              <a:ext cx="3474720" cy="136692"/>
              <a:chOff x="2560321" y="2472784"/>
              <a:chExt cx="4206240" cy="136692"/>
            </a:xfrm>
          </p:grpSpPr>
          <p:sp>
            <p:nvSpPr>
              <p:cNvPr id="180"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81"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71" name="Group 19"/>
            <p:cNvGrpSpPr>
              <a:grpSpLocks/>
            </p:cNvGrpSpPr>
            <p:nvPr/>
          </p:nvGrpSpPr>
          <p:grpSpPr bwMode="auto">
            <a:xfrm>
              <a:off x="2880695" y="503200"/>
              <a:ext cx="3382612" cy="319478"/>
              <a:chOff x="2743535" y="2841587"/>
              <a:chExt cx="3382612" cy="319478"/>
            </a:xfrm>
          </p:grpSpPr>
          <p:sp>
            <p:nvSpPr>
              <p:cNvPr id="172" name="TextBox 171"/>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73" name="Group 18"/>
              <p:cNvGrpSpPr>
                <a:grpSpLocks/>
              </p:cNvGrpSpPr>
              <p:nvPr/>
            </p:nvGrpSpPr>
            <p:grpSpPr bwMode="auto">
              <a:xfrm>
                <a:off x="2743535" y="2841587"/>
                <a:ext cx="3382612" cy="319478"/>
                <a:chOff x="2880695" y="2834920"/>
                <a:chExt cx="3382612" cy="319478"/>
              </a:xfrm>
            </p:grpSpPr>
            <p:grpSp>
              <p:nvGrpSpPr>
                <p:cNvPr id="174" name="Group 14"/>
                <p:cNvGrpSpPr>
                  <a:grpSpLocks/>
                </p:cNvGrpSpPr>
                <p:nvPr/>
              </p:nvGrpSpPr>
              <p:grpSpPr bwMode="auto">
                <a:xfrm>
                  <a:off x="2880695" y="2834920"/>
                  <a:ext cx="3382612" cy="136692"/>
                  <a:chOff x="3155015" y="2834920"/>
                  <a:chExt cx="3382612" cy="136692"/>
                </a:xfrm>
              </p:grpSpPr>
              <p:sp>
                <p:nvSpPr>
                  <p:cNvPr id="178" name="TextBox 177"/>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79" name="TextBox 178"/>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75" name="Group 15"/>
                <p:cNvGrpSpPr>
                  <a:grpSpLocks/>
                </p:cNvGrpSpPr>
                <p:nvPr/>
              </p:nvGrpSpPr>
              <p:grpSpPr bwMode="auto">
                <a:xfrm>
                  <a:off x="2880695" y="3017706"/>
                  <a:ext cx="3382612" cy="136692"/>
                  <a:chOff x="3155015" y="2834826"/>
                  <a:chExt cx="3382612" cy="136692"/>
                </a:xfrm>
              </p:grpSpPr>
              <p:sp>
                <p:nvSpPr>
                  <p:cNvPr id="176" name="TextBox 175"/>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77" name="TextBox 176"/>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57" name="Group 31"/>
          <p:cNvGrpSpPr/>
          <p:nvPr/>
        </p:nvGrpSpPr>
        <p:grpSpPr>
          <a:xfrm>
            <a:off x="5303520" y="1828800"/>
            <a:ext cx="3474720" cy="457200"/>
            <a:chOff x="2743200" y="274320"/>
            <a:chExt cx="3474720" cy="457200"/>
          </a:xfrm>
        </p:grpSpPr>
        <p:sp>
          <p:nvSpPr>
            <p:cNvPr id="58"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59" name="Group 15"/>
            <p:cNvGrpSpPr/>
            <p:nvPr/>
          </p:nvGrpSpPr>
          <p:grpSpPr>
            <a:xfrm>
              <a:off x="2788920" y="320040"/>
              <a:ext cx="3383280" cy="184785"/>
              <a:chOff x="2560320" y="960120"/>
              <a:chExt cx="5160937" cy="184785"/>
            </a:xfrm>
          </p:grpSpPr>
          <p:sp>
            <p:nvSpPr>
              <p:cNvPr id="60" name="Rectangle 59"/>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61" name="Rectangle 60"/>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62" name="Group 177"/>
          <p:cNvGrpSpPr/>
          <p:nvPr/>
        </p:nvGrpSpPr>
        <p:grpSpPr>
          <a:xfrm>
            <a:off x="5303520" y="2377440"/>
            <a:ext cx="3474720" cy="502920"/>
            <a:chOff x="5303520" y="3108960"/>
            <a:chExt cx="3474720" cy="502920"/>
          </a:xfrm>
        </p:grpSpPr>
        <p:grpSp>
          <p:nvGrpSpPr>
            <p:cNvPr id="63" name="Group 87"/>
            <p:cNvGrpSpPr/>
            <p:nvPr/>
          </p:nvGrpSpPr>
          <p:grpSpPr>
            <a:xfrm>
              <a:off x="5303520" y="3108960"/>
              <a:ext cx="3474720" cy="502920"/>
              <a:chOff x="2514600" y="914400"/>
              <a:chExt cx="4343400" cy="502920"/>
            </a:xfrm>
          </p:grpSpPr>
          <p:sp>
            <p:nvSpPr>
              <p:cNvPr id="73" name="Rectangle 72"/>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74" name="Group 15"/>
              <p:cNvGrpSpPr/>
              <p:nvPr/>
            </p:nvGrpSpPr>
            <p:grpSpPr>
              <a:xfrm>
                <a:off x="2560320" y="960120"/>
                <a:ext cx="4240530" cy="184785"/>
                <a:chOff x="2560320" y="960120"/>
                <a:chExt cx="4240530" cy="184785"/>
              </a:xfrm>
            </p:grpSpPr>
            <p:sp>
              <p:nvSpPr>
                <p:cNvPr id="75" name="Rectangle 7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76" name="Rectangle 7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64" name="Group 97"/>
            <p:cNvGrpSpPr/>
            <p:nvPr/>
          </p:nvGrpSpPr>
          <p:grpSpPr>
            <a:xfrm>
              <a:off x="5394960" y="3383280"/>
              <a:ext cx="3291840" cy="137160"/>
              <a:chOff x="446817" y="2161735"/>
              <a:chExt cx="3291840" cy="137160"/>
            </a:xfrm>
          </p:grpSpPr>
          <p:sp>
            <p:nvSpPr>
              <p:cNvPr id="65" name="Rectangle 6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66" name="Group 52"/>
              <p:cNvGrpSpPr/>
              <p:nvPr/>
            </p:nvGrpSpPr>
            <p:grpSpPr>
              <a:xfrm>
                <a:off x="446817" y="2161735"/>
                <a:ext cx="3291840" cy="137160"/>
                <a:chOff x="274320" y="1600200"/>
                <a:chExt cx="3291840" cy="137160"/>
              </a:xfrm>
            </p:grpSpPr>
            <p:grpSp>
              <p:nvGrpSpPr>
                <p:cNvPr id="67" name="Group 66"/>
                <p:cNvGrpSpPr/>
                <p:nvPr/>
              </p:nvGrpSpPr>
              <p:grpSpPr>
                <a:xfrm>
                  <a:off x="274320" y="1600200"/>
                  <a:ext cx="3291840" cy="137160"/>
                  <a:chOff x="2468880" y="457200"/>
                  <a:chExt cx="3291840" cy="137160"/>
                </a:xfrm>
              </p:grpSpPr>
              <p:sp>
                <p:nvSpPr>
                  <p:cNvPr id="71" name="Rectangle 70"/>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72" name="Rectangle 7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25"/>
                <p:cNvGrpSpPr/>
                <p:nvPr/>
              </p:nvGrpSpPr>
              <p:grpSpPr>
                <a:xfrm>
                  <a:off x="274320" y="1600200"/>
                  <a:ext cx="3291840" cy="137160"/>
                  <a:chOff x="274320" y="1828800"/>
                  <a:chExt cx="3291840" cy="137160"/>
                </a:xfrm>
              </p:grpSpPr>
              <p:sp>
                <p:nvSpPr>
                  <p:cNvPr id="69" name="Rectangle 68"/>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70"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77" name="Group 178"/>
          <p:cNvGrpSpPr/>
          <p:nvPr/>
        </p:nvGrpSpPr>
        <p:grpSpPr>
          <a:xfrm>
            <a:off x="5303520" y="2926080"/>
            <a:ext cx="3474720" cy="868680"/>
            <a:chOff x="5303520" y="3840480"/>
            <a:chExt cx="3474720" cy="868680"/>
          </a:xfrm>
        </p:grpSpPr>
        <p:grpSp>
          <p:nvGrpSpPr>
            <p:cNvPr id="78" name="Group 16"/>
            <p:cNvGrpSpPr/>
            <p:nvPr/>
          </p:nvGrpSpPr>
          <p:grpSpPr>
            <a:xfrm>
              <a:off x="5303520" y="3840480"/>
              <a:ext cx="3474720" cy="868680"/>
              <a:chOff x="2514600" y="914400"/>
              <a:chExt cx="4343400" cy="868680"/>
            </a:xfrm>
          </p:grpSpPr>
          <p:sp>
            <p:nvSpPr>
              <p:cNvPr id="107" name="Rectangle 106"/>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08" name="Group 15"/>
              <p:cNvGrpSpPr/>
              <p:nvPr/>
            </p:nvGrpSpPr>
            <p:grpSpPr>
              <a:xfrm>
                <a:off x="2560320" y="960120"/>
                <a:ext cx="4240530" cy="184785"/>
                <a:chOff x="2560320" y="960120"/>
                <a:chExt cx="4240530" cy="184785"/>
              </a:xfrm>
            </p:grpSpPr>
            <p:sp>
              <p:nvSpPr>
                <p:cNvPr id="109"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10"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9" name="Group 176"/>
            <p:cNvGrpSpPr/>
            <p:nvPr/>
          </p:nvGrpSpPr>
          <p:grpSpPr>
            <a:xfrm>
              <a:off x="5394960" y="4114800"/>
              <a:ext cx="3291840" cy="502920"/>
              <a:chOff x="5547360" y="2255520"/>
              <a:chExt cx="3291840" cy="502920"/>
            </a:xfrm>
          </p:grpSpPr>
          <p:grpSp>
            <p:nvGrpSpPr>
              <p:cNvPr id="80" name="Group 97"/>
              <p:cNvGrpSpPr/>
              <p:nvPr/>
            </p:nvGrpSpPr>
            <p:grpSpPr>
              <a:xfrm>
                <a:off x="5547360" y="2255520"/>
                <a:ext cx="3291840" cy="137160"/>
                <a:chOff x="446817" y="2161735"/>
                <a:chExt cx="3291840" cy="137160"/>
              </a:xfrm>
            </p:grpSpPr>
            <p:sp>
              <p:nvSpPr>
                <p:cNvPr id="99" name="Rectangle 9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0" name="Group 52"/>
                <p:cNvGrpSpPr/>
                <p:nvPr/>
              </p:nvGrpSpPr>
              <p:grpSpPr>
                <a:xfrm>
                  <a:off x="446817" y="2161735"/>
                  <a:ext cx="3291840" cy="137160"/>
                  <a:chOff x="274320" y="1600200"/>
                  <a:chExt cx="3291840" cy="137160"/>
                </a:xfrm>
              </p:grpSpPr>
              <p:grpSp>
                <p:nvGrpSpPr>
                  <p:cNvPr id="101" name="Group 11"/>
                  <p:cNvGrpSpPr/>
                  <p:nvPr/>
                </p:nvGrpSpPr>
                <p:grpSpPr>
                  <a:xfrm>
                    <a:off x="274320" y="1600200"/>
                    <a:ext cx="3291840" cy="137160"/>
                    <a:chOff x="2468880" y="457200"/>
                    <a:chExt cx="3291840" cy="137160"/>
                  </a:xfrm>
                </p:grpSpPr>
                <p:sp>
                  <p:nvSpPr>
                    <p:cNvPr id="105" name="Rectangle 10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6" name="Rectangle 10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25"/>
                  <p:cNvGrpSpPr/>
                  <p:nvPr/>
                </p:nvGrpSpPr>
                <p:grpSpPr>
                  <a:xfrm>
                    <a:off x="274320" y="1600200"/>
                    <a:ext cx="3291840" cy="137160"/>
                    <a:chOff x="274320" y="1828800"/>
                    <a:chExt cx="3291840" cy="137160"/>
                  </a:xfrm>
                </p:grpSpPr>
                <p:sp>
                  <p:nvSpPr>
                    <p:cNvPr id="103" name="Rectangle 10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81" name="Group 97"/>
              <p:cNvGrpSpPr/>
              <p:nvPr/>
            </p:nvGrpSpPr>
            <p:grpSpPr>
              <a:xfrm>
                <a:off x="5547360" y="2438400"/>
                <a:ext cx="3291840" cy="137160"/>
                <a:chOff x="446817" y="2161735"/>
                <a:chExt cx="3291840" cy="137160"/>
              </a:xfrm>
            </p:grpSpPr>
            <p:sp>
              <p:nvSpPr>
                <p:cNvPr id="91" name="Rectangle 9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92" name="Group 52"/>
                <p:cNvGrpSpPr/>
                <p:nvPr/>
              </p:nvGrpSpPr>
              <p:grpSpPr>
                <a:xfrm>
                  <a:off x="446817" y="2161735"/>
                  <a:ext cx="3291840" cy="137160"/>
                  <a:chOff x="274320" y="1600200"/>
                  <a:chExt cx="3291840" cy="137160"/>
                </a:xfrm>
              </p:grpSpPr>
              <p:grpSp>
                <p:nvGrpSpPr>
                  <p:cNvPr id="93" name="Group 11"/>
                  <p:cNvGrpSpPr/>
                  <p:nvPr/>
                </p:nvGrpSpPr>
                <p:grpSpPr>
                  <a:xfrm>
                    <a:off x="274320" y="1600200"/>
                    <a:ext cx="3291840" cy="137160"/>
                    <a:chOff x="2468880" y="457200"/>
                    <a:chExt cx="3291840" cy="137160"/>
                  </a:xfrm>
                </p:grpSpPr>
                <p:sp>
                  <p:nvSpPr>
                    <p:cNvPr id="97" name="Rectangle 9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8" name="Rectangle 9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25"/>
                  <p:cNvGrpSpPr/>
                  <p:nvPr/>
                </p:nvGrpSpPr>
                <p:grpSpPr>
                  <a:xfrm>
                    <a:off x="274320" y="1600200"/>
                    <a:ext cx="3291840" cy="137160"/>
                    <a:chOff x="274320" y="1828800"/>
                    <a:chExt cx="3291840" cy="137160"/>
                  </a:xfrm>
                </p:grpSpPr>
                <p:sp>
                  <p:nvSpPr>
                    <p:cNvPr id="95" name="Rectangle 9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82" name="Group 97"/>
              <p:cNvGrpSpPr/>
              <p:nvPr/>
            </p:nvGrpSpPr>
            <p:grpSpPr>
              <a:xfrm>
                <a:off x="5547360" y="2621280"/>
                <a:ext cx="3291840" cy="137160"/>
                <a:chOff x="446817" y="2161735"/>
                <a:chExt cx="3291840" cy="137160"/>
              </a:xfrm>
            </p:grpSpPr>
            <p:sp>
              <p:nvSpPr>
                <p:cNvPr id="83" name="Rectangle 8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84" name="Group 52"/>
                <p:cNvGrpSpPr/>
                <p:nvPr/>
              </p:nvGrpSpPr>
              <p:grpSpPr>
                <a:xfrm>
                  <a:off x="446817" y="2161735"/>
                  <a:ext cx="3291840" cy="137160"/>
                  <a:chOff x="274320" y="1600200"/>
                  <a:chExt cx="3291840" cy="137160"/>
                </a:xfrm>
              </p:grpSpPr>
              <p:grpSp>
                <p:nvGrpSpPr>
                  <p:cNvPr id="85" name="Group 11"/>
                  <p:cNvGrpSpPr/>
                  <p:nvPr/>
                </p:nvGrpSpPr>
                <p:grpSpPr>
                  <a:xfrm>
                    <a:off x="274320" y="1600200"/>
                    <a:ext cx="3291840" cy="137160"/>
                    <a:chOff x="2468880" y="457200"/>
                    <a:chExt cx="3291840" cy="137160"/>
                  </a:xfrm>
                </p:grpSpPr>
                <p:sp>
                  <p:nvSpPr>
                    <p:cNvPr id="89" name="Rectangle 8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0" name="Rectangle 89"/>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25"/>
                  <p:cNvGrpSpPr/>
                  <p:nvPr/>
                </p:nvGrpSpPr>
                <p:grpSpPr>
                  <a:xfrm>
                    <a:off x="274320" y="1600200"/>
                    <a:ext cx="3291840" cy="137160"/>
                    <a:chOff x="274320" y="1828800"/>
                    <a:chExt cx="3291840" cy="137160"/>
                  </a:xfrm>
                </p:grpSpPr>
                <p:sp>
                  <p:nvSpPr>
                    <p:cNvPr id="87" name="Rectangle 8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8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57150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58978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210312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Notes</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Physical Description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19202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Access Information</a:t>
            </a:r>
            <a:endParaRPr lang="en-US" sz="600" i="1" dirty="0">
              <a:solidFill>
                <a:schemeClr val="tx1">
                  <a:lumMod val="75000"/>
                  <a:lumOff val="25000"/>
                </a:schemeClr>
              </a:solidFill>
              <a:latin typeface="Arial" pitchFamily="34" charset="0"/>
              <a:cs typeface="Arial" pitchFamily="34" charset="0"/>
            </a:endParaRPr>
          </a:p>
        </p:txBody>
      </p:sp>
      <p:grpSp>
        <p:nvGrpSpPr>
          <p:cNvPr id="8" name="Group 34"/>
          <p:cNvGrpSpPr/>
          <p:nvPr/>
        </p:nvGrpSpPr>
        <p:grpSpPr>
          <a:xfrm>
            <a:off x="365760" y="2331720"/>
            <a:ext cx="4663440" cy="320040"/>
            <a:chOff x="274320" y="2743200"/>
            <a:chExt cx="4663440" cy="320040"/>
          </a:xfrm>
        </p:grpSpPr>
        <p:sp>
          <p:nvSpPr>
            <p:cNvPr id="36" name="Rectangle 35"/>
            <p:cNvSpPr/>
            <p:nvPr/>
          </p:nvSpPr>
          <p:spPr>
            <a:xfrm>
              <a:off x="274320" y="292608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17 June &amp; 12 October – 11 November 1965, EMI Studios, London.</a:t>
              </a:r>
            </a:p>
          </p:txBody>
        </p:sp>
        <p:grpSp>
          <p:nvGrpSpPr>
            <p:cNvPr id="9" name="Group 28"/>
            <p:cNvGrpSpPr/>
            <p:nvPr/>
          </p:nvGrpSpPr>
          <p:grpSpPr>
            <a:xfrm>
              <a:off x="274320" y="2743200"/>
              <a:ext cx="4663440" cy="137160"/>
              <a:chOff x="274320" y="2743200"/>
              <a:chExt cx="4663440" cy="137160"/>
            </a:xfrm>
          </p:grpSpPr>
          <p:grpSp>
            <p:nvGrpSpPr>
              <p:cNvPr id="10" name="Group 27"/>
              <p:cNvGrpSpPr/>
              <p:nvPr/>
            </p:nvGrpSpPr>
            <p:grpSpPr>
              <a:xfrm>
                <a:off x="3474720" y="2743200"/>
                <a:ext cx="1463040" cy="137160"/>
                <a:chOff x="3474720" y="2743200"/>
                <a:chExt cx="1463040" cy="137160"/>
              </a:xfrm>
            </p:grpSpPr>
            <p:sp>
              <p:nvSpPr>
                <p:cNvPr id="40" name="Cross 39"/>
                <p:cNvSpPr/>
                <p:nvPr/>
              </p:nvSpPr>
              <p:spPr>
                <a:xfrm>
                  <a:off x="4846320" y="2766060"/>
                  <a:ext cx="91440" cy="91440"/>
                </a:xfrm>
                <a:prstGeom prst="plus">
                  <a:avLst>
                    <a:gd name="adj" fmla="val 34186"/>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22"/>
                <p:cNvGrpSpPr/>
                <p:nvPr/>
              </p:nvGrpSpPr>
              <p:grpSpPr>
                <a:xfrm>
                  <a:off x="3474720" y="2743200"/>
                  <a:ext cx="1325880" cy="137160"/>
                  <a:chOff x="274320" y="2743200"/>
                  <a:chExt cx="1325880" cy="137160"/>
                </a:xfrm>
              </p:grpSpPr>
              <p:sp>
                <p:nvSpPr>
                  <p:cNvPr id="42" name="Rectangle 41"/>
                  <p:cNvSpPr/>
                  <p:nvPr/>
                </p:nvSpPr>
                <p:spPr>
                  <a:xfrm>
                    <a:off x="274320" y="274320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Recording Notes</a:t>
                    </a:r>
                  </a:p>
                </p:txBody>
              </p:sp>
              <p:sp>
                <p:nvSpPr>
                  <p:cNvPr id="43" name="Isosceles Triangle 42"/>
                  <p:cNvSpPr/>
                  <p:nvPr/>
                </p:nvSpPr>
                <p:spPr>
                  <a:xfrm rot="10800000">
                    <a:off x="1463040" y="2775205"/>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Rectangle 38"/>
              <p:cNvSpPr/>
              <p:nvPr/>
            </p:nvSpPr>
            <p:spPr>
              <a:xfrm>
                <a:off x="274320" y="2743200"/>
                <a:ext cx="3154680" cy="137160"/>
              </a:xfrm>
              <a:prstGeom prst="rect">
                <a:avLst/>
              </a:prstGeom>
              <a:solidFill>
                <a:srgbClr val="E4EB9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endParaRPr lang="en-US" sz="600" dirty="0">
                  <a:solidFill>
                    <a:schemeClr val="tx1"/>
                  </a:solidFill>
                  <a:latin typeface="Arial" pitchFamily="34" charset="0"/>
                  <a:cs typeface="Arial" pitchFamily="34" charset="0"/>
                </a:endParaRPr>
              </a:p>
            </p:txBody>
          </p:sp>
        </p:grpSp>
      </p:grpSp>
      <p:grpSp>
        <p:nvGrpSpPr>
          <p:cNvPr id="38" name="Group 34"/>
          <p:cNvGrpSpPr/>
          <p:nvPr/>
        </p:nvGrpSpPr>
        <p:grpSpPr>
          <a:xfrm>
            <a:off x="365760" y="2743200"/>
            <a:ext cx="4663440" cy="320040"/>
            <a:chOff x="274320" y="2743200"/>
            <a:chExt cx="4663440" cy="320040"/>
          </a:xfrm>
        </p:grpSpPr>
        <p:sp>
          <p:nvSpPr>
            <p:cNvPr id="41" name="Rectangle 40"/>
            <p:cNvSpPr/>
            <p:nvPr/>
          </p:nvSpPr>
          <p:spPr>
            <a:xfrm>
              <a:off x="274320" y="292608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grpSp>
          <p:nvGrpSpPr>
            <p:cNvPr id="44" name="Group 28"/>
            <p:cNvGrpSpPr/>
            <p:nvPr/>
          </p:nvGrpSpPr>
          <p:grpSpPr>
            <a:xfrm>
              <a:off x="274320" y="2743200"/>
              <a:ext cx="4663440" cy="137160"/>
              <a:chOff x="274320" y="2743200"/>
              <a:chExt cx="4663440" cy="137160"/>
            </a:xfrm>
          </p:grpSpPr>
          <p:grpSp>
            <p:nvGrpSpPr>
              <p:cNvPr id="45" name="Group 27"/>
              <p:cNvGrpSpPr/>
              <p:nvPr/>
            </p:nvGrpSpPr>
            <p:grpSpPr>
              <a:xfrm>
                <a:off x="3474720" y="2743200"/>
                <a:ext cx="1463040" cy="137160"/>
                <a:chOff x="3474720" y="2743200"/>
                <a:chExt cx="1463040" cy="137160"/>
              </a:xfrm>
            </p:grpSpPr>
            <p:sp>
              <p:nvSpPr>
                <p:cNvPr id="47" name="Cross 46"/>
                <p:cNvSpPr/>
                <p:nvPr/>
              </p:nvSpPr>
              <p:spPr>
                <a:xfrm>
                  <a:off x="4846320" y="276606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2"/>
                <p:cNvGrpSpPr/>
                <p:nvPr/>
              </p:nvGrpSpPr>
              <p:grpSpPr>
                <a:xfrm>
                  <a:off x="3474720" y="2743200"/>
                  <a:ext cx="1325880" cy="137160"/>
                  <a:chOff x="274320" y="2743200"/>
                  <a:chExt cx="1325880" cy="137160"/>
                </a:xfrm>
              </p:grpSpPr>
              <p:sp>
                <p:nvSpPr>
                  <p:cNvPr id="49" name="Rectangle 48"/>
                  <p:cNvSpPr/>
                  <p:nvPr/>
                </p:nvSpPr>
                <p:spPr>
                  <a:xfrm>
                    <a:off x="274320" y="274320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Note</a:t>
                    </a:r>
                    <a:endParaRPr lang="en-US" sz="600" dirty="0">
                      <a:solidFill>
                        <a:schemeClr val="tx1"/>
                      </a:solidFill>
                      <a:latin typeface="Arial" pitchFamily="34" charset="0"/>
                      <a:cs typeface="Arial" pitchFamily="34" charset="0"/>
                    </a:endParaRPr>
                  </a:p>
                </p:txBody>
              </p:sp>
              <p:sp>
                <p:nvSpPr>
                  <p:cNvPr id="50" name="Isosceles Triangle 49"/>
                  <p:cNvSpPr/>
                  <p:nvPr/>
                </p:nvSpPr>
                <p:spPr>
                  <a:xfrm rot="10800000">
                    <a:off x="1463040" y="2775205"/>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Rectangle 45"/>
              <p:cNvSpPr/>
              <p:nvPr/>
            </p:nvSpPr>
            <p:spPr>
              <a:xfrm>
                <a:off x="274320" y="2743200"/>
                <a:ext cx="3154680" cy="137160"/>
              </a:xfrm>
              <a:prstGeom prst="rect">
                <a:avLst/>
              </a:prstGeom>
              <a:solidFill>
                <a:srgbClr val="E4EB9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endParaRPr lang="en-US" sz="600" dirty="0">
                  <a:solidFill>
                    <a:schemeClr val="tx1"/>
                  </a:solidFill>
                  <a:latin typeface="Arial" pitchFamily="34" charset="0"/>
                  <a:cs typeface="Arial" pitchFamily="34" charset="0"/>
                </a:endParaRPr>
              </a:p>
            </p:txBody>
          </p:sp>
        </p:grpSp>
      </p:grpSp>
      <p:grpSp>
        <p:nvGrpSpPr>
          <p:cNvPr id="176" name="Group 18"/>
          <p:cNvGrpSpPr>
            <a:grpSpLocks/>
          </p:cNvGrpSpPr>
          <p:nvPr/>
        </p:nvGrpSpPr>
        <p:grpSpPr bwMode="auto">
          <a:xfrm>
            <a:off x="5303520" y="914400"/>
            <a:ext cx="3473450" cy="776287"/>
            <a:chOff x="2834640" y="274320"/>
            <a:chExt cx="3474720" cy="777240"/>
          </a:xfrm>
        </p:grpSpPr>
        <p:grpSp>
          <p:nvGrpSpPr>
            <p:cNvPr id="177" name="Group 46"/>
            <p:cNvGrpSpPr>
              <a:grpSpLocks/>
            </p:cNvGrpSpPr>
            <p:nvPr/>
          </p:nvGrpSpPr>
          <p:grpSpPr bwMode="auto">
            <a:xfrm>
              <a:off x="3109378" y="274320"/>
              <a:ext cx="2925244" cy="136692"/>
              <a:chOff x="3109378" y="2743200"/>
              <a:chExt cx="2925244" cy="136692"/>
            </a:xfrm>
          </p:grpSpPr>
          <p:sp>
            <p:nvSpPr>
              <p:cNvPr id="195"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96"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97"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78" name="TextBox 177"/>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79" name="Group 20"/>
            <p:cNvGrpSpPr>
              <a:grpSpLocks/>
            </p:cNvGrpSpPr>
            <p:nvPr/>
          </p:nvGrpSpPr>
          <p:grpSpPr bwMode="auto">
            <a:xfrm>
              <a:off x="2834640" y="868774"/>
              <a:ext cx="3474720" cy="136692"/>
              <a:chOff x="2560321" y="2472784"/>
              <a:chExt cx="4206240" cy="136692"/>
            </a:xfrm>
          </p:grpSpPr>
          <p:sp>
            <p:nvSpPr>
              <p:cNvPr id="191"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93"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80" name="Group 19"/>
            <p:cNvGrpSpPr>
              <a:grpSpLocks/>
            </p:cNvGrpSpPr>
            <p:nvPr/>
          </p:nvGrpSpPr>
          <p:grpSpPr bwMode="auto">
            <a:xfrm>
              <a:off x="2880695" y="503200"/>
              <a:ext cx="3382612" cy="319478"/>
              <a:chOff x="2743535" y="2841587"/>
              <a:chExt cx="3382612" cy="319478"/>
            </a:xfrm>
          </p:grpSpPr>
          <p:sp>
            <p:nvSpPr>
              <p:cNvPr id="181" name="TextBox 180"/>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82" name="Group 18"/>
              <p:cNvGrpSpPr>
                <a:grpSpLocks/>
              </p:cNvGrpSpPr>
              <p:nvPr/>
            </p:nvGrpSpPr>
            <p:grpSpPr bwMode="auto">
              <a:xfrm>
                <a:off x="2743535" y="2841587"/>
                <a:ext cx="3382612" cy="319478"/>
                <a:chOff x="2880695" y="2834920"/>
                <a:chExt cx="3382612" cy="319478"/>
              </a:xfrm>
            </p:grpSpPr>
            <p:grpSp>
              <p:nvGrpSpPr>
                <p:cNvPr id="183" name="Group 14"/>
                <p:cNvGrpSpPr>
                  <a:grpSpLocks/>
                </p:cNvGrpSpPr>
                <p:nvPr/>
              </p:nvGrpSpPr>
              <p:grpSpPr bwMode="auto">
                <a:xfrm>
                  <a:off x="2880695" y="2834920"/>
                  <a:ext cx="3382612" cy="136692"/>
                  <a:chOff x="3155015" y="2834920"/>
                  <a:chExt cx="3382612" cy="136692"/>
                </a:xfrm>
              </p:grpSpPr>
              <p:sp>
                <p:nvSpPr>
                  <p:cNvPr id="188" name="TextBox 187"/>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89" name="TextBox 188"/>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85" name="Group 15"/>
                <p:cNvGrpSpPr>
                  <a:grpSpLocks/>
                </p:cNvGrpSpPr>
                <p:nvPr/>
              </p:nvGrpSpPr>
              <p:grpSpPr bwMode="auto">
                <a:xfrm>
                  <a:off x="2880695" y="3017706"/>
                  <a:ext cx="3382612" cy="136692"/>
                  <a:chOff x="3155015" y="2834826"/>
                  <a:chExt cx="3382612" cy="136692"/>
                </a:xfrm>
              </p:grpSpPr>
              <p:sp>
                <p:nvSpPr>
                  <p:cNvPr id="186" name="TextBox 185"/>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87" name="TextBox 186"/>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65" name="Group 31"/>
          <p:cNvGrpSpPr/>
          <p:nvPr/>
        </p:nvGrpSpPr>
        <p:grpSpPr>
          <a:xfrm>
            <a:off x="5303520" y="1828800"/>
            <a:ext cx="3474720" cy="457200"/>
            <a:chOff x="2743200" y="274320"/>
            <a:chExt cx="3474720" cy="457200"/>
          </a:xfrm>
        </p:grpSpPr>
        <p:sp>
          <p:nvSpPr>
            <p:cNvPr id="66"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67" name="Group 15"/>
            <p:cNvGrpSpPr/>
            <p:nvPr/>
          </p:nvGrpSpPr>
          <p:grpSpPr>
            <a:xfrm>
              <a:off x="2788920" y="320040"/>
              <a:ext cx="3383280" cy="184785"/>
              <a:chOff x="2560320" y="960120"/>
              <a:chExt cx="5160937" cy="184785"/>
            </a:xfrm>
          </p:grpSpPr>
          <p:sp>
            <p:nvSpPr>
              <p:cNvPr id="68" name="Rectangle 67"/>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69" name="Rectangle 68"/>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0" name="Group 177"/>
          <p:cNvGrpSpPr/>
          <p:nvPr/>
        </p:nvGrpSpPr>
        <p:grpSpPr>
          <a:xfrm>
            <a:off x="5303520" y="2377440"/>
            <a:ext cx="3474720" cy="502920"/>
            <a:chOff x="5303520" y="3108960"/>
            <a:chExt cx="3474720" cy="502920"/>
          </a:xfrm>
        </p:grpSpPr>
        <p:grpSp>
          <p:nvGrpSpPr>
            <p:cNvPr id="71" name="Group 87"/>
            <p:cNvGrpSpPr/>
            <p:nvPr/>
          </p:nvGrpSpPr>
          <p:grpSpPr>
            <a:xfrm>
              <a:off x="5303520" y="3108960"/>
              <a:ext cx="3474720" cy="502920"/>
              <a:chOff x="2514600" y="914400"/>
              <a:chExt cx="4343400" cy="502920"/>
            </a:xfrm>
          </p:grpSpPr>
          <p:sp>
            <p:nvSpPr>
              <p:cNvPr id="81" name="Rectangle 80"/>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82" name="Group 15"/>
              <p:cNvGrpSpPr/>
              <p:nvPr/>
            </p:nvGrpSpPr>
            <p:grpSpPr>
              <a:xfrm>
                <a:off x="2560320" y="960120"/>
                <a:ext cx="4240530" cy="184785"/>
                <a:chOff x="2560320" y="960120"/>
                <a:chExt cx="4240530" cy="184785"/>
              </a:xfrm>
            </p:grpSpPr>
            <p:sp>
              <p:nvSpPr>
                <p:cNvPr id="83" name="Rectangle 82"/>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84" name="Rectangle 83"/>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2" name="Group 97"/>
            <p:cNvGrpSpPr/>
            <p:nvPr/>
          </p:nvGrpSpPr>
          <p:grpSpPr>
            <a:xfrm>
              <a:off x="5394960" y="3383280"/>
              <a:ext cx="3291840" cy="137160"/>
              <a:chOff x="446817" y="2161735"/>
              <a:chExt cx="3291840" cy="137160"/>
            </a:xfrm>
          </p:grpSpPr>
          <p:sp>
            <p:nvSpPr>
              <p:cNvPr id="73" name="Rectangle 7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74" name="Group 52"/>
              <p:cNvGrpSpPr/>
              <p:nvPr/>
            </p:nvGrpSpPr>
            <p:grpSpPr>
              <a:xfrm>
                <a:off x="446817" y="2161735"/>
                <a:ext cx="3291840" cy="137160"/>
                <a:chOff x="274320" y="1600200"/>
                <a:chExt cx="3291840" cy="137160"/>
              </a:xfrm>
            </p:grpSpPr>
            <p:grpSp>
              <p:nvGrpSpPr>
                <p:cNvPr id="75" name="Group 74"/>
                <p:cNvGrpSpPr/>
                <p:nvPr/>
              </p:nvGrpSpPr>
              <p:grpSpPr>
                <a:xfrm>
                  <a:off x="274320" y="1600200"/>
                  <a:ext cx="3291840" cy="137160"/>
                  <a:chOff x="2468880" y="457200"/>
                  <a:chExt cx="3291840" cy="137160"/>
                </a:xfrm>
              </p:grpSpPr>
              <p:sp>
                <p:nvSpPr>
                  <p:cNvPr id="79" name="Rectangle 7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80" name="Rectangle 79"/>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25"/>
                <p:cNvGrpSpPr/>
                <p:nvPr/>
              </p:nvGrpSpPr>
              <p:grpSpPr>
                <a:xfrm>
                  <a:off x="274320" y="1600200"/>
                  <a:ext cx="3291840" cy="137160"/>
                  <a:chOff x="274320" y="1828800"/>
                  <a:chExt cx="3291840" cy="137160"/>
                </a:xfrm>
              </p:grpSpPr>
              <p:sp>
                <p:nvSpPr>
                  <p:cNvPr id="77" name="Rectangle 7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7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85" name="Group 178"/>
          <p:cNvGrpSpPr/>
          <p:nvPr/>
        </p:nvGrpSpPr>
        <p:grpSpPr>
          <a:xfrm>
            <a:off x="5303520" y="2926080"/>
            <a:ext cx="3474720" cy="868680"/>
            <a:chOff x="5303520" y="3840480"/>
            <a:chExt cx="3474720" cy="868680"/>
          </a:xfrm>
        </p:grpSpPr>
        <p:grpSp>
          <p:nvGrpSpPr>
            <p:cNvPr id="86" name="Group 16"/>
            <p:cNvGrpSpPr/>
            <p:nvPr/>
          </p:nvGrpSpPr>
          <p:grpSpPr>
            <a:xfrm>
              <a:off x="5303520" y="3840480"/>
              <a:ext cx="3474720" cy="868680"/>
              <a:chOff x="2514600" y="914400"/>
              <a:chExt cx="4343400" cy="868680"/>
            </a:xfrm>
          </p:grpSpPr>
          <p:sp>
            <p:nvSpPr>
              <p:cNvPr id="115" name="Rectangle 114"/>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16" name="Group 15"/>
              <p:cNvGrpSpPr/>
              <p:nvPr/>
            </p:nvGrpSpPr>
            <p:grpSpPr>
              <a:xfrm>
                <a:off x="2560320" y="960120"/>
                <a:ext cx="4240530" cy="184785"/>
                <a:chOff x="2560320" y="960120"/>
                <a:chExt cx="4240530" cy="184785"/>
              </a:xfrm>
            </p:grpSpPr>
            <p:sp>
              <p:nvSpPr>
                <p:cNvPr id="117"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18"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87" name="Group 176"/>
            <p:cNvGrpSpPr/>
            <p:nvPr/>
          </p:nvGrpSpPr>
          <p:grpSpPr>
            <a:xfrm>
              <a:off x="5394960" y="4114800"/>
              <a:ext cx="3291840" cy="502920"/>
              <a:chOff x="5547360" y="2255520"/>
              <a:chExt cx="3291840" cy="502920"/>
            </a:xfrm>
          </p:grpSpPr>
          <p:grpSp>
            <p:nvGrpSpPr>
              <p:cNvPr id="88" name="Group 97"/>
              <p:cNvGrpSpPr/>
              <p:nvPr/>
            </p:nvGrpSpPr>
            <p:grpSpPr>
              <a:xfrm>
                <a:off x="5547360" y="2255520"/>
                <a:ext cx="3291840" cy="137160"/>
                <a:chOff x="446817" y="2161735"/>
                <a:chExt cx="3291840" cy="137160"/>
              </a:xfrm>
            </p:grpSpPr>
            <p:sp>
              <p:nvSpPr>
                <p:cNvPr id="107" name="Rectangle 10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8" name="Group 52"/>
                <p:cNvGrpSpPr/>
                <p:nvPr/>
              </p:nvGrpSpPr>
              <p:grpSpPr>
                <a:xfrm>
                  <a:off x="446817" y="2161735"/>
                  <a:ext cx="3291840" cy="137160"/>
                  <a:chOff x="274320" y="1600200"/>
                  <a:chExt cx="3291840" cy="137160"/>
                </a:xfrm>
              </p:grpSpPr>
              <p:grpSp>
                <p:nvGrpSpPr>
                  <p:cNvPr id="109" name="Group 11"/>
                  <p:cNvGrpSpPr/>
                  <p:nvPr/>
                </p:nvGrpSpPr>
                <p:grpSpPr>
                  <a:xfrm>
                    <a:off x="274320" y="1600200"/>
                    <a:ext cx="3291840" cy="137160"/>
                    <a:chOff x="2468880" y="457200"/>
                    <a:chExt cx="3291840" cy="137160"/>
                  </a:xfrm>
                </p:grpSpPr>
                <p:sp>
                  <p:nvSpPr>
                    <p:cNvPr id="113" name="Rectangle 11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4" name="Rectangle 113"/>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25"/>
                  <p:cNvGrpSpPr/>
                  <p:nvPr/>
                </p:nvGrpSpPr>
                <p:grpSpPr>
                  <a:xfrm>
                    <a:off x="274320" y="1600200"/>
                    <a:ext cx="3291840" cy="137160"/>
                    <a:chOff x="274320" y="1828800"/>
                    <a:chExt cx="3291840" cy="137160"/>
                  </a:xfrm>
                </p:grpSpPr>
                <p:sp>
                  <p:nvSpPr>
                    <p:cNvPr id="111" name="Rectangle 11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1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89" name="Group 97"/>
              <p:cNvGrpSpPr/>
              <p:nvPr/>
            </p:nvGrpSpPr>
            <p:grpSpPr>
              <a:xfrm>
                <a:off x="5547360" y="2438400"/>
                <a:ext cx="3291840" cy="137160"/>
                <a:chOff x="446817" y="2161735"/>
                <a:chExt cx="3291840" cy="137160"/>
              </a:xfrm>
            </p:grpSpPr>
            <p:sp>
              <p:nvSpPr>
                <p:cNvPr id="99" name="Rectangle 9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0" name="Group 52"/>
                <p:cNvGrpSpPr/>
                <p:nvPr/>
              </p:nvGrpSpPr>
              <p:grpSpPr>
                <a:xfrm>
                  <a:off x="446817" y="2161735"/>
                  <a:ext cx="3291840" cy="137160"/>
                  <a:chOff x="274320" y="1600200"/>
                  <a:chExt cx="3291840" cy="137160"/>
                </a:xfrm>
              </p:grpSpPr>
              <p:grpSp>
                <p:nvGrpSpPr>
                  <p:cNvPr id="101" name="Group 11"/>
                  <p:cNvGrpSpPr/>
                  <p:nvPr/>
                </p:nvGrpSpPr>
                <p:grpSpPr>
                  <a:xfrm>
                    <a:off x="274320" y="1600200"/>
                    <a:ext cx="3291840" cy="137160"/>
                    <a:chOff x="2468880" y="457200"/>
                    <a:chExt cx="3291840" cy="137160"/>
                  </a:xfrm>
                </p:grpSpPr>
                <p:sp>
                  <p:nvSpPr>
                    <p:cNvPr id="105" name="Rectangle 10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6" name="Rectangle 10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25"/>
                  <p:cNvGrpSpPr/>
                  <p:nvPr/>
                </p:nvGrpSpPr>
                <p:grpSpPr>
                  <a:xfrm>
                    <a:off x="274320" y="1600200"/>
                    <a:ext cx="3291840" cy="137160"/>
                    <a:chOff x="274320" y="1828800"/>
                    <a:chExt cx="3291840" cy="137160"/>
                  </a:xfrm>
                </p:grpSpPr>
                <p:sp>
                  <p:nvSpPr>
                    <p:cNvPr id="103" name="Rectangle 10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90" name="Group 97"/>
              <p:cNvGrpSpPr/>
              <p:nvPr/>
            </p:nvGrpSpPr>
            <p:grpSpPr>
              <a:xfrm>
                <a:off x="5547360" y="2621280"/>
                <a:ext cx="3291840" cy="137160"/>
                <a:chOff x="446817" y="2161735"/>
                <a:chExt cx="3291840" cy="137160"/>
              </a:xfrm>
            </p:grpSpPr>
            <p:sp>
              <p:nvSpPr>
                <p:cNvPr id="91" name="Rectangle 9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92" name="Group 52"/>
                <p:cNvGrpSpPr/>
                <p:nvPr/>
              </p:nvGrpSpPr>
              <p:grpSpPr>
                <a:xfrm>
                  <a:off x="446817" y="2161735"/>
                  <a:ext cx="3291840" cy="137160"/>
                  <a:chOff x="274320" y="1600200"/>
                  <a:chExt cx="3291840" cy="137160"/>
                </a:xfrm>
              </p:grpSpPr>
              <p:grpSp>
                <p:nvGrpSpPr>
                  <p:cNvPr id="93" name="Group 11"/>
                  <p:cNvGrpSpPr/>
                  <p:nvPr/>
                </p:nvGrpSpPr>
                <p:grpSpPr>
                  <a:xfrm>
                    <a:off x="274320" y="1600200"/>
                    <a:ext cx="3291840" cy="137160"/>
                    <a:chOff x="2468880" y="457200"/>
                    <a:chExt cx="3291840" cy="137160"/>
                  </a:xfrm>
                </p:grpSpPr>
                <p:sp>
                  <p:nvSpPr>
                    <p:cNvPr id="97" name="Rectangle 9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8" name="Rectangle 9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25"/>
                  <p:cNvGrpSpPr/>
                  <p:nvPr/>
                </p:nvGrpSpPr>
                <p:grpSpPr>
                  <a:xfrm>
                    <a:off x="274320" y="1600200"/>
                    <a:ext cx="3291840" cy="137160"/>
                    <a:chOff x="274320" y="1828800"/>
                    <a:chExt cx="3291840" cy="137160"/>
                  </a:xfrm>
                </p:grpSpPr>
                <p:sp>
                  <p:nvSpPr>
                    <p:cNvPr id="95" name="Rectangle 9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21480000">
            <a:off x="274320" y="548640"/>
            <a:ext cx="4206240" cy="5943600"/>
          </a:xfrm>
          <a:prstGeom prst="rect">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smtClean="0">
                <a:solidFill>
                  <a:schemeClr val="tx1"/>
                </a:solidFill>
                <a:latin typeface="Segoe Print" pitchFamily="2" charset="0"/>
                <a:cs typeface="Handwriting - Dakota"/>
              </a:rPr>
              <a:t>To Do…</a:t>
            </a:r>
          </a:p>
          <a:p>
            <a:pPr marL="342900" indent="-342900">
              <a:buAutoNum type="arabicPeriod"/>
            </a:pPr>
            <a:endParaRPr lang="en-US" sz="1100" dirty="0" smtClean="0">
              <a:solidFill>
                <a:schemeClr val="tx1"/>
              </a:solidFill>
              <a:latin typeface="Segoe Print" pitchFamily="2" charset="0"/>
              <a:cs typeface="Handwriting - Dakota"/>
            </a:endParaRPr>
          </a:p>
          <a:p>
            <a:pPr marL="342900" indent="-342900">
              <a:buAutoNum type="arabicPeriod"/>
            </a:pPr>
            <a:r>
              <a:rPr lang="en-US" sz="1100" dirty="0" smtClean="0">
                <a:solidFill>
                  <a:schemeClr val="tx1"/>
                </a:solidFill>
                <a:latin typeface="Segoe Print" pitchFamily="2" charset="0"/>
                <a:cs typeface="Handwriting - Dakota"/>
              </a:rPr>
              <a:t>Locate work-expressions to be reused (/reissued) by selecting the manifestation and adding them to the new manifestation from the old one.  </a:t>
            </a:r>
          </a:p>
          <a:p>
            <a:pPr marL="342900" indent="-342900">
              <a:buAutoNum type="arabicPeriod"/>
            </a:pPr>
            <a:endParaRPr lang="en-US" sz="1100" dirty="0" smtClean="0">
              <a:solidFill>
                <a:schemeClr val="tx1"/>
              </a:solidFill>
              <a:latin typeface="Bradley Hand ITC" pitchFamily="66" charset="0"/>
              <a:cs typeface="Handwriting - Dakota"/>
            </a:endParaRPr>
          </a:p>
          <a:p>
            <a:pPr marL="342900" indent="-342900">
              <a:buAutoNum type="arabicPeriod"/>
            </a:pPr>
            <a:endParaRPr lang="en-US" sz="1200" dirty="0" smtClean="0">
              <a:solidFill>
                <a:schemeClr val="tx1"/>
              </a:solidFill>
              <a:latin typeface="Bradley Hand ITC" pitchFamily="66" charset="0"/>
              <a:cs typeface="Handwriting - Dakota"/>
            </a:endParaRPr>
          </a:p>
        </p:txBody>
      </p:sp>
      <p:sp>
        <p:nvSpPr>
          <p:cNvPr id="2" name="Rectangle 1"/>
          <p:cNvSpPr/>
          <p:nvPr/>
        </p:nvSpPr>
        <p:spPr>
          <a:xfrm rot="120000">
            <a:off x="4572000" y="365760"/>
            <a:ext cx="4206240" cy="5943600"/>
          </a:xfrm>
          <a:prstGeom prst="rect">
            <a:avLst/>
          </a:prstGeom>
          <a:solidFill>
            <a:schemeClr val="bg2"/>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b="1" dirty="0" smtClean="0">
                <a:solidFill>
                  <a:schemeClr val="tx1">
                    <a:lumMod val="65000"/>
                    <a:lumOff val="35000"/>
                  </a:schemeClr>
                </a:solidFill>
                <a:latin typeface="Segoe Print" pitchFamily="2" charset="0"/>
              </a:rPr>
              <a:t>Some Issues &amp; Questions</a:t>
            </a:r>
          </a:p>
          <a:p>
            <a:pPr marL="342900" indent="-342900" algn="just">
              <a:spcBef>
                <a:spcPts val="300"/>
              </a:spcBef>
              <a:buFont typeface="+mj-lt"/>
              <a:buAutoNum type="arabicPeriod"/>
            </a:pPr>
            <a:endParaRPr lang="en-US" sz="1000" dirty="0" smtClean="0">
              <a:solidFill>
                <a:schemeClr val="tx1"/>
              </a:solidFill>
              <a:latin typeface="Segoe Print" pitchFamily="2" charset="0"/>
            </a:endParaRPr>
          </a:p>
          <a:p>
            <a:pPr marL="342900" indent="-342900" algn="just">
              <a:spcBef>
                <a:spcPts val="300"/>
              </a:spcBef>
              <a:buFont typeface="+mj-lt"/>
              <a:buAutoNum type="arabicPeriod"/>
            </a:pPr>
            <a:r>
              <a:rPr lang="en-US" sz="1000" dirty="0" smtClean="0">
                <a:solidFill>
                  <a:schemeClr val="tx1"/>
                </a:solidFill>
                <a:latin typeface="Segoe Print" pitchFamily="2" charset="0"/>
              </a:rPr>
              <a:t>In general, how is cataloging a pop album different from cataloging classical music? (Should it be any different? And, if it is different, then how does FRBR help?)  The Beatle’s album, Rubber Soul, provides a usefully complex example case.  The following questions all apply more or less specifically to it.  </a:t>
            </a:r>
          </a:p>
          <a:p>
            <a:pPr marL="342900" indent="-342900" algn="just">
              <a:spcBef>
                <a:spcPts val="300"/>
              </a:spcBef>
              <a:buFont typeface="+mj-lt"/>
              <a:buAutoNum type="arabicPeriod"/>
            </a:pPr>
            <a:r>
              <a:rPr lang="en-US" sz="1000" dirty="0" smtClean="0">
                <a:solidFill>
                  <a:schemeClr val="tx1"/>
                </a:solidFill>
                <a:latin typeface="Segoe Print" pitchFamily="2" charset="0"/>
              </a:rPr>
              <a:t>The songs are authored by individual group members but the performer is a group; Why suppose these cannot be usefully related by links?</a:t>
            </a:r>
          </a:p>
          <a:p>
            <a:pPr marL="342900" indent="-342900" algn="just">
              <a:spcBef>
                <a:spcPts val="300"/>
              </a:spcBef>
              <a:buFont typeface="+mj-lt"/>
              <a:buAutoNum type="arabicPeriod"/>
            </a:pPr>
            <a:r>
              <a:rPr lang="en-US" sz="1000" dirty="0" smtClean="0">
                <a:solidFill>
                  <a:schemeClr val="tx1"/>
                </a:solidFill>
                <a:latin typeface="Segoe Print" pitchFamily="2" charset="0"/>
              </a:rPr>
              <a:t>The songs are individual works but the collection (in a case like this) typically is not to be regarded as a work, even though this particular rock album helped establish the “Album Format.”</a:t>
            </a:r>
          </a:p>
          <a:p>
            <a:pPr marL="342900" indent="-342900" algn="just">
              <a:spcBef>
                <a:spcPts val="300"/>
              </a:spcBef>
              <a:buFont typeface="+mj-lt"/>
              <a:buAutoNum type="arabicPeriod"/>
            </a:pPr>
            <a:r>
              <a:rPr lang="en-US" sz="1000" dirty="0" smtClean="0">
                <a:solidFill>
                  <a:schemeClr val="tx1"/>
                </a:solidFill>
                <a:latin typeface="Segoe Print" pitchFamily="2" charset="0"/>
              </a:rPr>
              <a:t>The original US release is different (/has a different list of songs) than the original UK release.</a:t>
            </a:r>
          </a:p>
          <a:p>
            <a:pPr marL="342900" indent="-342900" algn="just">
              <a:spcBef>
                <a:spcPts val="300"/>
              </a:spcBef>
              <a:buFont typeface="+mj-lt"/>
              <a:buAutoNum type="arabicPeriod"/>
            </a:pPr>
            <a:r>
              <a:rPr lang="en-US" sz="1000" dirty="0" smtClean="0">
                <a:solidFill>
                  <a:schemeClr val="tx1"/>
                </a:solidFill>
                <a:latin typeface="Segoe Print" pitchFamily="2" charset="0"/>
              </a:rPr>
              <a:t>Also, when cataloging the reissue CD (= original UK song list), we want to reuse the individual expressed works and the most natural place to look for these is the earlier manifestation.  We haven’t talked about copying manifestations before, but it would clearly be useful here.  It raises the question: How often is a reissue largely a matter of copying a manifestation?   </a:t>
            </a:r>
          </a:p>
          <a:p>
            <a:pPr marL="342900" indent="-342900" algn="just">
              <a:spcBef>
                <a:spcPts val="300"/>
              </a:spcBef>
              <a:buFont typeface="+mj-lt"/>
              <a:buAutoNum type="arabicPeriod"/>
            </a:pPr>
            <a:r>
              <a:rPr lang="en-US" sz="1000" dirty="0" smtClean="0">
                <a:solidFill>
                  <a:schemeClr val="tx1"/>
                </a:solidFill>
                <a:latin typeface="Segoe Print" pitchFamily="2" charset="0"/>
              </a:rPr>
              <a:t>Problem?  The expressions on the 1987 reissue are different; they were all remixed by Martin for the ‘87 CD release.  Q1: Are these, then, new expressions?  Q2: Why is Martin a contributor to the manifestation and not a contributor to the expression?</a:t>
            </a:r>
            <a:endParaRPr lang="en-US" sz="1000" dirty="0" smtClean="0">
              <a:solidFill>
                <a:schemeClr val="tx1">
                  <a:lumMod val="65000"/>
                  <a:lumOff val="35000"/>
                </a:schemeClr>
              </a:solidFill>
              <a:latin typeface="Segoe Print" pitchFamily="2"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57150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58978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210312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Notes</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Physical Description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19202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Access Information</a:t>
            </a:r>
            <a:endParaRPr lang="en-US" sz="600" i="1" dirty="0">
              <a:solidFill>
                <a:schemeClr val="tx1">
                  <a:lumMod val="75000"/>
                  <a:lumOff val="25000"/>
                </a:schemeClr>
              </a:solidFill>
              <a:latin typeface="Arial" pitchFamily="34" charset="0"/>
              <a:cs typeface="Arial" pitchFamily="34" charset="0"/>
            </a:endParaRPr>
          </a:p>
        </p:txBody>
      </p:sp>
      <p:grpSp>
        <p:nvGrpSpPr>
          <p:cNvPr id="8" name="Group 34"/>
          <p:cNvGrpSpPr/>
          <p:nvPr/>
        </p:nvGrpSpPr>
        <p:grpSpPr>
          <a:xfrm>
            <a:off x="365760" y="2331720"/>
            <a:ext cx="4663440" cy="320040"/>
            <a:chOff x="274320" y="2743200"/>
            <a:chExt cx="4663440" cy="320040"/>
          </a:xfrm>
        </p:grpSpPr>
        <p:sp>
          <p:nvSpPr>
            <p:cNvPr id="36" name="Rectangle 35"/>
            <p:cNvSpPr/>
            <p:nvPr/>
          </p:nvSpPr>
          <p:spPr>
            <a:xfrm>
              <a:off x="274320" y="292608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17 June &amp; 12 October – 11 November 1965, EMI Studios, London.</a:t>
              </a:r>
            </a:p>
          </p:txBody>
        </p:sp>
        <p:grpSp>
          <p:nvGrpSpPr>
            <p:cNvPr id="9" name="Group 28"/>
            <p:cNvGrpSpPr/>
            <p:nvPr/>
          </p:nvGrpSpPr>
          <p:grpSpPr>
            <a:xfrm>
              <a:off x="274320" y="2743200"/>
              <a:ext cx="4663440" cy="137160"/>
              <a:chOff x="274320" y="2743200"/>
              <a:chExt cx="4663440" cy="137160"/>
            </a:xfrm>
          </p:grpSpPr>
          <p:grpSp>
            <p:nvGrpSpPr>
              <p:cNvPr id="10" name="Group 27"/>
              <p:cNvGrpSpPr/>
              <p:nvPr/>
            </p:nvGrpSpPr>
            <p:grpSpPr>
              <a:xfrm>
                <a:off x="3474720" y="2743200"/>
                <a:ext cx="1463040" cy="137160"/>
                <a:chOff x="3474720" y="2743200"/>
                <a:chExt cx="1463040" cy="137160"/>
              </a:xfrm>
            </p:grpSpPr>
            <p:sp>
              <p:nvSpPr>
                <p:cNvPr id="40" name="Cross 39"/>
                <p:cNvSpPr/>
                <p:nvPr/>
              </p:nvSpPr>
              <p:spPr>
                <a:xfrm>
                  <a:off x="4846320" y="2766060"/>
                  <a:ext cx="91440" cy="91440"/>
                </a:xfrm>
                <a:prstGeom prst="plus">
                  <a:avLst>
                    <a:gd name="adj" fmla="val 34186"/>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22"/>
                <p:cNvGrpSpPr/>
                <p:nvPr/>
              </p:nvGrpSpPr>
              <p:grpSpPr>
                <a:xfrm>
                  <a:off x="3474720" y="2743200"/>
                  <a:ext cx="1325880" cy="137160"/>
                  <a:chOff x="274320" y="2743200"/>
                  <a:chExt cx="1325880" cy="137160"/>
                </a:xfrm>
              </p:grpSpPr>
              <p:sp>
                <p:nvSpPr>
                  <p:cNvPr id="42" name="Rectangle 41"/>
                  <p:cNvSpPr/>
                  <p:nvPr/>
                </p:nvSpPr>
                <p:spPr>
                  <a:xfrm>
                    <a:off x="274320" y="274320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Recording Notes</a:t>
                    </a:r>
                  </a:p>
                </p:txBody>
              </p:sp>
              <p:sp>
                <p:nvSpPr>
                  <p:cNvPr id="43" name="Isosceles Triangle 42"/>
                  <p:cNvSpPr/>
                  <p:nvPr/>
                </p:nvSpPr>
                <p:spPr>
                  <a:xfrm rot="10800000">
                    <a:off x="1463040" y="2775205"/>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Rectangle 38"/>
              <p:cNvSpPr/>
              <p:nvPr/>
            </p:nvSpPr>
            <p:spPr>
              <a:xfrm>
                <a:off x="274320" y="2743200"/>
                <a:ext cx="3154680" cy="137160"/>
              </a:xfrm>
              <a:prstGeom prst="rect">
                <a:avLst/>
              </a:prstGeom>
              <a:solidFill>
                <a:srgbClr val="E4EB9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endParaRPr lang="en-US" sz="600" dirty="0">
                  <a:solidFill>
                    <a:schemeClr val="tx1"/>
                  </a:solidFill>
                  <a:latin typeface="Arial" pitchFamily="34" charset="0"/>
                  <a:cs typeface="Arial" pitchFamily="34" charset="0"/>
                </a:endParaRPr>
              </a:p>
            </p:txBody>
          </p:sp>
        </p:grpSp>
      </p:grpSp>
      <p:grpSp>
        <p:nvGrpSpPr>
          <p:cNvPr id="12" name="Group 34"/>
          <p:cNvGrpSpPr/>
          <p:nvPr/>
        </p:nvGrpSpPr>
        <p:grpSpPr>
          <a:xfrm>
            <a:off x="365760" y="2743200"/>
            <a:ext cx="4663440" cy="320040"/>
            <a:chOff x="274320" y="2743200"/>
            <a:chExt cx="4663440" cy="320040"/>
          </a:xfrm>
        </p:grpSpPr>
        <p:sp>
          <p:nvSpPr>
            <p:cNvPr id="41" name="Rectangle 40"/>
            <p:cNvSpPr/>
            <p:nvPr/>
          </p:nvSpPr>
          <p:spPr>
            <a:xfrm>
              <a:off x="274320" y="292608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endParaRPr lang="en-US" sz="600" dirty="0">
                <a:solidFill>
                  <a:schemeClr val="tx1"/>
                </a:solidFill>
                <a:latin typeface="Arial" pitchFamily="34" charset="0"/>
                <a:cs typeface="Arial" pitchFamily="34" charset="0"/>
              </a:endParaRPr>
            </a:p>
          </p:txBody>
        </p:sp>
        <p:grpSp>
          <p:nvGrpSpPr>
            <p:cNvPr id="13" name="Group 28"/>
            <p:cNvGrpSpPr/>
            <p:nvPr/>
          </p:nvGrpSpPr>
          <p:grpSpPr>
            <a:xfrm>
              <a:off x="274320" y="2743200"/>
              <a:ext cx="4663440" cy="137160"/>
              <a:chOff x="274320" y="2743200"/>
              <a:chExt cx="4663440" cy="137160"/>
            </a:xfrm>
          </p:grpSpPr>
          <p:grpSp>
            <p:nvGrpSpPr>
              <p:cNvPr id="14" name="Group 27"/>
              <p:cNvGrpSpPr/>
              <p:nvPr/>
            </p:nvGrpSpPr>
            <p:grpSpPr>
              <a:xfrm>
                <a:off x="3474720" y="2743200"/>
                <a:ext cx="1463040" cy="137160"/>
                <a:chOff x="3474720" y="2743200"/>
                <a:chExt cx="1463040" cy="137160"/>
              </a:xfrm>
            </p:grpSpPr>
            <p:sp>
              <p:nvSpPr>
                <p:cNvPr id="47" name="Cross 46"/>
                <p:cNvSpPr/>
                <p:nvPr/>
              </p:nvSpPr>
              <p:spPr>
                <a:xfrm>
                  <a:off x="4846320" y="276606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2"/>
                <p:cNvGrpSpPr/>
                <p:nvPr/>
              </p:nvGrpSpPr>
              <p:grpSpPr>
                <a:xfrm>
                  <a:off x="3474720" y="2743200"/>
                  <a:ext cx="1325880" cy="137160"/>
                  <a:chOff x="274320" y="2743200"/>
                  <a:chExt cx="1325880" cy="137160"/>
                </a:xfrm>
              </p:grpSpPr>
              <p:sp>
                <p:nvSpPr>
                  <p:cNvPr id="49" name="Rectangle 48"/>
                  <p:cNvSpPr/>
                  <p:nvPr/>
                </p:nvSpPr>
                <p:spPr>
                  <a:xfrm>
                    <a:off x="274320" y="274320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Note</a:t>
                    </a:r>
                    <a:endParaRPr lang="en-US" sz="600" dirty="0">
                      <a:solidFill>
                        <a:schemeClr val="tx1"/>
                      </a:solidFill>
                      <a:latin typeface="Arial" pitchFamily="34" charset="0"/>
                      <a:cs typeface="Arial" pitchFamily="34" charset="0"/>
                    </a:endParaRPr>
                  </a:p>
                </p:txBody>
              </p:sp>
              <p:sp>
                <p:nvSpPr>
                  <p:cNvPr id="50" name="Isosceles Triangle 49"/>
                  <p:cNvSpPr/>
                  <p:nvPr/>
                </p:nvSpPr>
                <p:spPr>
                  <a:xfrm rot="10800000">
                    <a:off x="1463040" y="2775205"/>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Rectangle 45"/>
              <p:cNvSpPr/>
              <p:nvPr/>
            </p:nvSpPr>
            <p:spPr>
              <a:xfrm>
                <a:off x="274320" y="2743200"/>
                <a:ext cx="3154680" cy="137160"/>
              </a:xfrm>
              <a:prstGeom prst="rect">
                <a:avLst/>
              </a:prstGeom>
              <a:solidFill>
                <a:srgbClr val="E4EB9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endParaRPr lang="en-US" sz="600" dirty="0">
                  <a:solidFill>
                    <a:schemeClr val="tx1"/>
                  </a:solidFill>
                  <a:latin typeface="Arial" pitchFamily="34" charset="0"/>
                  <a:cs typeface="Arial" pitchFamily="34" charset="0"/>
                </a:endParaRPr>
              </a:p>
            </p:txBody>
          </p:sp>
        </p:grpSp>
      </p:grpSp>
      <p:grpSp>
        <p:nvGrpSpPr>
          <p:cNvPr id="175" name="Group 18"/>
          <p:cNvGrpSpPr>
            <a:grpSpLocks/>
          </p:cNvGrpSpPr>
          <p:nvPr/>
        </p:nvGrpSpPr>
        <p:grpSpPr bwMode="auto">
          <a:xfrm>
            <a:off x="5303520" y="914400"/>
            <a:ext cx="3473450" cy="776287"/>
            <a:chOff x="2834640" y="274320"/>
            <a:chExt cx="3474720" cy="777240"/>
          </a:xfrm>
        </p:grpSpPr>
        <p:grpSp>
          <p:nvGrpSpPr>
            <p:cNvPr id="176" name="Group 46"/>
            <p:cNvGrpSpPr>
              <a:grpSpLocks/>
            </p:cNvGrpSpPr>
            <p:nvPr/>
          </p:nvGrpSpPr>
          <p:grpSpPr bwMode="auto">
            <a:xfrm>
              <a:off x="3109378" y="274320"/>
              <a:ext cx="2925244" cy="136692"/>
              <a:chOff x="3109378" y="2743200"/>
              <a:chExt cx="2925244" cy="136692"/>
            </a:xfrm>
          </p:grpSpPr>
          <p:sp>
            <p:nvSpPr>
              <p:cNvPr id="193"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95"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96"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77" name="TextBox 176"/>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78" name="Group 20"/>
            <p:cNvGrpSpPr>
              <a:grpSpLocks/>
            </p:cNvGrpSpPr>
            <p:nvPr/>
          </p:nvGrpSpPr>
          <p:grpSpPr bwMode="auto">
            <a:xfrm>
              <a:off x="2834640" y="868774"/>
              <a:ext cx="3474720" cy="136692"/>
              <a:chOff x="2560321" y="2472784"/>
              <a:chExt cx="4206240" cy="136692"/>
            </a:xfrm>
          </p:grpSpPr>
          <p:sp>
            <p:nvSpPr>
              <p:cNvPr id="189"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91"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79" name="Group 19"/>
            <p:cNvGrpSpPr>
              <a:grpSpLocks/>
            </p:cNvGrpSpPr>
            <p:nvPr/>
          </p:nvGrpSpPr>
          <p:grpSpPr bwMode="auto">
            <a:xfrm>
              <a:off x="2880695" y="503200"/>
              <a:ext cx="3382612" cy="319478"/>
              <a:chOff x="2743535" y="2841587"/>
              <a:chExt cx="3382612" cy="319478"/>
            </a:xfrm>
          </p:grpSpPr>
          <p:sp>
            <p:nvSpPr>
              <p:cNvPr id="180" name="TextBox 179"/>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81" name="Group 18"/>
              <p:cNvGrpSpPr>
                <a:grpSpLocks/>
              </p:cNvGrpSpPr>
              <p:nvPr/>
            </p:nvGrpSpPr>
            <p:grpSpPr bwMode="auto">
              <a:xfrm>
                <a:off x="2743535" y="2841587"/>
                <a:ext cx="3382612" cy="319478"/>
                <a:chOff x="2880695" y="2834920"/>
                <a:chExt cx="3382612" cy="319478"/>
              </a:xfrm>
            </p:grpSpPr>
            <p:grpSp>
              <p:nvGrpSpPr>
                <p:cNvPr id="182" name="Group 14"/>
                <p:cNvGrpSpPr>
                  <a:grpSpLocks/>
                </p:cNvGrpSpPr>
                <p:nvPr/>
              </p:nvGrpSpPr>
              <p:grpSpPr bwMode="auto">
                <a:xfrm>
                  <a:off x="2880695" y="2834920"/>
                  <a:ext cx="3382612" cy="136692"/>
                  <a:chOff x="3155015" y="2834920"/>
                  <a:chExt cx="3382612" cy="136692"/>
                </a:xfrm>
              </p:grpSpPr>
              <p:sp>
                <p:nvSpPr>
                  <p:cNvPr id="187" name="TextBox 186"/>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88" name="TextBox 187"/>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83" name="Group 15"/>
                <p:cNvGrpSpPr>
                  <a:grpSpLocks/>
                </p:cNvGrpSpPr>
                <p:nvPr/>
              </p:nvGrpSpPr>
              <p:grpSpPr bwMode="auto">
                <a:xfrm>
                  <a:off x="2880695" y="3017706"/>
                  <a:ext cx="3382612" cy="136692"/>
                  <a:chOff x="3155015" y="2834826"/>
                  <a:chExt cx="3382612" cy="136692"/>
                </a:xfrm>
              </p:grpSpPr>
              <p:sp>
                <p:nvSpPr>
                  <p:cNvPr id="185" name="TextBox 184"/>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86" name="TextBox 185"/>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65" name="Group 31"/>
          <p:cNvGrpSpPr/>
          <p:nvPr/>
        </p:nvGrpSpPr>
        <p:grpSpPr>
          <a:xfrm>
            <a:off x="5303520" y="1828800"/>
            <a:ext cx="3474720" cy="457200"/>
            <a:chOff x="2743200" y="274320"/>
            <a:chExt cx="3474720" cy="457200"/>
          </a:xfrm>
        </p:grpSpPr>
        <p:sp>
          <p:nvSpPr>
            <p:cNvPr id="66"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67" name="Group 15"/>
            <p:cNvGrpSpPr/>
            <p:nvPr/>
          </p:nvGrpSpPr>
          <p:grpSpPr>
            <a:xfrm>
              <a:off x="2788920" y="320040"/>
              <a:ext cx="3383280" cy="184785"/>
              <a:chOff x="2560320" y="960120"/>
              <a:chExt cx="5160937" cy="184785"/>
            </a:xfrm>
          </p:grpSpPr>
          <p:sp>
            <p:nvSpPr>
              <p:cNvPr id="68" name="Rectangle 67"/>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69" name="Rectangle 68"/>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0" name="Group 177"/>
          <p:cNvGrpSpPr/>
          <p:nvPr/>
        </p:nvGrpSpPr>
        <p:grpSpPr>
          <a:xfrm>
            <a:off x="5303520" y="2377440"/>
            <a:ext cx="3474720" cy="502920"/>
            <a:chOff x="5303520" y="3108960"/>
            <a:chExt cx="3474720" cy="502920"/>
          </a:xfrm>
        </p:grpSpPr>
        <p:grpSp>
          <p:nvGrpSpPr>
            <p:cNvPr id="71" name="Group 87"/>
            <p:cNvGrpSpPr/>
            <p:nvPr/>
          </p:nvGrpSpPr>
          <p:grpSpPr>
            <a:xfrm>
              <a:off x="5303520" y="3108960"/>
              <a:ext cx="3474720" cy="502920"/>
              <a:chOff x="2514600" y="914400"/>
              <a:chExt cx="4343400" cy="502920"/>
            </a:xfrm>
          </p:grpSpPr>
          <p:sp>
            <p:nvSpPr>
              <p:cNvPr id="81" name="Rectangle 80"/>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82" name="Group 15"/>
              <p:cNvGrpSpPr/>
              <p:nvPr/>
            </p:nvGrpSpPr>
            <p:grpSpPr>
              <a:xfrm>
                <a:off x="2560320" y="960120"/>
                <a:ext cx="4240530" cy="184785"/>
                <a:chOff x="2560320" y="960120"/>
                <a:chExt cx="4240530" cy="184785"/>
              </a:xfrm>
            </p:grpSpPr>
            <p:sp>
              <p:nvSpPr>
                <p:cNvPr id="83" name="Rectangle 82"/>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84" name="Rectangle 83"/>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2" name="Group 97"/>
            <p:cNvGrpSpPr/>
            <p:nvPr/>
          </p:nvGrpSpPr>
          <p:grpSpPr>
            <a:xfrm>
              <a:off x="5394960" y="3383280"/>
              <a:ext cx="3291840" cy="137160"/>
              <a:chOff x="446817" y="2161735"/>
              <a:chExt cx="3291840" cy="137160"/>
            </a:xfrm>
          </p:grpSpPr>
          <p:sp>
            <p:nvSpPr>
              <p:cNvPr id="73" name="Rectangle 7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74" name="Group 52"/>
              <p:cNvGrpSpPr/>
              <p:nvPr/>
            </p:nvGrpSpPr>
            <p:grpSpPr>
              <a:xfrm>
                <a:off x="446817" y="2161735"/>
                <a:ext cx="3291840" cy="137160"/>
                <a:chOff x="274320" y="1600200"/>
                <a:chExt cx="3291840" cy="137160"/>
              </a:xfrm>
            </p:grpSpPr>
            <p:grpSp>
              <p:nvGrpSpPr>
                <p:cNvPr id="75" name="Group 74"/>
                <p:cNvGrpSpPr/>
                <p:nvPr/>
              </p:nvGrpSpPr>
              <p:grpSpPr>
                <a:xfrm>
                  <a:off x="274320" y="1600200"/>
                  <a:ext cx="3291840" cy="137160"/>
                  <a:chOff x="2468880" y="457200"/>
                  <a:chExt cx="3291840" cy="137160"/>
                </a:xfrm>
              </p:grpSpPr>
              <p:sp>
                <p:nvSpPr>
                  <p:cNvPr id="79" name="Rectangle 7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80" name="Rectangle 79"/>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25"/>
                <p:cNvGrpSpPr/>
                <p:nvPr/>
              </p:nvGrpSpPr>
              <p:grpSpPr>
                <a:xfrm>
                  <a:off x="274320" y="1600200"/>
                  <a:ext cx="3291840" cy="137160"/>
                  <a:chOff x="274320" y="1828800"/>
                  <a:chExt cx="3291840" cy="137160"/>
                </a:xfrm>
              </p:grpSpPr>
              <p:sp>
                <p:nvSpPr>
                  <p:cNvPr id="77" name="Rectangle 7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7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85" name="Group 178"/>
          <p:cNvGrpSpPr/>
          <p:nvPr/>
        </p:nvGrpSpPr>
        <p:grpSpPr>
          <a:xfrm>
            <a:off x="5303520" y="2926080"/>
            <a:ext cx="3474720" cy="868680"/>
            <a:chOff x="5303520" y="3840480"/>
            <a:chExt cx="3474720" cy="868680"/>
          </a:xfrm>
        </p:grpSpPr>
        <p:grpSp>
          <p:nvGrpSpPr>
            <p:cNvPr id="86" name="Group 16"/>
            <p:cNvGrpSpPr/>
            <p:nvPr/>
          </p:nvGrpSpPr>
          <p:grpSpPr>
            <a:xfrm>
              <a:off x="5303520" y="3840480"/>
              <a:ext cx="3474720" cy="868680"/>
              <a:chOff x="2514600" y="914400"/>
              <a:chExt cx="4343400" cy="868680"/>
            </a:xfrm>
          </p:grpSpPr>
          <p:sp>
            <p:nvSpPr>
              <p:cNvPr id="115" name="Rectangle 114"/>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16" name="Group 15"/>
              <p:cNvGrpSpPr/>
              <p:nvPr/>
            </p:nvGrpSpPr>
            <p:grpSpPr>
              <a:xfrm>
                <a:off x="2560320" y="960120"/>
                <a:ext cx="4240530" cy="184785"/>
                <a:chOff x="2560320" y="960120"/>
                <a:chExt cx="4240530" cy="184785"/>
              </a:xfrm>
            </p:grpSpPr>
            <p:sp>
              <p:nvSpPr>
                <p:cNvPr id="117"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18"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87" name="Group 176"/>
            <p:cNvGrpSpPr/>
            <p:nvPr/>
          </p:nvGrpSpPr>
          <p:grpSpPr>
            <a:xfrm>
              <a:off x="5394960" y="4114800"/>
              <a:ext cx="3291840" cy="502920"/>
              <a:chOff x="5547360" y="2255520"/>
              <a:chExt cx="3291840" cy="502920"/>
            </a:xfrm>
          </p:grpSpPr>
          <p:grpSp>
            <p:nvGrpSpPr>
              <p:cNvPr id="88" name="Group 97"/>
              <p:cNvGrpSpPr/>
              <p:nvPr/>
            </p:nvGrpSpPr>
            <p:grpSpPr>
              <a:xfrm>
                <a:off x="5547360" y="2255520"/>
                <a:ext cx="3291840" cy="137160"/>
                <a:chOff x="446817" y="2161735"/>
                <a:chExt cx="3291840" cy="137160"/>
              </a:xfrm>
            </p:grpSpPr>
            <p:sp>
              <p:nvSpPr>
                <p:cNvPr id="107" name="Rectangle 10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8" name="Group 52"/>
                <p:cNvGrpSpPr/>
                <p:nvPr/>
              </p:nvGrpSpPr>
              <p:grpSpPr>
                <a:xfrm>
                  <a:off x="446817" y="2161735"/>
                  <a:ext cx="3291840" cy="137160"/>
                  <a:chOff x="274320" y="1600200"/>
                  <a:chExt cx="3291840" cy="137160"/>
                </a:xfrm>
              </p:grpSpPr>
              <p:grpSp>
                <p:nvGrpSpPr>
                  <p:cNvPr id="109" name="Group 11"/>
                  <p:cNvGrpSpPr/>
                  <p:nvPr/>
                </p:nvGrpSpPr>
                <p:grpSpPr>
                  <a:xfrm>
                    <a:off x="274320" y="1600200"/>
                    <a:ext cx="3291840" cy="137160"/>
                    <a:chOff x="2468880" y="457200"/>
                    <a:chExt cx="3291840" cy="137160"/>
                  </a:xfrm>
                </p:grpSpPr>
                <p:sp>
                  <p:nvSpPr>
                    <p:cNvPr id="113" name="Rectangle 11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4" name="Rectangle 113"/>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25"/>
                  <p:cNvGrpSpPr/>
                  <p:nvPr/>
                </p:nvGrpSpPr>
                <p:grpSpPr>
                  <a:xfrm>
                    <a:off x="274320" y="1600200"/>
                    <a:ext cx="3291840" cy="137160"/>
                    <a:chOff x="274320" y="1828800"/>
                    <a:chExt cx="3291840" cy="137160"/>
                  </a:xfrm>
                </p:grpSpPr>
                <p:sp>
                  <p:nvSpPr>
                    <p:cNvPr id="111" name="Rectangle 11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1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89" name="Group 97"/>
              <p:cNvGrpSpPr/>
              <p:nvPr/>
            </p:nvGrpSpPr>
            <p:grpSpPr>
              <a:xfrm>
                <a:off x="5547360" y="2438400"/>
                <a:ext cx="3291840" cy="137160"/>
                <a:chOff x="446817" y="2161735"/>
                <a:chExt cx="3291840" cy="137160"/>
              </a:xfrm>
            </p:grpSpPr>
            <p:sp>
              <p:nvSpPr>
                <p:cNvPr id="99" name="Rectangle 9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0" name="Group 52"/>
                <p:cNvGrpSpPr/>
                <p:nvPr/>
              </p:nvGrpSpPr>
              <p:grpSpPr>
                <a:xfrm>
                  <a:off x="446817" y="2161735"/>
                  <a:ext cx="3291840" cy="137160"/>
                  <a:chOff x="274320" y="1600200"/>
                  <a:chExt cx="3291840" cy="137160"/>
                </a:xfrm>
              </p:grpSpPr>
              <p:grpSp>
                <p:nvGrpSpPr>
                  <p:cNvPr id="101" name="Group 11"/>
                  <p:cNvGrpSpPr/>
                  <p:nvPr/>
                </p:nvGrpSpPr>
                <p:grpSpPr>
                  <a:xfrm>
                    <a:off x="274320" y="1600200"/>
                    <a:ext cx="3291840" cy="137160"/>
                    <a:chOff x="2468880" y="457200"/>
                    <a:chExt cx="3291840" cy="137160"/>
                  </a:xfrm>
                </p:grpSpPr>
                <p:sp>
                  <p:nvSpPr>
                    <p:cNvPr id="105" name="Rectangle 10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6" name="Rectangle 10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25"/>
                  <p:cNvGrpSpPr/>
                  <p:nvPr/>
                </p:nvGrpSpPr>
                <p:grpSpPr>
                  <a:xfrm>
                    <a:off x="274320" y="1600200"/>
                    <a:ext cx="3291840" cy="137160"/>
                    <a:chOff x="274320" y="1828800"/>
                    <a:chExt cx="3291840" cy="137160"/>
                  </a:xfrm>
                </p:grpSpPr>
                <p:sp>
                  <p:nvSpPr>
                    <p:cNvPr id="103" name="Rectangle 10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90" name="Group 97"/>
              <p:cNvGrpSpPr/>
              <p:nvPr/>
            </p:nvGrpSpPr>
            <p:grpSpPr>
              <a:xfrm>
                <a:off x="5547360" y="2621280"/>
                <a:ext cx="3291840" cy="137160"/>
                <a:chOff x="446817" y="2161735"/>
                <a:chExt cx="3291840" cy="137160"/>
              </a:xfrm>
            </p:grpSpPr>
            <p:sp>
              <p:nvSpPr>
                <p:cNvPr id="91" name="Rectangle 9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92" name="Group 52"/>
                <p:cNvGrpSpPr/>
                <p:nvPr/>
              </p:nvGrpSpPr>
              <p:grpSpPr>
                <a:xfrm>
                  <a:off x="446817" y="2161735"/>
                  <a:ext cx="3291840" cy="137160"/>
                  <a:chOff x="274320" y="1600200"/>
                  <a:chExt cx="3291840" cy="137160"/>
                </a:xfrm>
              </p:grpSpPr>
              <p:grpSp>
                <p:nvGrpSpPr>
                  <p:cNvPr id="93" name="Group 11"/>
                  <p:cNvGrpSpPr/>
                  <p:nvPr/>
                </p:nvGrpSpPr>
                <p:grpSpPr>
                  <a:xfrm>
                    <a:off x="274320" y="1600200"/>
                    <a:ext cx="3291840" cy="137160"/>
                    <a:chOff x="2468880" y="457200"/>
                    <a:chExt cx="3291840" cy="137160"/>
                  </a:xfrm>
                </p:grpSpPr>
                <p:sp>
                  <p:nvSpPr>
                    <p:cNvPr id="97" name="Rectangle 9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8" name="Rectangle 9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25"/>
                  <p:cNvGrpSpPr/>
                  <p:nvPr/>
                </p:nvGrpSpPr>
                <p:grpSpPr>
                  <a:xfrm>
                    <a:off x="274320" y="1600200"/>
                    <a:ext cx="3291840" cy="137160"/>
                    <a:chOff x="274320" y="1828800"/>
                    <a:chExt cx="3291840" cy="137160"/>
                  </a:xfrm>
                </p:grpSpPr>
                <p:sp>
                  <p:nvSpPr>
                    <p:cNvPr id="95" name="Rectangle 9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58978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71" name="Group 18"/>
          <p:cNvGrpSpPr>
            <a:grpSpLocks/>
          </p:cNvGrpSpPr>
          <p:nvPr/>
        </p:nvGrpSpPr>
        <p:grpSpPr bwMode="auto">
          <a:xfrm>
            <a:off x="5303520" y="914400"/>
            <a:ext cx="3473450" cy="776287"/>
            <a:chOff x="2834640" y="274320"/>
            <a:chExt cx="3474720" cy="777240"/>
          </a:xfrm>
        </p:grpSpPr>
        <p:grpSp>
          <p:nvGrpSpPr>
            <p:cNvPr id="172" name="Group 46"/>
            <p:cNvGrpSpPr>
              <a:grpSpLocks/>
            </p:cNvGrpSpPr>
            <p:nvPr/>
          </p:nvGrpSpPr>
          <p:grpSpPr bwMode="auto">
            <a:xfrm>
              <a:off x="3109378" y="274320"/>
              <a:ext cx="2925244" cy="136692"/>
              <a:chOff x="3109378" y="2743200"/>
              <a:chExt cx="2925244" cy="136692"/>
            </a:xfrm>
          </p:grpSpPr>
          <p:sp>
            <p:nvSpPr>
              <p:cNvPr id="187"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88"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89"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73" name="TextBox 172"/>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74" name="Group 20"/>
            <p:cNvGrpSpPr>
              <a:grpSpLocks/>
            </p:cNvGrpSpPr>
            <p:nvPr/>
          </p:nvGrpSpPr>
          <p:grpSpPr bwMode="auto">
            <a:xfrm>
              <a:off x="2834640" y="868774"/>
              <a:ext cx="3474720" cy="136692"/>
              <a:chOff x="2560321" y="2472784"/>
              <a:chExt cx="4206240" cy="136692"/>
            </a:xfrm>
          </p:grpSpPr>
          <p:sp>
            <p:nvSpPr>
              <p:cNvPr id="185"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86"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75" name="Group 19"/>
            <p:cNvGrpSpPr>
              <a:grpSpLocks/>
            </p:cNvGrpSpPr>
            <p:nvPr/>
          </p:nvGrpSpPr>
          <p:grpSpPr bwMode="auto">
            <a:xfrm>
              <a:off x="2880695" y="503200"/>
              <a:ext cx="3382612" cy="319478"/>
              <a:chOff x="2743535" y="2841587"/>
              <a:chExt cx="3382612" cy="319478"/>
            </a:xfrm>
          </p:grpSpPr>
          <p:sp>
            <p:nvSpPr>
              <p:cNvPr id="176" name="TextBox 175"/>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77" name="Group 18"/>
              <p:cNvGrpSpPr>
                <a:grpSpLocks/>
              </p:cNvGrpSpPr>
              <p:nvPr/>
            </p:nvGrpSpPr>
            <p:grpSpPr bwMode="auto">
              <a:xfrm>
                <a:off x="2743535" y="2841587"/>
                <a:ext cx="3382612" cy="319478"/>
                <a:chOff x="2880695" y="2834920"/>
                <a:chExt cx="3382612" cy="319478"/>
              </a:xfrm>
            </p:grpSpPr>
            <p:grpSp>
              <p:nvGrpSpPr>
                <p:cNvPr id="178" name="Group 14"/>
                <p:cNvGrpSpPr>
                  <a:grpSpLocks/>
                </p:cNvGrpSpPr>
                <p:nvPr/>
              </p:nvGrpSpPr>
              <p:grpSpPr bwMode="auto">
                <a:xfrm>
                  <a:off x="2880695" y="2834920"/>
                  <a:ext cx="3382612" cy="136692"/>
                  <a:chOff x="3155015" y="2834920"/>
                  <a:chExt cx="3382612" cy="136692"/>
                </a:xfrm>
              </p:grpSpPr>
              <p:sp>
                <p:nvSpPr>
                  <p:cNvPr id="182" name="TextBox 181"/>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83" name="TextBox 182"/>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79" name="Group 15"/>
                <p:cNvGrpSpPr>
                  <a:grpSpLocks/>
                </p:cNvGrpSpPr>
                <p:nvPr/>
              </p:nvGrpSpPr>
              <p:grpSpPr bwMode="auto">
                <a:xfrm>
                  <a:off x="2880695" y="3017706"/>
                  <a:ext cx="3382612" cy="136692"/>
                  <a:chOff x="3155015" y="2834826"/>
                  <a:chExt cx="3382612" cy="136692"/>
                </a:xfrm>
              </p:grpSpPr>
              <p:sp>
                <p:nvSpPr>
                  <p:cNvPr id="180" name="TextBox 179"/>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81" name="TextBox 180"/>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52" name="Group 51"/>
          <p:cNvGrpSpPr/>
          <p:nvPr/>
        </p:nvGrpSpPr>
        <p:grpSpPr>
          <a:xfrm>
            <a:off x="320040" y="5486400"/>
            <a:ext cx="4754880" cy="320040"/>
            <a:chOff x="274320" y="1828800"/>
            <a:chExt cx="4754880" cy="320040"/>
          </a:xfrm>
        </p:grpSpPr>
        <p:grpSp>
          <p:nvGrpSpPr>
            <p:cNvPr id="53" name="Group 16"/>
            <p:cNvGrpSpPr/>
            <p:nvPr/>
          </p:nvGrpSpPr>
          <p:grpSpPr>
            <a:xfrm>
              <a:off x="274320" y="1828800"/>
              <a:ext cx="4754880" cy="320040"/>
              <a:chOff x="274320" y="274320"/>
              <a:chExt cx="4754880" cy="320040"/>
            </a:xfrm>
          </p:grpSpPr>
          <p:sp>
            <p:nvSpPr>
              <p:cNvPr id="55" name="Rectangle 54"/>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57" name="Rectangle 56"/>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contribution by </a:t>
                </a:r>
                <a:r>
                  <a:rPr lang="en-US" sz="600" b="1" dirty="0" smtClean="0">
                    <a:solidFill>
                      <a:srgbClr val="E46C0A"/>
                    </a:solidFill>
                    <a:latin typeface="Arial" pitchFamily="34" charset="0"/>
                    <a:cs typeface="Arial" pitchFamily="34" charset="0"/>
                  </a:rPr>
                  <a:t>NEW CONTRIBUTOR</a:t>
                </a:r>
              </a:p>
            </p:txBody>
          </p:sp>
          <p:sp>
            <p:nvSpPr>
              <p:cNvPr id="58" name="Rectangle 57"/>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59" name="Rectangle 58"/>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sp>
          <p:nvSpPr>
            <p:cNvPr id="54" name="Cross 53"/>
            <p:cNvSpPr/>
            <p:nvPr/>
          </p:nvSpPr>
          <p:spPr>
            <a:xfrm>
              <a:off x="365760" y="1897380"/>
              <a:ext cx="182880" cy="182880"/>
            </a:xfrm>
            <a:prstGeom prst="plus">
              <a:avLst>
                <a:gd name="adj" fmla="val 33509"/>
              </a:avLst>
            </a:prstGeom>
            <a:solidFill>
              <a:schemeClr val="accent4">
                <a:lumMod val="20000"/>
                <a:lumOff val="8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31"/>
          <p:cNvGrpSpPr/>
          <p:nvPr/>
        </p:nvGrpSpPr>
        <p:grpSpPr>
          <a:xfrm>
            <a:off x="5303520" y="1828800"/>
            <a:ext cx="3474720" cy="457200"/>
            <a:chOff x="2743200" y="274320"/>
            <a:chExt cx="3474720" cy="457200"/>
          </a:xfrm>
        </p:grpSpPr>
        <p:sp>
          <p:nvSpPr>
            <p:cNvPr id="60"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61" name="Group 15"/>
            <p:cNvGrpSpPr/>
            <p:nvPr/>
          </p:nvGrpSpPr>
          <p:grpSpPr>
            <a:xfrm>
              <a:off x="2788920" y="320040"/>
              <a:ext cx="3383280" cy="184785"/>
              <a:chOff x="2560320" y="960120"/>
              <a:chExt cx="5160937" cy="184785"/>
            </a:xfrm>
          </p:grpSpPr>
          <p:sp>
            <p:nvSpPr>
              <p:cNvPr id="62" name="Rectangle 61"/>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63" name="Rectangle 62"/>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64" name="Group 177"/>
          <p:cNvGrpSpPr/>
          <p:nvPr/>
        </p:nvGrpSpPr>
        <p:grpSpPr>
          <a:xfrm>
            <a:off x="5303520" y="2377440"/>
            <a:ext cx="3474720" cy="502920"/>
            <a:chOff x="5303520" y="3108960"/>
            <a:chExt cx="3474720" cy="502920"/>
          </a:xfrm>
        </p:grpSpPr>
        <p:grpSp>
          <p:nvGrpSpPr>
            <p:cNvPr id="65" name="Group 87"/>
            <p:cNvGrpSpPr/>
            <p:nvPr/>
          </p:nvGrpSpPr>
          <p:grpSpPr>
            <a:xfrm>
              <a:off x="5303520" y="3108960"/>
              <a:ext cx="3474720" cy="502920"/>
              <a:chOff x="2514600" y="914400"/>
              <a:chExt cx="4343400" cy="502920"/>
            </a:xfrm>
          </p:grpSpPr>
          <p:sp>
            <p:nvSpPr>
              <p:cNvPr id="75" name="Rectangle 74"/>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76" name="Group 15"/>
              <p:cNvGrpSpPr/>
              <p:nvPr/>
            </p:nvGrpSpPr>
            <p:grpSpPr>
              <a:xfrm>
                <a:off x="2560320" y="960120"/>
                <a:ext cx="4240530" cy="184785"/>
                <a:chOff x="2560320" y="960120"/>
                <a:chExt cx="4240530" cy="184785"/>
              </a:xfrm>
            </p:grpSpPr>
            <p:sp>
              <p:nvSpPr>
                <p:cNvPr id="77" name="Rectangle 76"/>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78" name="Rectangle 77"/>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66" name="Group 97"/>
            <p:cNvGrpSpPr/>
            <p:nvPr/>
          </p:nvGrpSpPr>
          <p:grpSpPr>
            <a:xfrm>
              <a:off x="5394960" y="3383280"/>
              <a:ext cx="3291840" cy="137160"/>
              <a:chOff x="446817" y="2161735"/>
              <a:chExt cx="3291840" cy="137160"/>
            </a:xfrm>
          </p:grpSpPr>
          <p:sp>
            <p:nvSpPr>
              <p:cNvPr id="67" name="Rectangle 6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68" name="Group 52"/>
              <p:cNvGrpSpPr/>
              <p:nvPr/>
            </p:nvGrpSpPr>
            <p:grpSpPr>
              <a:xfrm>
                <a:off x="446817" y="2161735"/>
                <a:ext cx="3291840" cy="137160"/>
                <a:chOff x="274320" y="1600200"/>
                <a:chExt cx="3291840" cy="137160"/>
              </a:xfrm>
            </p:grpSpPr>
            <p:grpSp>
              <p:nvGrpSpPr>
                <p:cNvPr id="69" name="Group 68"/>
                <p:cNvGrpSpPr/>
                <p:nvPr/>
              </p:nvGrpSpPr>
              <p:grpSpPr>
                <a:xfrm>
                  <a:off x="274320" y="1600200"/>
                  <a:ext cx="3291840" cy="137160"/>
                  <a:chOff x="2468880" y="457200"/>
                  <a:chExt cx="3291840" cy="137160"/>
                </a:xfrm>
              </p:grpSpPr>
              <p:sp>
                <p:nvSpPr>
                  <p:cNvPr id="73" name="Rectangle 7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74" name="Rectangle 73"/>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25"/>
                <p:cNvGrpSpPr/>
                <p:nvPr/>
              </p:nvGrpSpPr>
              <p:grpSpPr>
                <a:xfrm>
                  <a:off x="274320" y="1600200"/>
                  <a:ext cx="3291840" cy="137160"/>
                  <a:chOff x="274320" y="1828800"/>
                  <a:chExt cx="3291840" cy="137160"/>
                </a:xfrm>
              </p:grpSpPr>
              <p:sp>
                <p:nvSpPr>
                  <p:cNvPr id="71" name="Rectangle 7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7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79" name="Group 178"/>
          <p:cNvGrpSpPr/>
          <p:nvPr/>
        </p:nvGrpSpPr>
        <p:grpSpPr>
          <a:xfrm>
            <a:off x="5303520" y="2926080"/>
            <a:ext cx="3474720" cy="868680"/>
            <a:chOff x="5303520" y="3840480"/>
            <a:chExt cx="3474720" cy="868680"/>
          </a:xfrm>
        </p:grpSpPr>
        <p:grpSp>
          <p:nvGrpSpPr>
            <p:cNvPr id="80" name="Group 16"/>
            <p:cNvGrpSpPr/>
            <p:nvPr/>
          </p:nvGrpSpPr>
          <p:grpSpPr>
            <a:xfrm>
              <a:off x="5303520" y="3840480"/>
              <a:ext cx="3474720" cy="868680"/>
              <a:chOff x="2514600" y="914400"/>
              <a:chExt cx="4343400" cy="868680"/>
            </a:xfrm>
          </p:grpSpPr>
          <p:sp>
            <p:nvSpPr>
              <p:cNvPr id="109" name="Rectangle 108"/>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10" name="Group 15"/>
              <p:cNvGrpSpPr/>
              <p:nvPr/>
            </p:nvGrpSpPr>
            <p:grpSpPr>
              <a:xfrm>
                <a:off x="2560320" y="960120"/>
                <a:ext cx="4240530" cy="184785"/>
                <a:chOff x="2560320" y="960120"/>
                <a:chExt cx="4240530" cy="184785"/>
              </a:xfrm>
            </p:grpSpPr>
            <p:sp>
              <p:nvSpPr>
                <p:cNvPr id="111"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12"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81" name="Group 176"/>
            <p:cNvGrpSpPr/>
            <p:nvPr/>
          </p:nvGrpSpPr>
          <p:grpSpPr>
            <a:xfrm>
              <a:off x="5394960" y="4114800"/>
              <a:ext cx="3291840" cy="502920"/>
              <a:chOff x="5547360" y="2255520"/>
              <a:chExt cx="3291840" cy="502920"/>
            </a:xfrm>
          </p:grpSpPr>
          <p:grpSp>
            <p:nvGrpSpPr>
              <p:cNvPr id="82" name="Group 97"/>
              <p:cNvGrpSpPr/>
              <p:nvPr/>
            </p:nvGrpSpPr>
            <p:grpSpPr>
              <a:xfrm>
                <a:off x="5547360" y="2255520"/>
                <a:ext cx="3291840" cy="137160"/>
                <a:chOff x="446817" y="2161735"/>
                <a:chExt cx="3291840" cy="137160"/>
              </a:xfrm>
            </p:grpSpPr>
            <p:sp>
              <p:nvSpPr>
                <p:cNvPr id="101" name="Rectangle 10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2" name="Group 52"/>
                <p:cNvGrpSpPr/>
                <p:nvPr/>
              </p:nvGrpSpPr>
              <p:grpSpPr>
                <a:xfrm>
                  <a:off x="446817" y="2161735"/>
                  <a:ext cx="3291840" cy="137160"/>
                  <a:chOff x="274320" y="1600200"/>
                  <a:chExt cx="3291840" cy="137160"/>
                </a:xfrm>
              </p:grpSpPr>
              <p:grpSp>
                <p:nvGrpSpPr>
                  <p:cNvPr id="103" name="Group 11"/>
                  <p:cNvGrpSpPr/>
                  <p:nvPr/>
                </p:nvGrpSpPr>
                <p:grpSpPr>
                  <a:xfrm>
                    <a:off x="274320" y="1600200"/>
                    <a:ext cx="3291840" cy="137160"/>
                    <a:chOff x="2468880" y="457200"/>
                    <a:chExt cx="3291840" cy="137160"/>
                  </a:xfrm>
                </p:grpSpPr>
                <p:sp>
                  <p:nvSpPr>
                    <p:cNvPr id="107" name="Rectangle 10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8" name="Rectangle 10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25"/>
                  <p:cNvGrpSpPr/>
                  <p:nvPr/>
                </p:nvGrpSpPr>
                <p:grpSpPr>
                  <a:xfrm>
                    <a:off x="274320" y="1600200"/>
                    <a:ext cx="3291840" cy="137160"/>
                    <a:chOff x="274320" y="1828800"/>
                    <a:chExt cx="3291840" cy="137160"/>
                  </a:xfrm>
                </p:grpSpPr>
                <p:sp>
                  <p:nvSpPr>
                    <p:cNvPr id="105" name="Rectangle 10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83" name="Group 97"/>
              <p:cNvGrpSpPr/>
              <p:nvPr/>
            </p:nvGrpSpPr>
            <p:grpSpPr>
              <a:xfrm>
                <a:off x="5547360" y="2438400"/>
                <a:ext cx="3291840" cy="137160"/>
                <a:chOff x="446817" y="2161735"/>
                <a:chExt cx="3291840" cy="137160"/>
              </a:xfrm>
            </p:grpSpPr>
            <p:sp>
              <p:nvSpPr>
                <p:cNvPr id="93" name="Rectangle 9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94" name="Group 52"/>
                <p:cNvGrpSpPr/>
                <p:nvPr/>
              </p:nvGrpSpPr>
              <p:grpSpPr>
                <a:xfrm>
                  <a:off x="446817" y="2161735"/>
                  <a:ext cx="3291840" cy="137160"/>
                  <a:chOff x="274320" y="1600200"/>
                  <a:chExt cx="3291840" cy="137160"/>
                </a:xfrm>
              </p:grpSpPr>
              <p:grpSp>
                <p:nvGrpSpPr>
                  <p:cNvPr id="95" name="Group 11"/>
                  <p:cNvGrpSpPr/>
                  <p:nvPr/>
                </p:nvGrpSpPr>
                <p:grpSpPr>
                  <a:xfrm>
                    <a:off x="274320" y="1600200"/>
                    <a:ext cx="3291840" cy="137160"/>
                    <a:chOff x="2468880" y="457200"/>
                    <a:chExt cx="3291840" cy="137160"/>
                  </a:xfrm>
                </p:grpSpPr>
                <p:sp>
                  <p:nvSpPr>
                    <p:cNvPr id="99" name="Rectangle 9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0" name="Rectangle 99"/>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25"/>
                  <p:cNvGrpSpPr/>
                  <p:nvPr/>
                </p:nvGrpSpPr>
                <p:grpSpPr>
                  <a:xfrm>
                    <a:off x="274320" y="1600200"/>
                    <a:ext cx="3291840" cy="137160"/>
                    <a:chOff x="274320" y="1828800"/>
                    <a:chExt cx="3291840" cy="137160"/>
                  </a:xfrm>
                </p:grpSpPr>
                <p:sp>
                  <p:nvSpPr>
                    <p:cNvPr id="97" name="Rectangle 9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84" name="Group 97"/>
              <p:cNvGrpSpPr/>
              <p:nvPr/>
            </p:nvGrpSpPr>
            <p:grpSpPr>
              <a:xfrm>
                <a:off x="5547360" y="2621280"/>
                <a:ext cx="3291840" cy="137160"/>
                <a:chOff x="446817" y="2161735"/>
                <a:chExt cx="3291840" cy="137160"/>
              </a:xfrm>
            </p:grpSpPr>
            <p:sp>
              <p:nvSpPr>
                <p:cNvPr id="85" name="Rectangle 8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86" name="Group 52"/>
                <p:cNvGrpSpPr/>
                <p:nvPr/>
              </p:nvGrpSpPr>
              <p:grpSpPr>
                <a:xfrm>
                  <a:off x="446817" y="2161735"/>
                  <a:ext cx="3291840" cy="137160"/>
                  <a:chOff x="274320" y="1600200"/>
                  <a:chExt cx="3291840" cy="137160"/>
                </a:xfrm>
              </p:grpSpPr>
              <p:grpSp>
                <p:nvGrpSpPr>
                  <p:cNvPr id="87" name="Group 11"/>
                  <p:cNvGrpSpPr/>
                  <p:nvPr/>
                </p:nvGrpSpPr>
                <p:grpSpPr>
                  <a:xfrm>
                    <a:off x="274320" y="1600200"/>
                    <a:ext cx="3291840" cy="137160"/>
                    <a:chOff x="2468880" y="457200"/>
                    <a:chExt cx="3291840" cy="137160"/>
                  </a:xfrm>
                </p:grpSpPr>
                <p:sp>
                  <p:nvSpPr>
                    <p:cNvPr id="91" name="Rectangle 90"/>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2" name="Rectangle 9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25"/>
                  <p:cNvGrpSpPr/>
                  <p:nvPr/>
                </p:nvGrpSpPr>
                <p:grpSpPr>
                  <a:xfrm>
                    <a:off x="274320" y="1600200"/>
                    <a:ext cx="3291840" cy="137160"/>
                    <a:chOff x="274320" y="1828800"/>
                    <a:chExt cx="3291840" cy="137160"/>
                  </a:xfrm>
                </p:grpSpPr>
                <p:sp>
                  <p:nvSpPr>
                    <p:cNvPr id="89" name="Rectangle 88"/>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0"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75"/>
          <p:cNvGrpSpPr/>
          <p:nvPr/>
        </p:nvGrpSpPr>
        <p:grpSpPr>
          <a:xfrm>
            <a:off x="5303520" y="914400"/>
            <a:ext cx="3474720" cy="777240"/>
            <a:chOff x="2834640" y="274320"/>
            <a:chExt cx="3474720" cy="777240"/>
          </a:xfrm>
        </p:grpSpPr>
        <p:grpSp>
          <p:nvGrpSpPr>
            <p:cNvPr id="7" name="Group 46"/>
            <p:cNvGrpSpPr/>
            <p:nvPr/>
          </p:nvGrpSpPr>
          <p:grpSpPr>
            <a:xfrm>
              <a:off x="3108960" y="274320"/>
              <a:ext cx="2926080" cy="137160"/>
              <a:chOff x="3108960" y="2743200"/>
              <a:chExt cx="2926080" cy="137160"/>
            </a:xfrm>
          </p:grpSpPr>
          <p:sp>
            <p:nvSpPr>
              <p:cNvPr id="204" name="TextBox 9"/>
              <p:cNvSpPr txBox="1"/>
              <p:nvPr/>
            </p:nvSpPr>
            <p:spPr bwMode="auto">
              <a:xfrm>
                <a:off x="3108960" y="2743200"/>
                <a:ext cx="914400" cy="13716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Work</a:t>
                </a:r>
                <a:endParaRPr lang="en-US" sz="800" b="1" dirty="0">
                  <a:solidFill>
                    <a:schemeClr val="tx1">
                      <a:lumMod val="75000"/>
                      <a:lumOff val="25000"/>
                    </a:schemeClr>
                  </a:solidFill>
                </a:endParaRPr>
              </a:p>
            </p:txBody>
          </p:sp>
          <p:sp>
            <p:nvSpPr>
              <p:cNvPr id="205" name="TextBox 10"/>
              <p:cNvSpPr txBox="1"/>
              <p:nvPr/>
            </p:nvSpPr>
            <p:spPr bwMode="auto">
              <a:xfrm>
                <a:off x="5120640" y="2743200"/>
                <a:ext cx="914400" cy="137160"/>
              </a:xfrm>
              <a:prstGeom prst="rect">
                <a:avLst/>
              </a:prstGeom>
              <a:solidFill>
                <a:schemeClr val="accent4">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Contributor</a:t>
                </a:r>
                <a:endParaRPr lang="en-US" sz="800" b="1" dirty="0">
                  <a:solidFill>
                    <a:schemeClr val="tx1">
                      <a:lumMod val="75000"/>
                      <a:lumOff val="25000"/>
                    </a:schemeClr>
                  </a:solidFill>
                </a:endParaRPr>
              </a:p>
            </p:txBody>
          </p:sp>
          <p:sp>
            <p:nvSpPr>
              <p:cNvPr id="206" name="TextBox 11"/>
              <p:cNvSpPr txBox="1"/>
              <p:nvPr/>
            </p:nvSpPr>
            <p:spPr bwMode="auto">
              <a:xfrm>
                <a:off x="4114800" y="2743200"/>
                <a:ext cx="914400" cy="137160"/>
              </a:xfrm>
              <a:prstGeom prst="rect">
                <a:avLst/>
              </a:prstGeom>
              <a:solidFill>
                <a:schemeClr val="bg2">
                  <a:lumMod val="75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Manifestation</a:t>
                </a:r>
                <a:endParaRPr lang="en-US" sz="800" b="1" dirty="0">
                  <a:solidFill>
                    <a:schemeClr val="tx1">
                      <a:lumMod val="75000"/>
                      <a:lumOff val="25000"/>
                    </a:schemeClr>
                  </a:solidFill>
                </a:endParaRPr>
              </a:p>
            </p:txBody>
          </p:sp>
        </p:grpSp>
        <p:sp>
          <p:nvSpPr>
            <p:cNvPr id="190" name="TextBox 189"/>
            <p:cNvSpPr txBox="1"/>
            <p:nvPr/>
          </p:nvSpPr>
          <p:spPr bwMode="auto">
            <a:xfrm>
              <a:off x="2834640" y="411480"/>
              <a:ext cx="3474720" cy="640080"/>
            </a:xfrm>
            <a:prstGeom prst="rect">
              <a:avLst/>
            </a:prstGeom>
            <a:solidFill>
              <a:schemeClr val="accent4">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endParaRPr lang="en-US" sz="1000" b="1" dirty="0">
                <a:solidFill>
                  <a:schemeClr val="tx1">
                    <a:lumMod val="75000"/>
                    <a:lumOff val="25000"/>
                  </a:schemeClr>
                </a:solidFill>
              </a:endParaRPr>
            </a:p>
          </p:txBody>
        </p:sp>
        <p:grpSp>
          <p:nvGrpSpPr>
            <p:cNvPr id="8" name="Group 20"/>
            <p:cNvGrpSpPr/>
            <p:nvPr/>
          </p:nvGrpSpPr>
          <p:grpSpPr>
            <a:xfrm>
              <a:off x="2834640" y="868680"/>
              <a:ext cx="3474720" cy="137160"/>
              <a:chOff x="2560321" y="2472690"/>
              <a:chExt cx="4206240" cy="137160"/>
            </a:xfrm>
          </p:grpSpPr>
          <p:sp>
            <p:nvSpPr>
              <p:cNvPr id="202" name="TextBox 6"/>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rgbClr val="003CB4"/>
                    </a:solidFill>
                    <a:latin typeface="Arial" pitchFamily="34" charset="0"/>
                    <a:cs typeface="Arial" pitchFamily="34" charset="0"/>
                  </a:rPr>
                  <a:t>[links left…]</a:t>
                </a:r>
                <a:endParaRPr lang="en-US" sz="600" dirty="0">
                  <a:solidFill>
                    <a:srgbClr val="003CB4"/>
                  </a:solidFill>
                  <a:latin typeface="Arial" pitchFamily="34" charset="0"/>
                  <a:cs typeface="Arial" pitchFamily="34" charset="0"/>
                </a:endParaRPr>
              </a:p>
            </p:txBody>
          </p:sp>
          <p:sp>
            <p:nvSpPr>
              <p:cNvPr id="203" name="TextBox 8"/>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r"/>
                <a:r>
                  <a:rPr lang="en-US" sz="600" dirty="0" smtClean="0">
                    <a:solidFill>
                      <a:srgbClr val="003CB4"/>
                    </a:solidFill>
                    <a:latin typeface="Arial" pitchFamily="34" charset="0"/>
                    <a:cs typeface="Arial" pitchFamily="34" charset="0"/>
                  </a:rPr>
                  <a:t>[links right…]</a:t>
                </a:r>
                <a:endParaRPr lang="en-US" sz="600" dirty="0">
                  <a:solidFill>
                    <a:srgbClr val="003CB4"/>
                  </a:solidFill>
                  <a:latin typeface="Arial" pitchFamily="34" charset="0"/>
                  <a:cs typeface="Arial" pitchFamily="34" charset="0"/>
                </a:endParaRPr>
              </a:p>
            </p:txBody>
          </p:sp>
        </p:grpSp>
        <p:grpSp>
          <p:nvGrpSpPr>
            <p:cNvPr id="9" name="Group 19"/>
            <p:cNvGrpSpPr/>
            <p:nvPr/>
          </p:nvGrpSpPr>
          <p:grpSpPr>
            <a:xfrm>
              <a:off x="2880360" y="594360"/>
              <a:ext cx="3383280" cy="137160"/>
              <a:chOff x="2743200" y="2841307"/>
              <a:chExt cx="3383280" cy="137160"/>
            </a:xfrm>
          </p:grpSpPr>
          <p:sp>
            <p:nvSpPr>
              <p:cNvPr id="194" name="TextBox 193"/>
              <p:cNvSpPr txBox="1"/>
              <p:nvPr/>
            </p:nvSpPr>
            <p:spPr bwMode="auto">
              <a:xfrm>
                <a:off x="5486400" y="2841307"/>
                <a:ext cx="548640" cy="137160"/>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ctr"/>
                <a:r>
                  <a:rPr lang="en-US" sz="800" b="1" i="1" dirty="0" smtClean="0">
                    <a:solidFill>
                      <a:schemeClr val="bg1"/>
                    </a:solidFill>
                  </a:rPr>
                  <a:t>search</a:t>
                </a:r>
                <a:endParaRPr lang="en-US" sz="800" b="1" i="1" dirty="0">
                  <a:solidFill>
                    <a:schemeClr val="bg1"/>
                  </a:solidFill>
                </a:endParaRPr>
              </a:p>
            </p:txBody>
          </p:sp>
          <p:grpSp>
            <p:nvGrpSpPr>
              <p:cNvPr id="10" name="Group 14"/>
              <p:cNvGrpSpPr/>
              <p:nvPr/>
            </p:nvGrpSpPr>
            <p:grpSpPr>
              <a:xfrm>
                <a:off x="2743200" y="2841307"/>
                <a:ext cx="3383280" cy="137160"/>
                <a:chOff x="3154680" y="2834640"/>
                <a:chExt cx="3383280" cy="137160"/>
              </a:xfrm>
            </p:grpSpPr>
            <p:sp>
              <p:nvSpPr>
                <p:cNvPr id="200" name="TextBox 199"/>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Name:</a:t>
                  </a:r>
                  <a:endParaRPr lang="en-US" sz="600" i="1" dirty="0">
                    <a:solidFill>
                      <a:schemeClr val="tx1"/>
                    </a:solidFill>
                    <a:latin typeface="Arial" pitchFamily="34" charset="0"/>
                    <a:cs typeface="Arial" pitchFamily="34" charset="0"/>
                  </a:endParaRPr>
                </a:p>
              </p:txBody>
            </p:sp>
            <p:sp>
              <p:nvSpPr>
                <p:cNvPr id="201" name="TextBox 200"/>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George Martin</a:t>
                  </a:r>
                  <a:endParaRPr lang="en-US" sz="600" dirty="0">
                    <a:solidFill>
                      <a:schemeClr val="tx1"/>
                    </a:solidFill>
                    <a:latin typeface="Arial" pitchFamily="34" charset="0"/>
                    <a:cs typeface="Arial" pitchFamily="34" charset="0"/>
                  </a:endParaRPr>
                </a:p>
              </p:txBody>
            </p:sp>
          </p:grpSp>
        </p:grpSp>
      </p:grpSp>
      <p:grpSp>
        <p:nvGrpSpPr>
          <p:cNvPr id="11" name="Group 31"/>
          <p:cNvGrpSpPr/>
          <p:nvPr/>
        </p:nvGrpSpPr>
        <p:grpSpPr>
          <a:xfrm>
            <a:off x="5303520" y="1828800"/>
            <a:ext cx="3474720" cy="3931920"/>
            <a:chOff x="2743200" y="274320"/>
            <a:chExt cx="3474720" cy="3931920"/>
          </a:xfrm>
        </p:grpSpPr>
        <p:sp>
          <p:nvSpPr>
            <p:cNvPr id="176" name="Rectangle 13"/>
            <p:cNvSpPr/>
            <p:nvPr/>
          </p:nvSpPr>
          <p:spPr>
            <a:xfrm>
              <a:off x="2743200" y="274320"/>
              <a:ext cx="3474720" cy="3931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2" name="Group 15"/>
            <p:cNvGrpSpPr/>
            <p:nvPr/>
          </p:nvGrpSpPr>
          <p:grpSpPr>
            <a:xfrm>
              <a:off x="2788920" y="320040"/>
              <a:ext cx="3383280" cy="184785"/>
              <a:chOff x="2560320" y="960120"/>
              <a:chExt cx="5160937" cy="184785"/>
            </a:xfrm>
          </p:grpSpPr>
          <p:sp>
            <p:nvSpPr>
              <p:cNvPr id="192" name="Rectangle 191"/>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(2)</a:t>
                </a:r>
              </a:p>
            </p:txBody>
          </p:sp>
          <p:sp>
            <p:nvSpPr>
              <p:cNvPr id="193" name="Rectangle 192"/>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3" name="Group 115"/>
          <p:cNvGrpSpPr/>
          <p:nvPr/>
        </p:nvGrpSpPr>
        <p:grpSpPr>
          <a:xfrm>
            <a:off x="5394960" y="5577840"/>
            <a:ext cx="3291840" cy="137160"/>
            <a:chOff x="446817" y="2161735"/>
            <a:chExt cx="3291840" cy="137160"/>
          </a:xfrm>
        </p:grpSpPr>
        <p:sp>
          <p:nvSpPr>
            <p:cNvPr id="239" name="Rectangle 23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4" name="Group 52"/>
            <p:cNvGrpSpPr/>
            <p:nvPr/>
          </p:nvGrpSpPr>
          <p:grpSpPr>
            <a:xfrm>
              <a:off x="446817" y="2161735"/>
              <a:ext cx="3291840" cy="137160"/>
              <a:chOff x="274320" y="1600200"/>
              <a:chExt cx="3291840" cy="137160"/>
            </a:xfrm>
          </p:grpSpPr>
          <p:grpSp>
            <p:nvGrpSpPr>
              <p:cNvPr id="16" name="Group 11"/>
              <p:cNvGrpSpPr/>
              <p:nvPr/>
            </p:nvGrpSpPr>
            <p:grpSpPr>
              <a:xfrm>
                <a:off x="274320" y="1600200"/>
                <a:ext cx="3291840" cy="137160"/>
                <a:chOff x="2468880" y="457200"/>
                <a:chExt cx="3291840" cy="137160"/>
              </a:xfrm>
            </p:grpSpPr>
            <p:sp>
              <p:nvSpPr>
                <p:cNvPr id="245" name="Rectangle 24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46" name="Rectangle 245"/>
                <p:cNvSpPr/>
                <p:nvPr/>
              </p:nvSpPr>
              <p:spPr>
                <a:xfrm>
                  <a:off x="2468880" y="457200"/>
                  <a:ext cx="137160" cy="137160"/>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5"/>
              <p:cNvGrpSpPr/>
              <p:nvPr/>
            </p:nvGrpSpPr>
            <p:grpSpPr>
              <a:xfrm>
                <a:off x="274320" y="1600200"/>
                <a:ext cx="3291840" cy="137160"/>
                <a:chOff x="274320" y="1828800"/>
                <a:chExt cx="3291840" cy="137160"/>
              </a:xfrm>
            </p:grpSpPr>
            <p:sp>
              <p:nvSpPr>
                <p:cNvPr id="243" name="Rectangle 24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4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dirty="0" smtClean="0">
                      <a:solidFill>
                        <a:schemeClr val="tx1"/>
                      </a:solidFill>
                      <a:latin typeface="Arial" pitchFamily="34" charset="0"/>
                      <a:cs typeface="Arial" pitchFamily="34" charset="0"/>
                    </a:rPr>
                    <a:t>Martin, George (1926-)</a:t>
                  </a:r>
                </a:p>
              </p:txBody>
            </p:sp>
          </p:grpSp>
        </p:grpSp>
      </p:grpSp>
      <p:grpSp>
        <p:nvGrpSpPr>
          <p:cNvPr id="18" name="Group 193"/>
          <p:cNvGrpSpPr/>
          <p:nvPr/>
        </p:nvGrpSpPr>
        <p:grpSpPr>
          <a:xfrm>
            <a:off x="5394960" y="2103120"/>
            <a:ext cx="3291840" cy="3429000"/>
            <a:chOff x="4572000" y="1828800"/>
            <a:chExt cx="3291840" cy="3429000"/>
          </a:xfrm>
        </p:grpSpPr>
        <p:sp>
          <p:nvSpPr>
            <p:cNvPr id="147" name="Rectangle 146"/>
            <p:cNvSpPr/>
            <p:nvPr/>
          </p:nvSpPr>
          <p:spPr>
            <a:xfrm>
              <a:off x="4572000" y="1828800"/>
              <a:ext cx="3291840" cy="34290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19" name="Group 53"/>
            <p:cNvGrpSpPr/>
            <p:nvPr/>
          </p:nvGrpSpPr>
          <p:grpSpPr>
            <a:xfrm>
              <a:off x="4617720" y="1874520"/>
              <a:ext cx="3200400" cy="274320"/>
              <a:chOff x="1828800" y="1828800"/>
              <a:chExt cx="3200400" cy="274320"/>
            </a:xfrm>
          </p:grpSpPr>
          <p:sp>
            <p:nvSpPr>
              <p:cNvPr id="153" name="Rectangle 152"/>
              <p:cNvSpPr/>
              <p:nvPr/>
            </p:nvSpPr>
            <p:spPr>
              <a:xfrm>
                <a:off x="1828800" y="1828800"/>
                <a:ext cx="274320" cy="274320"/>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54" name="Rectangle 153"/>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latin typeface="Arial" pitchFamily="34" charset="0"/>
                    <a:cs typeface="Arial" pitchFamily="34" charset="0"/>
                  </a:rPr>
                  <a:t>Martin, George (1926-)</a:t>
                </a:r>
              </a:p>
            </p:txBody>
          </p:sp>
        </p:grpSp>
        <p:sp>
          <p:nvSpPr>
            <p:cNvPr id="149" name="Rectangle 148"/>
            <p:cNvSpPr/>
            <p:nvPr/>
          </p:nvSpPr>
          <p:spPr>
            <a:xfrm>
              <a:off x="4617720" y="502920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0" name="Group 10"/>
            <p:cNvGrpSpPr/>
            <p:nvPr/>
          </p:nvGrpSpPr>
          <p:grpSpPr>
            <a:xfrm>
              <a:off x="4572000" y="2194560"/>
              <a:ext cx="3291840" cy="137160"/>
              <a:chOff x="5349240" y="2194560"/>
              <a:chExt cx="3291840" cy="137160"/>
            </a:xfrm>
          </p:grpSpPr>
          <p:sp>
            <p:nvSpPr>
              <p:cNvPr id="151" name="Rectangle 150"/>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152" name="Rectangle 151"/>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chemeClr val="bg1">
                        <a:lumMod val="50000"/>
                      </a:schemeClr>
                    </a:solidFill>
                    <a:latin typeface="Arial" pitchFamily="34" charset="0"/>
                    <a:cs typeface="Arial" pitchFamily="34" charset="0"/>
                  </a:rPr>
                  <a:t>contributions</a:t>
                </a:r>
                <a:r>
                  <a:rPr lang="en-US" sz="600" dirty="0" smtClean="0">
                    <a:solidFill>
                      <a:srgbClr val="003CB4"/>
                    </a:solidFill>
                    <a:latin typeface="Arial" pitchFamily="34" charset="0"/>
                    <a:cs typeface="Arial" pitchFamily="34" charset="0"/>
                  </a:rPr>
                  <a:t>  ::  everything</a:t>
                </a:r>
              </a:p>
            </p:txBody>
          </p:sp>
        </p:grpSp>
      </p:grpSp>
      <p:grpSp>
        <p:nvGrpSpPr>
          <p:cNvPr id="21" name="Group 264"/>
          <p:cNvGrpSpPr/>
          <p:nvPr/>
        </p:nvGrpSpPr>
        <p:grpSpPr>
          <a:xfrm>
            <a:off x="5303520" y="5806440"/>
            <a:ext cx="3474720" cy="502920"/>
            <a:chOff x="914400" y="1828800"/>
            <a:chExt cx="3474720" cy="502920"/>
          </a:xfrm>
        </p:grpSpPr>
        <p:grpSp>
          <p:nvGrpSpPr>
            <p:cNvPr id="22" name="Group 262"/>
            <p:cNvGrpSpPr/>
            <p:nvPr/>
          </p:nvGrpSpPr>
          <p:grpSpPr>
            <a:xfrm>
              <a:off x="914400" y="1828800"/>
              <a:ext cx="3474720" cy="502920"/>
              <a:chOff x="914400" y="1828800"/>
              <a:chExt cx="3474720" cy="502920"/>
            </a:xfrm>
          </p:grpSpPr>
          <p:grpSp>
            <p:nvGrpSpPr>
              <p:cNvPr id="23" name="Group 87"/>
              <p:cNvGrpSpPr/>
              <p:nvPr/>
            </p:nvGrpSpPr>
            <p:grpSpPr>
              <a:xfrm>
                <a:off x="914400" y="1828800"/>
                <a:ext cx="3474720" cy="502920"/>
                <a:chOff x="2514600" y="914400"/>
                <a:chExt cx="4343400" cy="502920"/>
              </a:xfrm>
            </p:grpSpPr>
            <p:sp>
              <p:nvSpPr>
                <p:cNvPr id="217"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4" name="Group 15"/>
                <p:cNvGrpSpPr/>
                <p:nvPr/>
              </p:nvGrpSpPr>
              <p:grpSpPr>
                <a:xfrm>
                  <a:off x="2560320" y="960120"/>
                  <a:ext cx="4240530" cy="184785"/>
                  <a:chOff x="2560320" y="960120"/>
                  <a:chExt cx="4240530" cy="184785"/>
                </a:xfrm>
              </p:grpSpPr>
              <p:sp>
                <p:nvSpPr>
                  <p:cNvPr id="220" name="Rectangle 21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(2)</a:t>
                    </a:r>
                    <a:endParaRPr lang="en-US" sz="700" b="1" dirty="0" smtClean="0">
                      <a:solidFill>
                        <a:schemeClr val="tx1">
                          <a:lumMod val="75000"/>
                          <a:lumOff val="25000"/>
                        </a:schemeClr>
                      </a:solidFill>
                      <a:latin typeface="Arial" pitchFamily="34" charset="0"/>
                      <a:cs typeface="Arial" pitchFamily="34" charset="0"/>
                    </a:endParaRPr>
                  </a:p>
                </p:txBody>
              </p:sp>
              <p:sp>
                <p:nvSpPr>
                  <p:cNvPr id="221" name="Rectangle 22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1" name="Group 125"/>
              <p:cNvGrpSpPr/>
              <p:nvPr/>
            </p:nvGrpSpPr>
            <p:grpSpPr>
              <a:xfrm>
                <a:off x="1024128" y="2103120"/>
                <a:ext cx="3291840" cy="137160"/>
                <a:chOff x="446817" y="2161735"/>
                <a:chExt cx="3291840" cy="137160"/>
              </a:xfrm>
            </p:grpSpPr>
            <p:sp>
              <p:nvSpPr>
                <p:cNvPr id="198" name="Rectangle 19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24" name="Group 52"/>
                <p:cNvGrpSpPr/>
                <p:nvPr/>
              </p:nvGrpSpPr>
              <p:grpSpPr>
                <a:xfrm>
                  <a:off x="446817" y="2161735"/>
                  <a:ext cx="3291840" cy="137160"/>
                  <a:chOff x="274320" y="1600200"/>
                  <a:chExt cx="3291840" cy="137160"/>
                </a:xfrm>
              </p:grpSpPr>
              <p:grpSp>
                <p:nvGrpSpPr>
                  <p:cNvPr id="225" name="Group 11"/>
                  <p:cNvGrpSpPr/>
                  <p:nvPr/>
                </p:nvGrpSpPr>
                <p:grpSpPr>
                  <a:xfrm>
                    <a:off x="274320" y="1600200"/>
                    <a:ext cx="3291840" cy="137160"/>
                    <a:chOff x="2468880" y="457200"/>
                    <a:chExt cx="3291840" cy="137160"/>
                  </a:xfrm>
                </p:grpSpPr>
                <p:sp>
                  <p:nvSpPr>
                    <p:cNvPr id="212" name="Rectangle 211"/>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13" name="Rectangle 212"/>
                    <p:cNvSpPr/>
                    <p:nvPr/>
                  </p:nvSpPr>
                  <p:spPr>
                    <a:xfrm>
                      <a:off x="2468880" y="457200"/>
                      <a:ext cx="137160" cy="137160"/>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5"/>
                  <p:cNvGrpSpPr/>
                  <p:nvPr/>
                </p:nvGrpSpPr>
                <p:grpSpPr>
                  <a:xfrm>
                    <a:off x="274320" y="1600200"/>
                    <a:ext cx="3291840" cy="137160"/>
                    <a:chOff x="274320" y="1828800"/>
                    <a:chExt cx="3291840" cy="137160"/>
                  </a:xfrm>
                </p:grpSpPr>
                <p:sp>
                  <p:nvSpPr>
                    <p:cNvPr id="210" name="Rectangle 209"/>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11"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dirty="0" smtClean="0">
                          <a:solidFill>
                            <a:schemeClr val="tx1"/>
                          </a:solidFill>
                          <a:latin typeface="Arial" pitchFamily="34" charset="0"/>
                          <a:cs typeface="Arial" pitchFamily="34" charset="0"/>
                        </a:rPr>
                        <a:t>Martin, George (1926-)</a:t>
                      </a:r>
                    </a:p>
                  </p:txBody>
                </p:sp>
              </p:grpSp>
            </p:grpSp>
          </p:grpSp>
          <p:sp>
            <p:nvSpPr>
              <p:cNvPr id="222" name="Rectangle 221"/>
              <p:cNvSpPr/>
              <p:nvPr/>
            </p:nvSpPr>
            <p:spPr>
              <a:xfrm>
                <a:off x="914400" y="2286000"/>
                <a:ext cx="3474720" cy="4572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Rectangle 263"/>
            <p:cNvSpPr/>
            <p:nvPr/>
          </p:nvSpPr>
          <p:spPr>
            <a:xfrm>
              <a:off x="914400" y="2331720"/>
              <a:ext cx="3474720" cy="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5440680" y="2651760"/>
            <a:ext cx="3200400" cy="182880"/>
          </a:xfrm>
          <a:prstGeom prst="rect">
            <a:avLst/>
          </a:prstGeom>
          <a:noFill/>
          <a:ln w="12700">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Productions</a:t>
            </a:r>
            <a:endParaRPr lang="en-US" sz="600" dirty="0">
              <a:solidFill>
                <a:srgbClr val="0043C8"/>
              </a:solidFill>
              <a:latin typeface="Arial" pitchFamily="34" charset="0"/>
              <a:cs typeface="Arial" pitchFamily="34" charset="0"/>
            </a:endParaRPr>
          </a:p>
        </p:txBody>
      </p:sp>
      <p:grpSp>
        <p:nvGrpSpPr>
          <p:cNvPr id="227" name="Group 168"/>
          <p:cNvGrpSpPr/>
          <p:nvPr/>
        </p:nvGrpSpPr>
        <p:grpSpPr>
          <a:xfrm>
            <a:off x="5440680" y="4206240"/>
            <a:ext cx="3200400" cy="411480"/>
            <a:chOff x="5440680" y="3931920"/>
            <a:chExt cx="3200400" cy="411480"/>
          </a:xfrm>
        </p:grpSpPr>
        <p:sp>
          <p:nvSpPr>
            <p:cNvPr id="106" name="Rectangle 105"/>
            <p:cNvSpPr/>
            <p:nvPr/>
          </p:nvSpPr>
          <p:spPr>
            <a:xfrm>
              <a:off x="5440680" y="3931920"/>
              <a:ext cx="3200400" cy="182880"/>
            </a:xfrm>
            <a:prstGeom prst="rect">
              <a:avLst/>
            </a:prstGeom>
            <a:noFill/>
            <a:ln w="1270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Compositions. Arrangements &amp;etc.</a:t>
              </a:r>
              <a:endParaRPr lang="en-US" sz="600" dirty="0">
                <a:solidFill>
                  <a:srgbClr val="0043C8"/>
                </a:solidFill>
                <a:latin typeface="Arial" pitchFamily="34" charset="0"/>
                <a:cs typeface="Arial" pitchFamily="34" charset="0"/>
              </a:endParaRPr>
            </a:p>
          </p:txBody>
        </p:sp>
        <p:grpSp>
          <p:nvGrpSpPr>
            <p:cNvPr id="228" name="Group 127"/>
            <p:cNvGrpSpPr/>
            <p:nvPr/>
          </p:nvGrpSpPr>
          <p:grpSpPr>
            <a:xfrm>
              <a:off x="5440680" y="4206240"/>
              <a:ext cx="3200400" cy="137160"/>
              <a:chOff x="2468880" y="985266"/>
              <a:chExt cx="3200400" cy="137160"/>
            </a:xfrm>
          </p:grpSpPr>
          <p:sp>
            <p:nvSpPr>
              <p:cNvPr id="108" name="Rectangle 107"/>
              <p:cNvSpPr/>
              <p:nvPr/>
            </p:nvSpPr>
            <p:spPr>
              <a:xfrm>
                <a:off x="2468880" y="985266"/>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nvGrpSpPr>
              <p:cNvPr id="229" name="Group 23"/>
              <p:cNvGrpSpPr/>
              <p:nvPr/>
            </p:nvGrpSpPr>
            <p:grpSpPr>
              <a:xfrm>
                <a:off x="2468880" y="985266"/>
                <a:ext cx="3200400" cy="137160"/>
                <a:chOff x="2468880" y="731520"/>
                <a:chExt cx="3200400" cy="137160"/>
              </a:xfrm>
            </p:grpSpPr>
            <p:sp>
              <p:nvSpPr>
                <p:cNvPr id="112" name="Rectangle 111"/>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sp>
              <p:nvSpPr>
                <p:cNvPr id="117" name="Rectangle 11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i="1" dirty="0" smtClean="0">
                      <a:solidFill>
                        <a:schemeClr val="bg1">
                          <a:lumMod val="50000"/>
                        </a:schemeClr>
                      </a:solidFill>
                      <a:latin typeface="Arial" pitchFamily="34" charset="0"/>
                      <a:cs typeface="Arial" pitchFamily="34" charset="0"/>
                    </a:rPr>
                    <a:t>None</a:t>
                  </a:r>
                  <a:endParaRPr lang="en-US" sz="600" i="1" dirty="0">
                    <a:solidFill>
                      <a:schemeClr val="bg1">
                        <a:lumMod val="50000"/>
                      </a:schemeClr>
                    </a:solidFill>
                    <a:latin typeface="Arial" pitchFamily="34" charset="0"/>
                    <a:cs typeface="Arial" pitchFamily="34" charset="0"/>
                  </a:endParaRPr>
                </a:p>
              </p:txBody>
            </p:sp>
          </p:grpSp>
        </p:grpSp>
      </p:grpSp>
      <p:sp>
        <p:nvSpPr>
          <p:cNvPr id="219" name="Rectangle 218"/>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223" name="Rectangle 222"/>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238" name="Group 15"/>
          <p:cNvGrpSpPr/>
          <p:nvPr/>
        </p:nvGrpSpPr>
        <p:grpSpPr>
          <a:xfrm>
            <a:off x="320040" y="868680"/>
            <a:ext cx="4754880" cy="274320"/>
            <a:chOff x="1371600" y="2073592"/>
            <a:chExt cx="4860548" cy="274320"/>
          </a:xfrm>
        </p:grpSpPr>
        <p:sp>
          <p:nvSpPr>
            <p:cNvPr id="260" name="Rectangle 25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261" name="Rectangle 260"/>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240" name="Group 55"/>
          <p:cNvGrpSpPr/>
          <p:nvPr/>
        </p:nvGrpSpPr>
        <p:grpSpPr>
          <a:xfrm>
            <a:off x="320040" y="6080760"/>
            <a:ext cx="4754880" cy="182880"/>
            <a:chOff x="2468880" y="502920"/>
            <a:chExt cx="4206240" cy="182880"/>
          </a:xfrm>
        </p:grpSpPr>
        <p:sp>
          <p:nvSpPr>
            <p:cNvPr id="263" name="Rectangle 262"/>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65" name="Rectangle 264"/>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66" name="Rectangle 265"/>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67" name="Rectangle 266"/>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68" name="Rectangle 267"/>
          <p:cNvSpPr/>
          <p:nvPr/>
        </p:nvSpPr>
        <p:spPr>
          <a:xfrm>
            <a:off x="320040" y="58978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69" name="Rectangle 268"/>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70" name="Rectangle 269"/>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255" name="Group 167"/>
          <p:cNvGrpSpPr/>
          <p:nvPr/>
        </p:nvGrpSpPr>
        <p:grpSpPr>
          <a:xfrm>
            <a:off x="5440680" y="4754880"/>
            <a:ext cx="3200400" cy="411480"/>
            <a:chOff x="5440680" y="4846320"/>
            <a:chExt cx="3200400" cy="411480"/>
          </a:xfrm>
        </p:grpSpPr>
        <p:sp>
          <p:nvSpPr>
            <p:cNvPr id="118" name="Rectangle 117"/>
            <p:cNvSpPr/>
            <p:nvPr/>
          </p:nvSpPr>
          <p:spPr>
            <a:xfrm>
              <a:off x="5440680" y="4846320"/>
              <a:ext cx="3200400" cy="182880"/>
            </a:xfrm>
            <a:prstGeom prst="rect">
              <a:avLst/>
            </a:prstGeom>
            <a:noFill/>
            <a:ln w="127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Performances</a:t>
              </a:r>
              <a:endParaRPr lang="en-US" sz="600" dirty="0">
                <a:solidFill>
                  <a:srgbClr val="0043C8"/>
                </a:solidFill>
                <a:latin typeface="Arial" pitchFamily="34" charset="0"/>
                <a:cs typeface="Arial" pitchFamily="34" charset="0"/>
              </a:endParaRPr>
            </a:p>
          </p:txBody>
        </p:sp>
        <p:grpSp>
          <p:nvGrpSpPr>
            <p:cNvPr id="256" name="Group 127"/>
            <p:cNvGrpSpPr/>
            <p:nvPr/>
          </p:nvGrpSpPr>
          <p:grpSpPr>
            <a:xfrm>
              <a:off x="5440680" y="5120640"/>
              <a:ext cx="3200400" cy="137160"/>
              <a:chOff x="2468880" y="985266"/>
              <a:chExt cx="3200400" cy="137160"/>
            </a:xfrm>
          </p:grpSpPr>
          <p:sp>
            <p:nvSpPr>
              <p:cNvPr id="164" name="Rectangle 163"/>
              <p:cNvSpPr/>
              <p:nvPr/>
            </p:nvSpPr>
            <p:spPr>
              <a:xfrm>
                <a:off x="2468880" y="985266"/>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nvGrpSpPr>
              <p:cNvPr id="257" name="Group 23"/>
              <p:cNvGrpSpPr/>
              <p:nvPr/>
            </p:nvGrpSpPr>
            <p:grpSpPr>
              <a:xfrm>
                <a:off x="2468880" y="985266"/>
                <a:ext cx="3200400" cy="137160"/>
                <a:chOff x="2468880" y="731520"/>
                <a:chExt cx="3200400" cy="137160"/>
              </a:xfrm>
            </p:grpSpPr>
            <p:sp>
              <p:nvSpPr>
                <p:cNvPr id="166" name="Rectangle 16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sp>
              <p:nvSpPr>
                <p:cNvPr id="167" name="Rectangle 16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i="1" dirty="0" smtClean="0">
                      <a:solidFill>
                        <a:schemeClr val="bg1">
                          <a:lumMod val="50000"/>
                        </a:schemeClr>
                      </a:solidFill>
                      <a:latin typeface="Arial" pitchFamily="34" charset="0"/>
                      <a:cs typeface="Arial" pitchFamily="34" charset="0"/>
                    </a:rPr>
                    <a:t>None</a:t>
                  </a:r>
                  <a:endParaRPr lang="en-US" sz="600" i="1" dirty="0">
                    <a:solidFill>
                      <a:schemeClr val="bg1">
                        <a:lumMod val="50000"/>
                      </a:schemeClr>
                    </a:solidFill>
                    <a:latin typeface="Arial" pitchFamily="34" charset="0"/>
                    <a:cs typeface="Arial" pitchFamily="34" charset="0"/>
                  </a:endParaRPr>
                </a:p>
              </p:txBody>
            </p:sp>
          </p:grpSp>
        </p:grpSp>
      </p:grpSp>
      <p:grpSp>
        <p:nvGrpSpPr>
          <p:cNvPr id="284" name="Group 283"/>
          <p:cNvGrpSpPr/>
          <p:nvPr/>
        </p:nvGrpSpPr>
        <p:grpSpPr>
          <a:xfrm>
            <a:off x="5440680" y="2926080"/>
            <a:ext cx="3200400" cy="888486"/>
            <a:chOff x="5440680" y="914400"/>
            <a:chExt cx="3200400" cy="888486"/>
          </a:xfrm>
        </p:grpSpPr>
        <p:grpSp>
          <p:nvGrpSpPr>
            <p:cNvPr id="141" name="Group 145"/>
            <p:cNvGrpSpPr/>
            <p:nvPr/>
          </p:nvGrpSpPr>
          <p:grpSpPr>
            <a:xfrm>
              <a:off x="5440680" y="914400"/>
              <a:ext cx="3200400" cy="156966"/>
              <a:chOff x="2468880" y="985266"/>
              <a:chExt cx="3200400" cy="156966"/>
            </a:xfrm>
          </p:grpSpPr>
          <p:grpSp>
            <p:nvGrpSpPr>
              <p:cNvPr id="142" name="Group 26"/>
              <p:cNvGrpSpPr/>
              <p:nvPr/>
            </p:nvGrpSpPr>
            <p:grpSpPr>
              <a:xfrm>
                <a:off x="2468880" y="985266"/>
                <a:ext cx="3200400" cy="137160"/>
                <a:chOff x="2468880" y="1143000"/>
                <a:chExt cx="3200400" cy="137160"/>
              </a:xfrm>
            </p:grpSpPr>
            <p:grpSp>
              <p:nvGrpSpPr>
                <p:cNvPr id="146" name="Group 25"/>
                <p:cNvGrpSpPr/>
                <p:nvPr/>
              </p:nvGrpSpPr>
              <p:grpSpPr>
                <a:xfrm>
                  <a:off x="2560320" y="1143000"/>
                  <a:ext cx="137160" cy="137160"/>
                  <a:chOff x="1828800" y="914400"/>
                  <a:chExt cx="137160" cy="137160"/>
                </a:xfrm>
              </p:grpSpPr>
              <p:sp>
                <p:nvSpPr>
                  <p:cNvPr id="150" name="Rectangle 149"/>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Rectangle 14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43" name="Group 23"/>
              <p:cNvGrpSpPr/>
              <p:nvPr/>
            </p:nvGrpSpPr>
            <p:grpSpPr>
              <a:xfrm>
                <a:off x="2468880" y="985266"/>
                <a:ext cx="3200400" cy="156966"/>
                <a:chOff x="2468880" y="731520"/>
                <a:chExt cx="3200400" cy="156966"/>
              </a:xfrm>
            </p:grpSpPr>
            <p:sp>
              <p:nvSpPr>
                <p:cNvPr id="144" name="Rectangle 14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45" name="Rectangle 14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Please please me.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(1963). Producer.</a:t>
                  </a:r>
                </a:p>
              </p:txBody>
            </p:sp>
          </p:grpSp>
        </p:grpSp>
        <p:grpSp>
          <p:nvGrpSpPr>
            <p:cNvPr id="156" name="Group 145"/>
            <p:cNvGrpSpPr/>
            <p:nvPr/>
          </p:nvGrpSpPr>
          <p:grpSpPr>
            <a:xfrm>
              <a:off x="5440680" y="1097280"/>
              <a:ext cx="3200400" cy="156966"/>
              <a:chOff x="2468880" y="985266"/>
              <a:chExt cx="3200400" cy="156966"/>
            </a:xfrm>
          </p:grpSpPr>
          <p:grpSp>
            <p:nvGrpSpPr>
              <p:cNvPr id="157" name="Group 26"/>
              <p:cNvGrpSpPr/>
              <p:nvPr/>
            </p:nvGrpSpPr>
            <p:grpSpPr>
              <a:xfrm>
                <a:off x="2468880" y="985266"/>
                <a:ext cx="3200400" cy="137160"/>
                <a:chOff x="2468880" y="1143000"/>
                <a:chExt cx="3200400" cy="137160"/>
              </a:xfrm>
            </p:grpSpPr>
            <p:grpSp>
              <p:nvGrpSpPr>
                <p:cNvPr id="161" name="Group 25"/>
                <p:cNvGrpSpPr/>
                <p:nvPr/>
              </p:nvGrpSpPr>
              <p:grpSpPr>
                <a:xfrm>
                  <a:off x="2560320" y="1143000"/>
                  <a:ext cx="137160" cy="137160"/>
                  <a:chOff x="1828800" y="914400"/>
                  <a:chExt cx="137160" cy="137160"/>
                </a:xfrm>
              </p:grpSpPr>
              <p:sp>
                <p:nvSpPr>
                  <p:cNvPr id="163" name="Rectangle 162"/>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Rectangle 16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58" name="Group 23"/>
              <p:cNvGrpSpPr/>
              <p:nvPr/>
            </p:nvGrpSpPr>
            <p:grpSpPr>
              <a:xfrm>
                <a:off x="2468880" y="985266"/>
                <a:ext cx="3200400" cy="156966"/>
                <a:chOff x="2468880" y="731520"/>
                <a:chExt cx="3200400" cy="156966"/>
              </a:xfrm>
            </p:grpSpPr>
            <p:sp>
              <p:nvSpPr>
                <p:cNvPr id="159" name="Rectangle 15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60" name="Rectangle 15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With the Beatles.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(1963). Producer.</a:t>
                  </a:r>
                </a:p>
              </p:txBody>
            </p:sp>
          </p:grpSp>
        </p:grpSp>
        <p:grpSp>
          <p:nvGrpSpPr>
            <p:cNvPr id="168" name="Group 145"/>
            <p:cNvGrpSpPr/>
            <p:nvPr/>
          </p:nvGrpSpPr>
          <p:grpSpPr>
            <a:xfrm>
              <a:off x="5440680" y="1280160"/>
              <a:ext cx="3200400" cy="156966"/>
              <a:chOff x="2468880" y="985266"/>
              <a:chExt cx="3200400" cy="156966"/>
            </a:xfrm>
          </p:grpSpPr>
          <p:grpSp>
            <p:nvGrpSpPr>
              <p:cNvPr id="169" name="Group 26"/>
              <p:cNvGrpSpPr/>
              <p:nvPr/>
            </p:nvGrpSpPr>
            <p:grpSpPr>
              <a:xfrm>
                <a:off x="2468880" y="985266"/>
                <a:ext cx="3200400" cy="137160"/>
                <a:chOff x="2468880" y="1143000"/>
                <a:chExt cx="3200400" cy="137160"/>
              </a:xfrm>
            </p:grpSpPr>
            <p:grpSp>
              <p:nvGrpSpPr>
                <p:cNvPr id="188" name="Group 25"/>
                <p:cNvGrpSpPr/>
                <p:nvPr/>
              </p:nvGrpSpPr>
              <p:grpSpPr>
                <a:xfrm>
                  <a:off x="2560320" y="1143000"/>
                  <a:ext cx="137160" cy="137160"/>
                  <a:chOff x="1828800" y="914400"/>
                  <a:chExt cx="137160" cy="137160"/>
                </a:xfrm>
              </p:grpSpPr>
              <p:sp>
                <p:nvSpPr>
                  <p:cNvPr id="196" name="Rectangle 195"/>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Rectangle 19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70" name="Group 23"/>
              <p:cNvGrpSpPr/>
              <p:nvPr/>
            </p:nvGrpSpPr>
            <p:grpSpPr>
              <a:xfrm>
                <a:off x="2468880" y="985266"/>
                <a:ext cx="3200400" cy="156966"/>
                <a:chOff x="2468880" y="731520"/>
                <a:chExt cx="3200400" cy="156966"/>
              </a:xfrm>
            </p:grpSpPr>
            <p:sp>
              <p:nvSpPr>
                <p:cNvPr id="171" name="Rectangle 17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79" name="Rectangle 17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 hard day’s night.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(1964). Producer.</a:t>
                  </a:r>
                </a:p>
              </p:txBody>
            </p:sp>
          </p:grpSp>
        </p:grpSp>
        <p:grpSp>
          <p:nvGrpSpPr>
            <p:cNvPr id="199" name="Group 145"/>
            <p:cNvGrpSpPr/>
            <p:nvPr/>
          </p:nvGrpSpPr>
          <p:grpSpPr>
            <a:xfrm>
              <a:off x="5440680" y="1463040"/>
              <a:ext cx="3200400" cy="156966"/>
              <a:chOff x="2468880" y="985266"/>
              <a:chExt cx="3200400" cy="156966"/>
            </a:xfrm>
          </p:grpSpPr>
          <p:grpSp>
            <p:nvGrpSpPr>
              <p:cNvPr id="207" name="Group 26"/>
              <p:cNvGrpSpPr/>
              <p:nvPr/>
            </p:nvGrpSpPr>
            <p:grpSpPr>
              <a:xfrm>
                <a:off x="2468880" y="985266"/>
                <a:ext cx="3200400" cy="137160"/>
                <a:chOff x="2468880" y="1143000"/>
                <a:chExt cx="3200400" cy="137160"/>
              </a:xfrm>
            </p:grpSpPr>
            <p:grpSp>
              <p:nvGrpSpPr>
                <p:cNvPr id="215" name="Group 25"/>
                <p:cNvGrpSpPr/>
                <p:nvPr/>
              </p:nvGrpSpPr>
              <p:grpSpPr>
                <a:xfrm>
                  <a:off x="2560320" y="1143000"/>
                  <a:ext cx="137160" cy="137160"/>
                  <a:chOff x="1828800" y="914400"/>
                  <a:chExt cx="137160" cy="137160"/>
                </a:xfrm>
              </p:grpSpPr>
              <p:sp>
                <p:nvSpPr>
                  <p:cNvPr id="258" name="Rectangle 257"/>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08" name="Group 23"/>
              <p:cNvGrpSpPr/>
              <p:nvPr/>
            </p:nvGrpSpPr>
            <p:grpSpPr>
              <a:xfrm>
                <a:off x="2468880" y="985266"/>
                <a:ext cx="3200400" cy="156966"/>
                <a:chOff x="2468880" y="731520"/>
                <a:chExt cx="3200400" cy="156966"/>
              </a:xfrm>
            </p:grpSpPr>
            <p:sp>
              <p:nvSpPr>
                <p:cNvPr id="209" name="Rectangle 20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14" name="Rectangle 21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Beatles for sale.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(1964). Producer.</a:t>
                  </a:r>
                </a:p>
              </p:txBody>
            </p:sp>
          </p:grpSp>
        </p:grpSp>
        <p:grpSp>
          <p:nvGrpSpPr>
            <p:cNvPr id="262" name="Group 145"/>
            <p:cNvGrpSpPr/>
            <p:nvPr/>
          </p:nvGrpSpPr>
          <p:grpSpPr>
            <a:xfrm>
              <a:off x="5440680" y="1645920"/>
              <a:ext cx="3200400" cy="156966"/>
              <a:chOff x="2468880" y="985266"/>
              <a:chExt cx="3200400" cy="156966"/>
            </a:xfrm>
          </p:grpSpPr>
          <p:grpSp>
            <p:nvGrpSpPr>
              <p:cNvPr id="272" name="Group 26"/>
              <p:cNvGrpSpPr/>
              <p:nvPr/>
            </p:nvGrpSpPr>
            <p:grpSpPr>
              <a:xfrm>
                <a:off x="2468880" y="985266"/>
                <a:ext cx="3200400" cy="137160"/>
                <a:chOff x="2468880" y="1143000"/>
                <a:chExt cx="3200400" cy="137160"/>
              </a:xfrm>
            </p:grpSpPr>
            <p:grpSp>
              <p:nvGrpSpPr>
                <p:cNvPr id="279" name="Group 25"/>
                <p:cNvGrpSpPr/>
                <p:nvPr/>
              </p:nvGrpSpPr>
              <p:grpSpPr>
                <a:xfrm>
                  <a:off x="2560320" y="1143000"/>
                  <a:ext cx="137160" cy="137160"/>
                  <a:chOff x="1828800" y="914400"/>
                  <a:chExt cx="137160" cy="137160"/>
                </a:xfrm>
              </p:grpSpPr>
              <p:sp>
                <p:nvSpPr>
                  <p:cNvPr id="281" name="Rectangle 280"/>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0" name="Rectangle 27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73" name="Group 23"/>
              <p:cNvGrpSpPr/>
              <p:nvPr/>
            </p:nvGrpSpPr>
            <p:grpSpPr>
              <a:xfrm>
                <a:off x="2468880" y="985266"/>
                <a:ext cx="3200400" cy="156966"/>
                <a:chOff x="2468880" y="731520"/>
                <a:chExt cx="3200400" cy="156966"/>
              </a:xfrm>
            </p:grpSpPr>
            <p:sp>
              <p:nvSpPr>
                <p:cNvPr id="274" name="Rectangle 27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8" name="Rectangle 277"/>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Help!.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(1965). Producer.</a:t>
                  </a:r>
                </a:p>
              </p:txBody>
            </p:sp>
          </p:grpSp>
        </p:grpSp>
      </p:grpSp>
      <p:grpSp>
        <p:nvGrpSpPr>
          <p:cNvPr id="185" name="Group 184"/>
          <p:cNvGrpSpPr/>
          <p:nvPr/>
        </p:nvGrpSpPr>
        <p:grpSpPr>
          <a:xfrm>
            <a:off x="320040" y="5486400"/>
            <a:ext cx="4754880" cy="320040"/>
            <a:chOff x="274320" y="274320"/>
            <a:chExt cx="4754880" cy="320040"/>
          </a:xfrm>
        </p:grpSpPr>
        <p:sp>
          <p:nvSpPr>
            <p:cNvPr id="186" name="Rectangle 185"/>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187" name="Rectangle 186"/>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contribution by </a:t>
              </a:r>
              <a:r>
                <a:rPr lang="en-US" sz="600" b="1" dirty="0" smtClean="0">
                  <a:solidFill>
                    <a:srgbClr val="E46C0A"/>
                  </a:solidFill>
                  <a:latin typeface="Arial" pitchFamily="34" charset="0"/>
                  <a:cs typeface="Arial" pitchFamily="34" charset="0"/>
                </a:rPr>
                <a:t>Martin, George (1926-)</a:t>
              </a:r>
              <a:endParaRPr lang="en-US" sz="600" b="1" dirty="0" smtClean="0">
                <a:solidFill>
                  <a:srgbClr val="E46C0A"/>
                </a:solidFill>
                <a:latin typeface="Arial" pitchFamily="34" charset="0"/>
                <a:cs typeface="Arial" pitchFamily="34" charset="0"/>
              </a:endParaRPr>
            </a:p>
          </p:txBody>
        </p:sp>
        <p:sp>
          <p:nvSpPr>
            <p:cNvPr id="218" name="Rectangle 217"/>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30" name="Rectangle 229"/>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sp>
          <p:nvSpPr>
            <p:cNvPr id="231" name="Right Arrow 230"/>
            <p:cNvSpPr/>
            <p:nvPr/>
          </p:nvSpPr>
          <p:spPr>
            <a:xfrm>
              <a:off x="365760" y="365760"/>
              <a:ext cx="182880" cy="137160"/>
            </a:xfrm>
            <a:prstGeom prst="rightArrow">
              <a:avLst/>
            </a:prstGeom>
            <a:solidFill>
              <a:schemeClr val="accent4">
                <a:lumMod val="20000"/>
                <a:lumOff val="8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75"/>
          <p:cNvGrpSpPr/>
          <p:nvPr/>
        </p:nvGrpSpPr>
        <p:grpSpPr>
          <a:xfrm>
            <a:off x="5303520" y="914400"/>
            <a:ext cx="3474720" cy="777240"/>
            <a:chOff x="2834640" y="274320"/>
            <a:chExt cx="3474720" cy="777240"/>
          </a:xfrm>
        </p:grpSpPr>
        <p:grpSp>
          <p:nvGrpSpPr>
            <p:cNvPr id="7" name="Group 46"/>
            <p:cNvGrpSpPr/>
            <p:nvPr/>
          </p:nvGrpSpPr>
          <p:grpSpPr>
            <a:xfrm>
              <a:off x="3108960" y="274320"/>
              <a:ext cx="2926080" cy="137160"/>
              <a:chOff x="3108960" y="2743200"/>
              <a:chExt cx="2926080" cy="137160"/>
            </a:xfrm>
          </p:grpSpPr>
          <p:sp>
            <p:nvSpPr>
              <p:cNvPr id="204" name="TextBox 9"/>
              <p:cNvSpPr txBox="1"/>
              <p:nvPr/>
            </p:nvSpPr>
            <p:spPr bwMode="auto">
              <a:xfrm>
                <a:off x="3108960" y="2743200"/>
                <a:ext cx="914400" cy="13716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Work</a:t>
                </a:r>
                <a:endParaRPr lang="en-US" sz="800" b="1" dirty="0">
                  <a:solidFill>
                    <a:schemeClr val="tx1">
                      <a:lumMod val="75000"/>
                      <a:lumOff val="25000"/>
                    </a:schemeClr>
                  </a:solidFill>
                </a:endParaRPr>
              </a:p>
            </p:txBody>
          </p:sp>
          <p:sp>
            <p:nvSpPr>
              <p:cNvPr id="205" name="TextBox 10"/>
              <p:cNvSpPr txBox="1"/>
              <p:nvPr/>
            </p:nvSpPr>
            <p:spPr bwMode="auto">
              <a:xfrm>
                <a:off x="5120640" y="2743200"/>
                <a:ext cx="914400" cy="137160"/>
              </a:xfrm>
              <a:prstGeom prst="rect">
                <a:avLst/>
              </a:prstGeom>
              <a:solidFill>
                <a:schemeClr val="accent4">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Contributor</a:t>
                </a:r>
                <a:endParaRPr lang="en-US" sz="800" b="1" dirty="0">
                  <a:solidFill>
                    <a:schemeClr val="tx1">
                      <a:lumMod val="75000"/>
                      <a:lumOff val="25000"/>
                    </a:schemeClr>
                  </a:solidFill>
                </a:endParaRPr>
              </a:p>
            </p:txBody>
          </p:sp>
          <p:sp>
            <p:nvSpPr>
              <p:cNvPr id="206" name="TextBox 11"/>
              <p:cNvSpPr txBox="1"/>
              <p:nvPr/>
            </p:nvSpPr>
            <p:spPr bwMode="auto">
              <a:xfrm>
                <a:off x="4114800" y="2743200"/>
                <a:ext cx="914400" cy="137160"/>
              </a:xfrm>
              <a:prstGeom prst="rect">
                <a:avLst/>
              </a:prstGeom>
              <a:solidFill>
                <a:schemeClr val="bg2">
                  <a:lumMod val="75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Manifestation</a:t>
                </a:r>
                <a:endParaRPr lang="en-US" sz="800" b="1" dirty="0">
                  <a:solidFill>
                    <a:schemeClr val="tx1">
                      <a:lumMod val="75000"/>
                      <a:lumOff val="25000"/>
                    </a:schemeClr>
                  </a:solidFill>
                </a:endParaRPr>
              </a:p>
            </p:txBody>
          </p:sp>
        </p:grpSp>
        <p:sp>
          <p:nvSpPr>
            <p:cNvPr id="190" name="TextBox 189"/>
            <p:cNvSpPr txBox="1"/>
            <p:nvPr/>
          </p:nvSpPr>
          <p:spPr bwMode="auto">
            <a:xfrm>
              <a:off x="2834640" y="411480"/>
              <a:ext cx="3474720" cy="640080"/>
            </a:xfrm>
            <a:prstGeom prst="rect">
              <a:avLst/>
            </a:prstGeom>
            <a:solidFill>
              <a:schemeClr val="accent4">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endParaRPr lang="en-US" sz="1000" b="1" dirty="0">
                <a:solidFill>
                  <a:schemeClr val="tx1">
                    <a:lumMod val="75000"/>
                    <a:lumOff val="25000"/>
                  </a:schemeClr>
                </a:solidFill>
              </a:endParaRPr>
            </a:p>
          </p:txBody>
        </p:sp>
        <p:grpSp>
          <p:nvGrpSpPr>
            <p:cNvPr id="8" name="Group 20"/>
            <p:cNvGrpSpPr/>
            <p:nvPr/>
          </p:nvGrpSpPr>
          <p:grpSpPr>
            <a:xfrm>
              <a:off x="2834640" y="868680"/>
              <a:ext cx="3474720" cy="137160"/>
              <a:chOff x="2560321" y="2472690"/>
              <a:chExt cx="4206240" cy="137160"/>
            </a:xfrm>
          </p:grpSpPr>
          <p:sp>
            <p:nvSpPr>
              <p:cNvPr id="202" name="TextBox 6"/>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rgbClr val="003CB4"/>
                    </a:solidFill>
                    <a:latin typeface="Arial" pitchFamily="34" charset="0"/>
                    <a:cs typeface="Arial" pitchFamily="34" charset="0"/>
                  </a:rPr>
                  <a:t>[links left…]</a:t>
                </a:r>
                <a:endParaRPr lang="en-US" sz="600" dirty="0">
                  <a:solidFill>
                    <a:srgbClr val="003CB4"/>
                  </a:solidFill>
                  <a:latin typeface="Arial" pitchFamily="34" charset="0"/>
                  <a:cs typeface="Arial" pitchFamily="34" charset="0"/>
                </a:endParaRPr>
              </a:p>
            </p:txBody>
          </p:sp>
          <p:sp>
            <p:nvSpPr>
              <p:cNvPr id="203" name="TextBox 8"/>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r"/>
                <a:r>
                  <a:rPr lang="en-US" sz="600" dirty="0" smtClean="0">
                    <a:solidFill>
                      <a:srgbClr val="003CB4"/>
                    </a:solidFill>
                    <a:latin typeface="Arial" pitchFamily="34" charset="0"/>
                    <a:cs typeface="Arial" pitchFamily="34" charset="0"/>
                  </a:rPr>
                  <a:t>[links right…]</a:t>
                </a:r>
                <a:endParaRPr lang="en-US" sz="600" dirty="0">
                  <a:solidFill>
                    <a:srgbClr val="003CB4"/>
                  </a:solidFill>
                  <a:latin typeface="Arial" pitchFamily="34" charset="0"/>
                  <a:cs typeface="Arial" pitchFamily="34" charset="0"/>
                </a:endParaRPr>
              </a:p>
            </p:txBody>
          </p:sp>
        </p:grpSp>
        <p:grpSp>
          <p:nvGrpSpPr>
            <p:cNvPr id="9" name="Group 19"/>
            <p:cNvGrpSpPr/>
            <p:nvPr/>
          </p:nvGrpSpPr>
          <p:grpSpPr>
            <a:xfrm>
              <a:off x="2880360" y="594360"/>
              <a:ext cx="3383280" cy="137160"/>
              <a:chOff x="2743200" y="2841307"/>
              <a:chExt cx="3383280" cy="137160"/>
            </a:xfrm>
          </p:grpSpPr>
          <p:sp>
            <p:nvSpPr>
              <p:cNvPr id="194" name="TextBox 193"/>
              <p:cNvSpPr txBox="1"/>
              <p:nvPr/>
            </p:nvSpPr>
            <p:spPr bwMode="auto">
              <a:xfrm>
                <a:off x="5486400" y="2841307"/>
                <a:ext cx="548640" cy="137160"/>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ctr"/>
                <a:r>
                  <a:rPr lang="en-US" sz="800" b="1" i="1" dirty="0" smtClean="0">
                    <a:solidFill>
                      <a:schemeClr val="bg1"/>
                    </a:solidFill>
                  </a:rPr>
                  <a:t>search</a:t>
                </a:r>
                <a:endParaRPr lang="en-US" sz="800" b="1" i="1" dirty="0">
                  <a:solidFill>
                    <a:schemeClr val="bg1"/>
                  </a:solidFill>
                </a:endParaRPr>
              </a:p>
            </p:txBody>
          </p:sp>
          <p:grpSp>
            <p:nvGrpSpPr>
              <p:cNvPr id="10" name="Group 14"/>
              <p:cNvGrpSpPr/>
              <p:nvPr/>
            </p:nvGrpSpPr>
            <p:grpSpPr>
              <a:xfrm>
                <a:off x="2743200" y="2841307"/>
                <a:ext cx="3383280" cy="137160"/>
                <a:chOff x="3154680" y="2834640"/>
                <a:chExt cx="3383280" cy="137160"/>
              </a:xfrm>
            </p:grpSpPr>
            <p:sp>
              <p:nvSpPr>
                <p:cNvPr id="200" name="TextBox 199"/>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Name:</a:t>
                  </a:r>
                  <a:endParaRPr lang="en-US" sz="600" i="1" dirty="0">
                    <a:solidFill>
                      <a:schemeClr val="tx1"/>
                    </a:solidFill>
                    <a:latin typeface="Arial" pitchFamily="34" charset="0"/>
                    <a:cs typeface="Arial" pitchFamily="34" charset="0"/>
                  </a:endParaRPr>
                </a:p>
              </p:txBody>
            </p:sp>
            <p:sp>
              <p:nvSpPr>
                <p:cNvPr id="201" name="TextBox 200"/>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George Martin</a:t>
                  </a:r>
                  <a:endParaRPr lang="en-US" sz="600" dirty="0">
                    <a:solidFill>
                      <a:schemeClr val="tx1"/>
                    </a:solidFill>
                    <a:latin typeface="Arial" pitchFamily="34" charset="0"/>
                    <a:cs typeface="Arial" pitchFamily="34" charset="0"/>
                  </a:endParaRPr>
                </a:p>
              </p:txBody>
            </p:sp>
          </p:grpSp>
        </p:grpSp>
      </p:grpSp>
      <p:grpSp>
        <p:nvGrpSpPr>
          <p:cNvPr id="11" name="Group 31"/>
          <p:cNvGrpSpPr/>
          <p:nvPr/>
        </p:nvGrpSpPr>
        <p:grpSpPr>
          <a:xfrm>
            <a:off x="5303520" y="1828800"/>
            <a:ext cx="3474720" cy="3931920"/>
            <a:chOff x="2743200" y="274320"/>
            <a:chExt cx="3474720" cy="3931920"/>
          </a:xfrm>
        </p:grpSpPr>
        <p:sp>
          <p:nvSpPr>
            <p:cNvPr id="176" name="Rectangle 13"/>
            <p:cNvSpPr/>
            <p:nvPr/>
          </p:nvSpPr>
          <p:spPr>
            <a:xfrm>
              <a:off x="2743200" y="274320"/>
              <a:ext cx="3474720" cy="3931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2" name="Group 15"/>
            <p:cNvGrpSpPr/>
            <p:nvPr/>
          </p:nvGrpSpPr>
          <p:grpSpPr>
            <a:xfrm>
              <a:off x="2788920" y="320040"/>
              <a:ext cx="3383280" cy="184785"/>
              <a:chOff x="2560320" y="960120"/>
              <a:chExt cx="5160937" cy="184785"/>
            </a:xfrm>
          </p:grpSpPr>
          <p:sp>
            <p:nvSpPr>
              <p:cNvPr id="192" name="Rectangle 191"/>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(2)</a:t>
                </a:r>
              </a:p>
            </p:txBody>
          </p:sp>
          <p:sp>
            <p:nvSpPr>
              <p:cNvPr id="193" name="Rectangle 192"/>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3" name="Group 115"/>
          <p:cNvGrpSpPr/>
          <p:nvPr/>
        </p:nvGrpSpPr>
        <p:grpSpPr>
          <a:xfrm>
            <a:off x="5394960" y="5577840"/>
            <a:ext cx="3291840" cy="137160"/>
            <a:chOff x="446817" y="2161735"/>
            <a:chExt cx="3291840" cy="137160"/>
          </a:xfrm>
        </p:grpSpPr>
        <p:sp>
          <p:nvSpPr>
            <p:cNvPr id="239" name="Rectangle 23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4" name="Group 52"/>
            <p:cNvGrpSpPr/>
            <p:nvPr/>
          </p:nvGrpSpPr>
          <p:grpSpPr>
            <a:xfrm>
              <a:off x="446817" y="2161735"/>
              <a:ext cx="3291840" cy="137160"/>
              <a:chOff x="274320" y="1600200"/>
              <a:chExt cx="3291840" cy="137160"/>
            </a:xfrm>
          </p:grpSpPr>
          <p:grpSp>
            <p:nvGrpSpPr>
              <p:cNvPr id="16" name="Group 11"/>
              <p:cNvGrpSpPr/>
              <p:nvPr/>
            </p:nvGrpSpPr>
            <p:grpSpPr>
              <a:xfrm>
                <a:off x="274320" y="1600200"/>
                <a:ext cx="3291840" cy="137160"/>
                <a:chOff x="2468880" y="457200"/>
                <a:chExt cx="3291840" cy="137160"/>
              </a:xfrm>
            </p:grpSpPr>
            <p:sp>
              <p:nvSpPr>
                <p:cNvPr id="245" name="Rectangle 24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46" name="Rectangle 245"/>
                <p:cNvSpPr/>
                <p:nvPr/>
              </p:nvSpPr>
              <p:spPr>
                <a:xfrm>
                  <a:off x="2468880" y="457200"/>
                  <a:ext cx="137160" cy="137160"/>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5"/>
              <p:cNvGrpSpPr/>
              <p:nvPr/>
            </p:nvGrpSpPr>
            <p:grpSpPr>
              <a:xfrm>
                <a:off x="274320" y="1600200"/>
                <a:ext cx="3291840" cy="137160"/>
                <a:chOff x="274320" y="1828800"/>
                <a:chExt cx="3291840" cy="137160"/>
              </a:xfrm>
            </p:grpSpPr>
            <p:sp>
              <p:nvSpPr>
                <p:cNvPr id="243" name="Rectangle 24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4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dirty="0" smtClean="0">
                      <a:solidFill>
                        <a:schemeClr val="tx1"/>
                      </a:solidFill>
                      <a:latin typeface="Arial" pitchFamily="34" charset="0"/>
                      <a:cs typeface="Arial" pitchFamily="34" charset="0"/>
                    </a:rPr>
                    <a:t>Martin, George (1926-)</a:t>
                  </a:r>
                </a:p>
              </p:txBody>
            </p:sp>
          </p:grpSp>
        </p:grpSp>
      </p:grpSp>
      <p:grpSp>
        <p:nvGrpSpPr>
          <p:cNvPr id="18" name="Group 193"/>
          <p:cNvGrpSpPr/>
          <p:nvPr/>
        </p:nvGrpSpPr>
        <p:grpSpPr>
          <a:xfrm>
            <a:off x="5394960" y="2103120"/>
            <a:ext cx="3291840" cy="3429000"/>
            <a:chOff x="4572000" y="1828800"/>
            <a:chExt cx="3291840" cy="3429000"/>
          </a:xfrm>
        </p:grpSpPr>
        <p:sp>
          <p:nvSpPr>
            <p:cNvPr id="147" name="Rectangle 146"/>
            <p:cNvSpPr/>
            <p:nvPr/>
          </p:nvSpPr>
          <p:spPr>
            <a:xfrm>
              <a:off x="4572000" y="1828800"/>
              <a:ext cx="3291840" cy="34290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19" name="Group 53"/>
            <p:cNvGrpSpPr/>
            <p:nvPr/>
          </p:nvGrpSpPr>
          <p:grpSpPr>
            <a:xfrm>
              <a:off x="4617720" y="1874520"/>
              <a:ext cx="3200400" cy="274320"/>
              <a:chOff x="1828800" y="1828800"/>
              <a:chExt cx="3200400" cy="274320"/>
            </a:xfrm>
          </p:grpSpPr>
          <p:sp>
            <p:nvSpPr>
              <p:cNvPr id="153" name="Rectangle 152"/>
              <p:cNvSpPr/>
              <p:nvPr/>
            </p:nvSpPr>
            <p:spPr>
              <a:xfrm>
                <a:off x="1828800" y="1828800"/>
                <a:ext cx="274320" cy="274320"/>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54" name="Rectangle 153"/>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latin typeface="Arial" pitchFamily="34" charset="0"/>
                    <a:cs typeface="Arial" pitchFamily="34" charset="0"/>
                  </a:rPr>
                  <a:t>Martin, George (1926-)</a:t>
                </a:r>
              </a:p>
            </p:txBody>
          </p:sp>
        </p:grpSp>
        <p:sp>
          <p:nvSpPr>
            <p:cNvPr id="149" name="Rectangle 148"/>
            <p:cNvSpPr/>
            <p:nvPr/>
          </p:nvSpPr>
          <p:spPr>
            <a:xfrm>
              <a:off x="4617720" y="502920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0" name="Group 10"/>
            <p:cNvGrpSpPr/>
            <p:nvPr/>
          </p:nvGrpSpPr>
          <p:grpSpPr>
            <a:xfrm>
              <a:off x="4572000" y="2194560"/>
              <a:ext cx="3291840" cy="137160"/>
              <a:chOff x="5349240" y="2194560"/>
              <a:chExt cx="3291840" cy="137160"/>
            </a:xfrm>
          </p:grpSpPr>
          <p:sp>
            <p:nvSpPr>
              <p:cNvPr id="151" name="Rectangle 150"/>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152" name="Rectangle 151"/>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chemeClr val="bg1">
                        <a:lumMod val="50000"/>
                      </a:schemeClr>
                    </a:solidFill>
                    <a:latin typeface="Arial" pitchFamily="34" charset="0"/>
                    <a:cs typeface="Arial" pitchFamily="34" charset="0"/>
                  </a:rPr>
                  <a:t>contributions</a:t>
                </a:r>
                <a:r>
                  <a:rPr lang="en-US" sz="600" dirty="0" smtClean="0">
                    <a:solidFill>
                      <a:srgbClr val="003CB4"/>
                    </a:solidFill>
                    <a:latin typeface="Arial" pitchFamily="34" charset="0"/>
                    <a:cs typeface="Arial" pitchFamily="34" charset="0"/>
                  </a:rPr>
                  <a:t>  ::  everything</a:t>
                </a:r>
              </a:p>
            </p:txBody>
          </p:sp>
        </p:grpSp>
      </p:grpSp>
      <p:grpSp>
        <p:nvGrpSpPr>
          <p:cNvPr id="21" name="Group 264"/>
          <p:cNvGrpSpPr/>
          <p:nvPr/>
        </p:nvGrpSpPr>
        <p:grpSpPr>
          <a:xfrm>
            <a:off x="5303520" y="5806440"/>
            <a:ext cx="3474720" cy="502920"/>
            <a:chOff x="914400" y="1828800"/>
            <a:chExt cx="3474720" cy="502920"/>
          </a:xfrm>
        </p:grpSpPr>
        <p:grpSp>
          <p:nvGrpSpPr>
            <p:cNvPr id="22" name="Group 262"/>
            <p:cNvGrpSpPr/>
            <p:nvPr/>
          </p:nvGrpSpPr>
          <p:grpSpPr>
            <a:xfrm>
              <a:off x="914400" y="1828800"/>
              <a:ext cx="3474720" cy="502920"/>
              <a:chOff x="914400" y="1828800"/>
              <a:chExt cx="3474720" cy="502920"/>
            </a:xfrm>
          </p:grpSpPr>
          <p:grpSp>
            <p:nvGrpSpPr>
              <p:cNvPr id="23" name="Group 87"/>
              <p:cNvGrpSpPr/>
              <p:nvPr/>
            </p:nvGrpSpPr>
            <p:grpSpPr>
              <a:xfrm>
                <a:off x="914400" y="1828800"/>
                <a:ext cx="3474720" cy="502920"/>
                <a:chOff x="2514600" y="914400"/>
                <a:chExt cx="4343400" cy="502920"/>
              </a:xfrm>
            </p:grpSpPr>
            <p:sp>
              <p:nvSpPr>
                <p:cNvPr id="217"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4" name="Group 15"/>
                <p:cNvGrpSpPr/>
                <p:nvPr/>
              </p:nvGrpSpPr>
              <p:grpSpPr>
                <a:xfrm>
                  <a:off x="2560320" y="960120"/>
                  <a:ext cx="4240530" cy="184785"/>
                  <a:chOff x="2560320" y="960120"/>
                  <a:chExt cx="4240530" cy="184785"/>
                </a:xfrm>
              </p:grpSpPr>
              <p:sp>
                <p:nvSpPr>
                  <p:cNvPr id="220" name="Rectangle 21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(2)</a:t>
                    </a:r>
                    <a:endParaRPr lang="en-US" sz="700" b="1" dirty="0" smtClean="0">
                      <a:solidFill>
                        <a:schemeClr val="tx1">
                          <a:lumMod val="75000"/>
                          <a:lumOff val="25000"/>
                        </a:schemeClr>
                      </a:solidFill>
                      <a:latin typeface="Arial" pitchFamily="34" charset="0"/>
                      <a:cs typeface="Arial" pitchFamily="34" charset="0"/>
                    </a:endParaRPr>
                  </a:p>
                </p:txBody>
              </p:sp>
              <p:sp>
                <p:nvSpPr>
                  <p:cNvPr id="221" name="Rectangle 22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1" name="Group 125"/>
              <p:cNvGrpSpPr/>
              <p:nvPr/>
            </p:nvGrpSpPr>
            <p:grpSpPr>
              <a:xfrm>
                <a:off x="1024128" y="2103120"/>
                <a:ext cx="3291840" cy="137160"/>
                <a:chOff x="446817" y="2161735"/>
                <a:chExt cx="3291840" cy="137160"/>
              </a:xfrm>
            </p:grpSpPr>
            <p:sp>
              <p:nvSpPr>
                <p:cNvPr id="198" name="Rectangle 19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24" name="Group 52"/>
                <p:cNvGrpSpPr/>
                <p:nvPr/>
              </p:nvGrpSpPr>
              <p:grpSpPr>
                <a:xfrm>
                  <a:off x="446817" y="2161735"/>
                  <a:ext cx="3291840" cy="137160"/>
                  <a:chOff x="274320" y="1600200"/>
                  <a:chExt cx="3291840" cy="137160"/>
                </a:xfrm>
              </p:grpSpPr>
              <p:grpSp>
                <p:nvGrpSpPr>
                  <p:cNvPr id="225" name="Group 11"/>
                  <p:cNvGrpSpPr/>
                  <p:nvPr/>
                </p:nvGrpSpPr>
                <p:grpSpPr>
                  <a:xfrm>
                    <a:off x="274320" y="1600200"/>
                    <a:ext cx="3291840" cy="137160"/>
                    <a:chOff x="2468880" y="457200"/>
                    <a:chExt cx="3291840" cy="137160"/>
                  </a:xfrm>
                </p:grpSpPr>
                <p:sp>
                  <p:nvSpPr>
                    <p:cNvPr id="212" name="Rectangle 211"/>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13" name="Rectangle 212"/>
                    <p:cNvSpPr/>
                    <p:nvPr/>
                  </p:nvSpPr>
                  <p:spPr>
                    <a:xfrm>
                      <a:off x="2468880" y="457200"/>
                      <a:ext cx="137160" cy="137160"/>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5"/>
                  <p:cNvGrpSpPr/>
                  <p:nvPr/>
                </p:nvGrpSpPr>
                <p:grpSpPr>
                  <a:xfrm>
                    <a:off x="274320" y="1600200"/>
                    <a:ext cx="3291840" cy="137160"/>
                    <a:chOff x="274320" y="1828800"/>
                    <a:chExt cx="3291840" cy="137160"/>
                  </a:xfrm>
                </p:grpSpPr>
                <p:sp>
                  <p:nvSpPr>
                    <p:cNvPr id="210" name="Rectangle 209"/>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11"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dirty="0" smtClean="0">
                          <a:solidFill>
                            <a:schemeClr val="tx1"/>
                          </a:solidFill>
                          <a:latin typeface="Arial" pitchFamily="34" charset="0"/>
                          <a:cs typeface="Arial" pitchFamily="34" charset="0"/>
                        </a:rPr>
                        <a:t>Martin, George (1926-)</a:t>
                      </a:r>
                    </a:p>
                  </p:txBody>
                </p:sp>
              </p:grpSp>
            </p:grpSp>
          </p:grpSp>
          <p:sp>
            <p:nvSpPr>
              <p:cNvPr id="222" name="Rectangle 221"/>
              <p:cNvSpPr/>
              <p:nvPr/>
            </p:nvSpPr>
            <p:spPr>
              <a:xfrm>
                <a:off x="914400" y="2286000"/>
                <a:ext cx="3474720" cy="4572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Rectangle 263"/>
            <p:cNvSpPr/>
            <p:nvPr/>
          </p:nvSpPr>
          <p:spPr>
            <a:xfrm>
              <a:off x="914400" y="2331720"/>
              <a:ext cx="3474720" cy="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5440680" y="2651760"/>
            <a:ext cx="3200400" cy="182880"/>
          </a:xfrm>
          <a:prstGeom prst="rect">
            <a:avLst/>
          </a:prstGeom>
          <a:noFill/>
          <a:ln w="12700">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Productions</a:t>
            </a:r>
            <a:endParaRPr lang="en-US" sz="600" dirty="0">
              <a:solidFill>
                <a:srgbClr val="0043C8"/>
              </a:solidFill>
              <a:latin typeface="Arial" pitchFamily="34" charset="0"/>
              <a:cs typeface="Arial" pitchFamily="34" charset="0"/>
            </a:endParaRPr>
          </a:p>
        </p:txBody>
      </p:sp>
      <p:grpSp>
        <p:nvGrpSpPr>
          <p:cNvPr id="227" name="Group 168"/>
          <p:cNvGrpSpPr/>
          <p:nvPr/>
        </p:nvGrpSpPr>
        <p:grpSpPr>
          <a:xfrm>
            <a:off x="5440680" y="4206240"/>
            <a:ext cx="3200400" cy="411480"/>
            <a:chOff x="5440680" y="3931920"/>
            <a:chExt cx="3200400" cy="411480"/>
          </a:xfrm>
        </p:grpSpPr>
        <p:sp>
          <p:nvSpPr>
            <p:cNvPr id="106" name="Rectangle 105"/>
            <p:cNvSpPr/>
            <p:nvPr/>
          </p:nvSpPr>
          <p:spPr>
            <a:xfrm>
              <a:off x="5440680" y="3931920"/>
              <a:ext cx="3200400" cy="182880"/>
            </a:xfrm>
            <a:prstGeom prst="rect">
              <a:avLst/>
            </a:prstGeom>
            <a:noFill/>
            <a:ln w="1270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Compositions. Arrangements &amp;etc.</a:t>
              </a:r>
              <a:endParaRPr lang="en-US" sz="600" dirty="0">
                <a:solidFill>
                  <a:srgbClr val="0043C8"/>
                </a:solidFill>
                <a:latin typeface="Arial" pitchFamily="34" charset="0"/>
                <a:cs typeface="Arial" pitchFamily="34" charset="0"/>
              </a:endParaRPr>
            </a:p>
          </p:txBody>
        </p:sp>
        <p:grpSp>
          <p:nvGrpSpPr>
            <p:cNvPr id="228" name="Group 127"/>
            <p:cNvGrpSpPr/>
            <p:nvPr/>
          </p:nvGrpSpPr>
          <p:grpSpPr>
            <a:xfrm>
              <a:off x="5440680" y="4206240"/>
              <a:ext cx="3200400" cy="137160"/>
              <a:chOff x="2468880" y="985266"/>
              <a:chExt cx="3200400" cy="137160"/>
            </a:xfrm>
          </p:grpSpPr>
          <p:sp>
            <p:nvSpPr>
              <p:cNvPr id="108" name="Rectangle 107"/>
              <p:cNvSpPr/>
              <p:nvPr/>
            </p:nvSpPr>
            <p:spPr>
              <a:xfrm>
                <a:off x="2468880" y="985266"/>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nvGrpSpPr>
              <p:cNvPr id="229" name="Group 23"/>
              <p:cNvGrpSpPr/>
              <p:nvPr/>
            </p:nvGrpSpPr>
            <p:grpSpPr>
              <a:xfrm>
                <a:off x="2468880" y="985266"/>
                <a:ext cx="3200400" cy="137160"/>
                <a:chOff x="2468880" y="731520"/>
                <a:chExt cx="3200400" cy="137160"/>
              </a:xfrm>
            </p:grpSpPr>
            <p:sp>
              <p:nvSpPr>
                <p:cNvPr id="112" name="Rectangle 111"/>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sp>
              <p:nvSpPr>
                <p:cNvPr id="117" name="Rectangle 11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i="1" dirty="0" smtClean="0">
                      <a:solidFill>
                        <a:schemeClr val="bg1">
                          <a:lumMod val="50000"/>
                        </a:schemeClr>
                      </a:solidFill>
                      <a:latin typeface="Arial" pitchFamily="34" charset="0"/>
                      <a:cs typeface="Arial" pitchFamily="34" charset="0"/>
                    </a:rPr>
                    <a:t>None</a:t>
                  </a:r>
                  <a:endParaRPr lang="en-US" sz="600" i="1" dirty="0">
                    <a:solidFill>
                      <a:schemeClr val="bg1">
                        <a:lumMod val="50000"/>
                      </a:schemeClr>
                    </a:solidFill>
                    <a:latin typeface="Arial" pitchFamily="34" charset="0"/>
                    <a:cs typeface="Arial" pitchFamily="34" charset="0"/>
                  </a:endParaRPr>
                </a:p>
              </p:txBody>
            </p:sp>
          </p:grpSp>
        </p:grpSp>
      </p:grpSp>
      <p:sp>
        <p:nvSpPr>
          <p:cNvPr id="219" name="Rectangle 218"/>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223" name="Rectangle 222"/>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230" name="Group 15"/>
          <p:cNvGrpSpPr/>
          <p:nvPr/>
        </p:nvGrpSpPr>
        <p:grpSpPr>
          <a:xfrm>
            <a:off x="320040" y="868680"/>
            <a:ext cx="4754880" cy="274320"/>
            <a:chOff x="1371600" y="2073592"/>
            <a:chExt cx="4860548" cy="274320"/>
          </a:xfrm>
        </p:grpSpPr>
        <p:sp>
          <p:nvSpPr>
            <p:cNvPr id="260" name="Rectangle 25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261" name="Rectangle 260"/>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231" name="Group 55"/>
          <p:cNvGrpSpPr/>
          <p:nvPr/>
        </p:nvGrpSpPr>
        <p:grpSpPr>
          <a:xfrm>
            <a:off x="320040" y="6080760"/>
            <a:ext cx="4754880" cy="182880"/>
            <a:chOff x="2468880" y="502920"/>
            <a:chExt cx="4206240" cy="182880"/>
          </a:xfrm>
        </p:grpSpPr>
        <p:sp>
          <p:nvSpPr>
            <p:cNvPr id="263" name="Rectangle 262"/>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65" name="Rectangle 264"/>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66" name="Rectangle 265"/>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67" name="Rectangle 266"/>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68" name="Rectangle 267"/>
          <p:cNvSpPr/>
          <p:nvPr/>
        </p:nvSpPr>
        <p:spPr>
          <a:xfrm>
            <a:off x="320040" y="58978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69" name="Rectangle 268"/>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70" name="Rectangle 269"/>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238" name="Group 167"/>
          <p:cNvGrpSpPr/>
          <p:nvPr/>
        </p:nvGrpSpPr>
        <p:grpSpPr>
          <a:xfrm>
            <a:off x="5440680" y="4754880"/>
            <a:ext cx="3200400" cy="411480"/>
            <a:chOff x="5440680" y="4846320"/>
            <a:chExt cx="3200400" cy="411480"/>
          </a:xfrm>
        </p:grpSpPr>
        <p:sp>
          <p:nvSpPr>
            <p:cNvPr id="118" name="Rectangle 117"/>
            <p:cNvSpPr/>
            <p:nvPr/>
          </p:nvSpPr>
          <p:spPr>
            <a:xfrm>
              <a:off x="5440680" y="4846320"/>
              <a:ext cx="3200400" cy="182880"/>
            </a:xfrm>
            <a:prstGeom prst="rect">
              <a:avLst/>
            </a:prstGeom>
            <a:noFill/>
            <a:ln w="127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Performances</a:t>
              </a:r>
              <a:endParaRPr lang="en-US" sz="600" dirty="0">
                <a:solidFill>
                  <a:srgbClr val="0043C8"/>
                </a:solidFill>
                <a:latin typeface="Arial" pitchFamily="34" charset="0"/>
                <a:cs typeface="Arial" pitchFamily="34" charset="0"/>
              </a:endParaRPr>
            </a:p>
          </p:txBody>
        </p:sp>
        <p:grpSp>
          <p:nvGrpSpPr>
            <p:cNvPr id="240" name="Group 127"/>
            <p:cNvGrpSpPr/>
            <p:nvPr/>
          </p:nvGrpSpPr>
          <p:grpSpPr>
            <a:xfrm>
              <a:off x="5440680" y="5120640"/>
              <a:ext cx="3200400" cy="137160"/>
              <a:chOff x="2468880" y="985266"/>
              <a:chExt cx="3200400" cy="137160"/>
            </a:xfrm>
          </p:grpSpPr>
          <p:sp>
            <p:nvSpPr>
              <p:cNvPr id="164" name="Rectangle 163"/>
              <p:cNvSpPr/>
              <p:nvPr/>
            </p:nvSpPr>
            <p:spPr>
              <a:xfrm>
                <a:off x="2468880" y="985266"/>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nvGrpSpPr>
              <p:cNvPr id="241" name="Group 23"/>
              <p:cNvGrpSpPr/>
              <p:nvPr/>
            </p:nvGrpSpPr>
            <p:grpSpPr>
              <a:xfrm>
                <a:off x="2468880" y="985266"/>
                <a:ext cx="3200400" cy="137160"/>
                <a:chOff x="2468880" y="731520"/>
                <a:chExt cx="3200400" cy="137160"/>
              </a:xfrm>
            </p:grpSpPr>
            <p:sp>
              <p:nvSpPr>
                <p:cNvPr id="166" name="Rectangle 16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sp>
              <p:nvSpPr>
                <p:cNvPr id="167" name="Rectangle 16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i="1" dirty="0" smtClean="0">
                      <a:solidFill>
                        <a:schemeClr val="bg1">
                          <a:lumMod val="50000"/>
                        </a:schemeClr>
                      </a:solidFill>
                      <a:latin typeface="Arial" pitchFamily="34" charset="0"/>
                      <a:cs typeface="Arial" pitchFamily="34" charset="0"/>
                    </a:rPr>
                    <a:t>None</a:t>
                  </a:r>
                  <a:endParaRPr lang="en-US" sz="600" i="1" dirty="0">
                    <a:solidFill>
                      <a:schemeClr val="bg1">
                        <a:lumMod val="50000"/>
                      </a:schemeClr>
                    </a:solidFill>
                    <a:latin typeface="Arial" pitchFamily="34" charset="0"/>
                    <a:cs typeface="Arial" pitchFamily="34" charset="0"/>
                  </a:endParaRPr>
                </a:p>
              </p:txBody>
            </p:sp>
          </p:grpSp>
        </p:grpSp>
      </p:grpSp>
      <p:grpSp>
        <p:nvGrpSpPr>
          <p:cNvPr id="242" name="Group 283"/>
          <p:cNvGrpSpPr/>
          <p:nvPr/>
        </p:nvGrpSpPr>
        <p:grpSpPr>
          <a:xfrm>
            <a:off x="5440680" y="2926080"/>
            <a:ext cx="3200400" cy="888486"/>
            <a:chOff x="5440680" y="914400"/>
            <a:chExt cx="3200400" cy="888486"/>
          </a:xfrm>
        </p:grpSpPr>
        <p:grpSp>
          <p:nvGrpSpPr>
            <p:cNvPr id="247" name="Group 145"/>
            <p:cNvGrpSpPr/>
            <p:nvPr/>
          </p:nvGrpSpPr>
          <p:grpSpPr>
            <a:xfrm>
              <a:off x="5440680" y="914400"/>
              <a:ext cx="3200400" cy="156966"/>
              <a:chOff x="2468880" y="985266"/>
              <a:chExt cx="3200400" cy="156966"/>
            </a:xfrm>
          </p:grpSpPr>
          <p:grpSp>
            <p:nvGrpSpPr>
              <p:cNvPr id="248" name="Group 26"/>
              <p:cNvGrpSpPr/>
              <p:nvPr/>
            </p:nvGrpSpPr>
            <p:grpSpPr>
              <a:xfrm>
                <a:off x="2468880" y="985266"/>
                <a:ext cx="3200400" cy="137160"/>
                <a:chOff x="2468880" y="1143000"/>
                <a:chExt cx="3200400" cy="137160"/>
              </a:xfrm>
            </p:grpSpPr>
            <p:grpSp>
              <p:nvGrpSpPr>
                <p:cNvPr id="249" name="Group 25"/>
                <p:cNvGrpSpPr/>
                <p:nvPr/>
              </p:nvGrpSpPr>
              <p:grpSpPr>
                <a:xfrm>
                  <a:off x="2560320" y="1143000"/>
                  <a:ext cx="137160" cy="137160"/>
                  <a:chOff x="1828800" y="914400"/>
                  <a:chExt cx="137160" cy="137160"/>
                </a:xfrm>
              </p:grpSpPr>
              <p:sp>
                <p:nvSpPr>
                  <p:cNvPr id="150" name="Rectangle 149"/>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Rectangle 14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0" name="Group 23"/>
              <p:cNvGrpSpPr/>
              <p:nvPr/>
            </p:nvGrpSpPr>
            <p:grpSpPr>
              <a:xfrm>
                <a:off x="2468880" y="985266"/>
                <a:ext cx="3200400" cy="156966"/>
                <a:chOff x="2468880" y="731520"/>
                <a:chExt cx="3200400" cy="156966"/>
              </a:xfrm>
            </p:grpSpPr>
            <p:sp>
              <p:nvSpPr>
                <p:cNvPr id="144" name="Rectangle 14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45" name="Rectangle 14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Please please me.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(1963). Producer.</a:t>
                  </a:r>
                </a:p>
              </p:txBody>
            </p:sp>
          </p:grpSp>
        </p:grpSp>
        <p:grpSp>
          <p:nvGrpSpPr>
            <p:cNvPr id="251" name="Group 145"/>
            <p:cNvGrpSpPr/>
            <p:nvPr/>
          </p:nvGrpSpPr>
          <p:grpSpPr>
            <a:xfrm>
              <a:off x="5440680" y="1097280"/>
              <a:ext cx="3200400" cy="156966"/>
              <a:chOff x="2468880" y="985266"/>
              <a:chExt cx="3200400" cy="156966"/>
            </a:xfrm>
          </p:grpSpPr>
          <p:grpSp>
            <p:nvGrpSpPr>
              <p:cNvPr id="252" name="Group 26"/>
              <p:cNvGrpSpPr/>
              <p:nvPr/>
            </p:nvGrpSpPr>
            <p:grpSpPr>
              <a:xfrm>
                <a:off x="2468880" y="985266"/>
                <a:ext cx="3200400" cy="137160"/>
                <a:chOff x="2468880" y="1143000"/>
                <a:chExt cx="3200400" cy="137160"/>
              </a:xfrm>
            </p:grpSpPr>
            <p:grpSp>
              <p:nvGrpSpPr>
                <p:cNvPr id="253" name="Group 25"/>
                <p:cNvGrpSpPr/>
                <p:nvPr/>
              </p:nvGrpSpPr>
              <p:grpSpPr>
                <a:xfrm>
                  <a:off x="2560320" y="1143000"/>
                  <a:ext cx="137160" cy="137160"/>
                  <a:chOff x="1828800" y="914400"/>
                  <a:chExt cx="137160" cy="137160"/>
                </a:xfrm>
              </p:grpSpPr>
              <p:sp>
                <p:nvSpPr>
                  <p:cNvPr id="163" name="Rectangle 162"/>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Rectangle 16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4" name="Group 23"/>
              <p:cNvGrpSpPr/>
              <p:nvPr/>
            </p:nvGrpSpPr>
            <p:grpSpPr>
              <a:xfrm>
                <a:off x="2468880" y="985266"/>
                <a:ext cx="3200400" cy="156966"/>
                <a:chOff x="2468880" y="731520"/>
                <a:chExt cx="3200400" cy="156966"/>
              </a:xfrm>
            </p:grpSpPr>
            <p:sp>
              <p:nvSpPr>
                <p:cNvPr id="159" name="Rectangle 15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60" name="Rectangle 15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With the Beatles.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(1963). Producer.</a:t>
                  </a:r>
                </a:p>
              </p:txBody>
            </p:sp>
          </p:grpSp>
        </p:grpSp>
        <p:grpSp>
          <p:nvGrpSpPr>
            <p:cNvPr id="255" name="Group 145"/>
            <p:cNvGrpSpPr/>
            <p:nvPr/>
          </p:nvGrpSpPr>
          <p:grpSpPr>
            <a:xfrm>
              <a:off x="5440680" y="1280160"/>
              <a:ext cx="3200400" cy="156966"/>
              <a:chOff x="2468880" y="985266"/>
              <a:chExt cx="3200400" cy="156966"/>
            </a:xfrm>
          </p:grpSpPr>
          <p:grpSp>
            <p:nvGrpSpPr>
              <p:cNvPr id="256" name="Group 26"/>
              <p:cNvGrpSpPr/>
              <p:nvPr/>
            </p:nvGrpSpPr>
            <p:grpSpPr>
              <a:xfrm>
                <a:off x="2468880" y="985266"/>
                <a:ext cx="3200400" cy="137160"/>
                <a:chOff x="2468880" y="1143000"/>
                <a:chExt cx="3200400" cy="137160"/>
              </a:xfrm>
            </p:grpSpPr>
            <p:grpSp>
              <p:nvGrpSpPr>
                <p:cNvPr id="257" name="Group 25"/>
                <p:cNvGrpSpPr/>
                <p:nvPr/>
              </p:nvGrpSpPr>
              <p:grpSpPr>
                <a:xfrm>
                  <a:off x="2560320" y="1143000"/>
                  <a:ext cx="137160" cy="137160"/>
                  <a:chOff x="1828800" y="914400"/>
                  <a:chExt cx="137160" cy="137160"/>
                </a:xfrm>
              </p:grpSpPr>
              <p:sp>
                <p:nvSpPr>
                  <p:cNvPr id="196" name="Rectangle 195"/>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Rectangle 19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2" name="Group 23"/>
              <p:cNvGrpSpPr/>
              <p:nvPr/>
            </p:nvGrpSpPr>
            <p:grpSpPr>
              <a:xfrm>
                <a:off x="2468880" y="985266"/>
                <a:ext cx="3200400" cy="156966"/>
                <a:chOff x="2468880" y="731520"/>
                <a:chExt cx="3200400" cy="156966"/>
              </a:xfrm>
            </p:grpSpPr>
            <p:sp>
              <p:nvSpPr>
                <p:cNvPr id="171" name="Rectangle 17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79" name="Rectangle 17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 hard day’s night.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(1964). Producer.</a:t>
                  </a:r>
                </a:p>
              </p:txBody>
            </p:sp>
          </p:grpSp>
        </p:grpSp>
        <p:grpSp>
          <p:nvGrpSpPr>
            <p:cNvPr id="271" name="Group 145"/>
            <p:cNvGrpSpPr/>
            <p:nvPr/>
          </p:nvGrpSpPr>
          <p:grpSpPr>
            <a:xfrm>
              <a:off x="5440680" y="1463040"/>
              <a:ext cx="3200400" cy="156966"/>
              <a:chOff x="2468880" y="985266"/>
              <a:chExt cx="3200400" cy="156966"/>
            </a:xfrm>
          </p:grpSpPr>
          <p:grpSp>
            <p:nvGrpSpPr>
              <p:cNvPr id="272" name="Group 26"/>
              <p:cNvGrpSpPr/>
              <p:nvPr/>
            </p:nvGrpSpPr>
            <p:grpSpPr>
              <a:xfrm>
                <a:off x="2468880" y="985266"/>
                <a:ext cx="3200400" cy="137160"/>
                <a:chOff x="2468880" y="1143000"/>
                <a:chExt cx="3200400" cy="137160"/>
              </a:xfrm>
            </p:grpSpPr>
            <p:grpSp>
              <p:nvGrpSpPr>
                <p:cNvPr id="273" name="Group 25"/>
                <p:cNvGrpSpPr/>
                <p:nvPr/>
              </p:nvGrpSpPr>
              <p:grpSpPr>
                <a:xfrm>
                  <a:off x="2560320" y="1143000"/>
                  <a:ext cx="137160" cy="137160"/>
                  <a:chOff x="1828800" y="914400"/>
                  <a:chExt cx="137160" cy="137160"/>
                </a:xfrm>
              </p:grpSpPr>
              <p:sp>
                <p:nvSpPr>
                  <p:cNvPr id="258" name="Rectangle 257"/>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75" name="Group 23"/>
              <p:cNvGrpSpPr/>
              <p:nvPr/>
            </p:nvGrpSpPr>
            <p:grpSpPr>
              <a:xfrm>
                <a:off x="2468880" y="985266"/>
                <a:ext cx="3200400" cy="156966"/>
                <a:chOff x="2468880" y="731520"/>
                <a:chExt cx="3200400" cy="156966"/>
              </a:xfrm>
            </p:grpSpPr>
            <p:sp>
              <p:nvSpPr>
                <p:cNvPr id="209" name="Rectangle 20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14" name="Rectangle 21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Beatles for sale.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(1964). Producer.</a:t>
                  </a:r>
                </a:p>
              </p:txBody>
            </p:sp>
          </p:grpSp>
        </p:grpSp>
        <p:grpSp>
          <p:nvGrpSpPr>
            <p:cNvPr id="276" name="Group 145"/>
            <p:cNvGrpSpPr/>
            <p:nvPr/>
          </p:nvGrpSpPr>
          <p:grpSpPr>
            <a:xfrm>
              <a:off x="5440680" y="1645920"/>
              <a:ext cx="3200400" cy="156966"/>
              <a:chOff x="2468880" y="985266"/>
              <a:chExt cx="3200400" cy="156966"/>
            </a:xfrm>
          </p:grpSpPr>
          <p:grpSp>
            <p:nvGrpSpPr>
              <p:cNvPr id="277" name="Group 26"/>
              <p:cNvGrpSpPr/>
              <p:nvPr/>
            </p:nvGrpSpPr>
            <p:grpSpPr>
              <a:xfrm>
                <a:off x="2468880" y="985266"/>
                <a:ext cx="3200400" cy="137160"/>
                <a:chOff x="2468880" y="1143000"/>
                <a:chExt cx="3200400" cy="137160"/>
              </a:xfrm>
            </p:grpSpPr>
            <p:grpSp>
              <p:nvGrpSpPr>
                <p:cNvPr id="279" name="Group 25"/>
                <p:cNvGrpSpPr/>
                <p:nvPr/>
              </p:nvGrpSpPr>
              <p:grpSpPr>
                <a:xfrm>
                  <a:off x="2560320" y="1143000"/>
                  <a:ext cx="137160" cy="137160"/>
                  <a:chOff x="1828800" y="914400"/>
                  <a:chExt cx="137160" cy="137160"/>
                </a:xfrm>
              </p:grpSpPr>
              <p:sp>
                <p:nvSpPr>
                  <p:cNvPr id="281" name="Rectangle 280"/>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0" name="Rectangle 27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84" name="Group 23"/>
              <p:cNvGrpSpPr/>
              <p:nvPr/>
            </p:nvGrpSpPr>
            <p:grpSpPr>
              <a:xfrm>
                <a:off x="2468880" y="985266"/>
                <a:ext cx="3200400" cy="156966"/>
                <a:chOff x="2468880" y="731520"/>
                <a:chExt cx="3200400" cy="156966"/>
              </a:xfrm>
            </p:grpSpPr>
            <p:sp>
              <p:nvSpPr>
                <p:cNvPr id="274" name="Rectangle 27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8" name="Rectangle 277"/>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Help!.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(1965). Producer.</a:t>
                  </a:r>
                </a:p>
              </p:txBody>
            </p:sp>
          </p:grpSp>
        </p:grpSp>
      </p:grpSp>
      <p:sp>
        <p:nvSpPr>
          <p:cNvPr id="208" name="Rectangle 207"/>
          <p:cNvSpPr/>
          <p:nvPr/>
        </p:nvSpPr>
        <p:spPr>
          <a:xfrm>
            <a:off x="320040" y="1920240"/>
            <a:ext cx="4754880" cy="320040"/>
          </a:xfrm>
          <a:prstGeom prst="rect">
            <a:avLst/>
          </a:prstGeom>
          <a:solidFill>
            <a:schemeClr val="bg1"/>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182" name="Rectangle 181"/>
          <p:cNvSpPr/>
          <p:nvPr/>
        </p:nvSpPr>
        <p:spPr>
          <a:xfrm>
            <a:off x="5440680" y="3840480"/>
            <a:ext cx="3200400" cy="228600"/>
          </a:xfrm>
          <a:prstGeom prst="rect">
            <a:avLst/>
          </a:prstGeom>
          <a:solidFill>
            <a:schemeClr val="bg1"/>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161" name="Group 145"/>
          <p:cNvGrpSpPr/>
          <p:nvPr/>
        </p:nvGrpSpPr>
        <p:grpSpPr>
          <a:xfrm>
            <a:off x="5440680" y="3886200"/>
            <a:ext cx="3200400" cy="156966"/>
            <a:chOff x="2468880" y="985266"/>
            <a:chExt cx="3200400" cy="156966"/>
          </a:xfrm>
        </p:grpSpPr>
        <p:grpSp>
          <p:nvGrpSpPr>
            <p:cNvPr id="168" name="Group 26"/>
            <p:cNvGrpSpPr/>
            <p:nvPr/>
          </p:nvGrpSpPr>
          <p:grpSpPr>
            <a:xfrm>
              <a:off x="2468880" y="985266"/>
              <a:ext cx="3200400" cy="137160"/>
              <a:chOff x="2468880" y="1143000"/>
              <a:chExt cx="3200400" cy="137160"/>
            </a:xfrm>
          </p:grpSpPr>
          <p:grpSp>
            <p:nvGrpSpPr>
              <p:cNvPr id="173" name="Group 25"/>
              <p:cNvGrpSpPr/>
              <p:nvPr/>
            </p:nvGrpSpPr>
            <p:grpSpPr>
              <a:xfrm>
                <a:off x="2560320" y="1143000"/>
                <a:ext cx="137160" cy="137160"/>
                <a:chOff x="1828800" y="914400"/>
                <a:chExt cx="137160" cy="137160"/>
              </a:xfrm>
            </p:grpSpPr>
            <p:sp>
              <p:nvSpPr>
                <p:cNvPr id="177" name="Rectangle 176"/>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Rectangle 17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69" name="Group 23"/>
            <p:cNvGrpSpPr/>
            <p:nvPr/>
          </p:nvGrpSpPr>
          <p:grpSpPr>
            <a:xfrm>
              <a:off x="2468880" y="985266"/>
              <a:ext cx="3200400" cy="156966"/>
              <a:chOff x="2468880" y="731520"/>
              <a:chExt cx="3200400" cy="156966"/>
            </a:xfrm>
          </p:grpSpPr>
          <p:sp>
            <p:nvSpPr>
              <p:cNvPr id="170" name="Rectangle 169"/>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72" name="Rectangle 17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Rubber Soul.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(1965). Producer.</a:t>
                </a:r>
              </a:p>
            </p:txBody>
          </p:sp>
        </p:grpSp>
      </p:grpSp>
      <p:grpSp>
        <p:nvGrpSpPr>
          <p:cNvPr id="183" name="Group 182"/>
          <p:cNvGrpSpPr/>
          <p:nvPr/>
        </p:nvGrpSpPr>
        <p:grpSpPr>
          <a:xfrm>
            <a:off x="320040" y="5486400"/>
            <a:ext cx="4754880" cy="320040"/>
            <a:chOff x="274320" y="1828800"/>
            <a:chExt cx="4754880" cy="320040"/>
          </a:xfrm>
        </p:grpSpPr>
        <p:grpSp>
          <p:nvGrpSpPr>
            <p:cNvPr id="185" name="Group 16"/>
            <p:cNvGrpSpPr/>
            <p:nvPr/>
          </p:nvGrpSpPr>
          <p:grpSpPr>
            <a:xfrm>
              <a:off x="274320" y="1828800"/>
              <a:ext cx="4754880" cy="320040"/>
              <a:chOff x="274320" y="274320"/>
              <a:chExt cx="4754880" cy="320040"/>
            </a:xfrm>
          </p:grpSpPr>
          <p:sp>
            <p:nvSpPr>
              <p:cNvPr id="187" name="Rectangle 186"/>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188" name="Rectangle 187"/>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contribution by </a:t>
                </a:r>
                <a:r>
                  <a:rPr lang="en-US" sz="600" b="1" dirty="0" smtClean="0">
                    <a:solidFill>
                      <a:srgbClr val="E46C0A"/>
                    </a:solidFill>
                    <a:latin typeface="Arial" pitchFamily="34" charset="0"/>
                    <a:cs typeface="Arial" pitchFamily="34" charset="0"/>
                  </a:rPr>
                  <a:t>NEW CONTRIBUTOR</a:t>
                </a:r>
              </a:p>
            </p:txBody>
          </p:sp>
          <p:sp>
            <p:nvSpPr>
              <p:cNvPr id="199" name="Rectangle 198"/>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07" name="Rectangle 206"/>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sp>
          <p:nvSpPr>
            <p:cNvPr id="186" name="Cross 185"/>
            <p:cNvSpPr/>
            <p:nvPr/>
          </p:nvSpPr>
          <p:spPr>
            <a:xfrm>
              <a:off x="365760" y="1897380"/>
              <a:ext cx="182880" cy="182880"/>
            </a:xfrm>
            <a:prstGeom prst="plus">
              <a:avLst>
                <a:gd name="adj" fmla="val 33509"/>
              </a:avLst>
            </a:prstGeom>
            <a:solidFill>
              <a:schemeClr val="accent4">
                <a:lumMod val="20000"/>
                <a:lumOff val="8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320040" y="2011680"/>
            <a:ext cx="4754880" cy="137160"/>
            <a:chOff x="320040" y="2011680"/>
            <a:chExt cx="4754880" cy="137160"/>
          </a:xfrm>
        </p:grpSpPr>
        <p:grpSp>
          <p:nvGrpSpPr>
            <p:cNvPr id="232" name="Group 45"/>
            <p:cNvGrpSpPr/>
            <p:nvPr/>
          </p:nvGrpSpPr>
          <p:grpSpPr>
            <a:xfrm>
              <a:off x="320040" y="2011680"/>
              <a:ext cx="4754880" cy="137160"/>
              <a:chOff x="2468880" y="1828800"/>
              <a:chExt cx="4754880" cy="137160"/>
            </a:xfrm>
          </p:grpSpPr>
          <p:sp>
            <p:nvSpPr>
              <p:cNvPr id="174" name="Rectangle 173"/>
              <p:cNvSpPr/>
              <p:nvPr/>
            </p:nvSpPr>
            <p:spPr>
              <a:xfrm>
                <a:off x="2468880" y="182880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Martin, George (1926-).</a:t>
                </a:r>
              </a:p>
            </p:txBody>
          </p:sp>
          <p:grpSp>
            <p:nvGrpSpPr>
              <p:cNvPr id="233" name="Group 11"/>
              <p:cNvGrpSpPr/>
              <p:nvPr/>
            </p:nvGrpSpPr>
            <p:grpSpPr>
              <a:xfrm>
                <a:off x="2468880" y="1828800"/>
                <a:ext cx="4206240" cy="137160"/>
                <a:chOff x="2468880" y="457200"/>
                <a:chExt cx="4206240" cy="137160"/>
              </a:xfrm>
            </p:grpSpPr>
            <p:sp>
              <p:nvSpPr>
                <p:cNvPr id="181" name="Rectangle 180"/>
                <p:cNvSpPr/>
                <p:nvPr/>
              </p:nvSpPr>
              <p:spPr>
                <a:xfrm>
                  <a:off x="2468880" y="45720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84" name="Rectangle 183"/>
                <p:cNvSpPr/>
                <p:nvPr/>
              </p:nvSpPr>
              <p:spPr>
                <a:xfrm>
                  <a:off x="2560320" y="457200"/>
                  <a:ext cx="137160" cy="137160"/>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2468880" y="182880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grpSp>
        <p:grpSp>
          <p:nvGrpSpPr>
            <p:cNvPr id="234" name="Group 74"/>
            <p:cNvGrpSpPr/>
            <p:nvPr/>
          </p:nvGrpSpPr>
          <p:grpSpPr>
            <a:xfrm>
              <a:off x="2743200" y="2011680"/>
              <a:ext cx="1463040" cy="137160"/>
              <a:chOff x="274320" y="2880360"/>
              <a:chExt cx="1325880" cy="137160"/>
            </a:xfrm>
          </p:grpSpPr>
          <p:sp>
            <p:nvSpPr>
              <p:cNvPr id="189" name="Rectangle 188"/>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Producer</a:t>
                </a:r>
              </a:p>
            </p:txBody>
          </p:sp>
          <p:sp>
            <p:nvSpPr>
              <p:cNvPr id="191" name="Isosceles Triangle 190"/>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75"/>
          <p:cNvGrpSpPr/>
          <p:nvPr/>
        </p:nvGrpSpPr>
        <p:grpSpPr>
          <a:xfrm>
            <a:off x="5303520" y="914400"/>
            <a:ext cx="3474720" cy="777240"/>
            <a:chOff x="2834640" y="274320"/>
            <a:chExt cx="3474720" cy="777240"/>
          </a:xfrm>
        </p:grpSpPr>
        <p:grpSp>
          <p:nvGrpSpPr>
            <p:cNvPr id="7" name="Group 46"/>
            <p:cNvGrpSpPr/>
            <p:nvPr/>
          </p:nvGrpSpPr>
          <p:grpSpPr>
            <a:xfrm>
              <a:off x="3108960" y="274320"/>
              <a:ext cx="2926080" cy="137160"/>
              <a:chOff x="3108960" y="2743200"/>
              <a:chExt cx="2926080" cy="137160"/>
            </a:xfrm>
          </p:grpSpPr>
          <p:sp>
            <p:nvSpPr>
              <p:cNvPr id="204" name="TextBox 9"/>
              <p:cNvSpPr txBox="1"/>
              <p:nvPr/>
            </p:nvSpPr>
            <p:spPr bwMode="auto">
              <a:xfrm>
                <a:off x="3108960" y="2743200"/>
                <a:ext cx="914400" cy="13716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Work</a:t>
                </a:r>
                <a:endParaRPr lang="en-US" sz="800" b="1" dirty="0">
                  <a:solidFill>
                    <a:schemeClr val="tx1">
                      <a:lumMod val="75000"/>
                      <a:lumOff val="25000"/>
                    </a:schemeClr>
                  </a:solidFill>
                </a:endParaRPr>
              </a:p>
            </p:txBody>
          </p:sp>
          <p:sp>
            <p:nvSpPr>
              <p:cNvPr id="205" name="TextBox 10"/>
              <p:cNvSpPr txBox="1"/>
              <p:nvPr/>
            </p:nvSpPr>
            <p:spPr bwMode="auto">
              <a:xfrm>
                <a:off x="5120640" y="2743200"/>
                <a:ext cx="914400" cy="137160"/>
              </a:xfrm>
              <a:prstGeom prst="rect">
                <a:avLst/>
              </a:prstGeom>
              <a:solidFill>
                <a:schemeClr val="accent4">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Contributor</a:t>
                </a:r>
                <a:endParaRPr lang="en-US" sz="800" b="1" dirty="0">
                  <a:solidFill>
                    <a:schemeClr val="tx1">
                      <a:lumMod val="75000"/>
                      <a:lumOff val="25000"/>
                    </a:schemeClr>
                  </a:solidFill>
                </a:endParaRPr>
              </a:p>
            </p:txBody>
          </p:sp>
          <p:sp>
            <p:nvSpPr>
              <p:cNvPr id="206" name="TextBox 11"/>
              <p:cNvSpPr txBox="1"/>
              <p:nvPr/>
            </p:nvSpPr>
            <p:spPr bwMode="auto">
              <a:xfrm>
                <a:off x="4114800" y="2743200"/>
                <a:ext cx="914400" cy="137160"/>
              </a:xfrm>
              <a:prstGeom prst="rect">
                <a:avLst/>
              </a:prstGeom>
              <a:solidFill>
                <a:schemeClr val="bg2">
                  <a:lumMod val="75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Manifestation</a:t>
                </a:r>
                <a:endParaRPr lang="en-US" sz="800" b="1" dirty="0">
                  <a:solidFill>
                    <a:schemeClr val="tx1">
                      <a:lumMod val="75000"/>
                      <a:lumOff val="25000"/>
                    </a:schemeClr>
                  </a:solidFill>
                </a:endParaRPr>
              </a:p>
            </p:txBody>
          </p:sp>
        </p:grpSp>
        <p:sp>
          <p:nvSpPr>
            <p:cNvPr id="190" name="TextBox 189"/>
            <p:cNvSpPr txBox="1"/>
            <p:nvPr/>
          </p:nvSpPr>
          <p:spPr bwMode="auto">
            <a:xfrm>
              <a:off x="2834640" y="411480"/>
              <a:ext cx="3474720" cy="640080"/>
            </a:xfrm>
            <a:prstGeom prst="rect">
              <a:avLst/>
            </a:prstGeom>
            <a:solidFill>
              <a:schemeClr val="accent4">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endParaRPr lang="en-US" sz="1000" b="1" dirty="0">
                <a:solidFill>
                  <a:schemeClr val="tx1">
                    <a:lumMod val="75000"/>
                    <a:lumOff val="25000"/>
                  </a:schemeClr>
                </a:solidFill>
              </a:endParaRPr>
            </a:p>
          </p:txBody>
        </p:sp>
        <p:grpSp>
          <p:nvGrpSpPr>
            <p:cNvPr id="8" name="Group 20"/>
            <p:cNvGrpSpPr/>
            <p:nvPr/>
          </p:nvGrpSpPr>
          <p:grpSpPr>
            <a:xfrm>
              <a:off x="2834640" y="868680"/>
              <a:ext cx="3474720" cy="137160"/>
              <a:chOff x="2560321" y="2472690"/>
              <a:chExt cx="4206240" cy="137160"/>
            </a:xfrm>
          </p:grpSpPr>
          <p:sp>
            <p:nvSpPr>
              <p:cNvPr id="202" name="TextBox 6"/>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rgbClr val="003CB4"/>
                    </a:solidFill>
                    <a:latin typeface="Arial" pitchFamily="34" charset="0"/>
                    <a:cs typeface="Arial" pitchFamily="34" charset="0"/>
                  </a:rPr>
                  <a:t>[links left…]</a:t>
                </a:r>
                <a:endParaRPr lang="en-US" sz="600" dirty="0">
                  <a:solidFill>
                    <a:srgbClr val="003CB4"/>
                  </a:solidFill>
                  <a:latin typeface="Arial" pitchFamily="34" charset="0"/>
                  <a:cs typeface="Arial" pitchFamily="34" charset="0"/>
                </a:endParaRPr>
              </a:p>
            </p:txBody>
          </p:sp>
          <p:sp>
            <p:nvSpPr>
              <p:cNvPr id="203" name="TextBox 8"/>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r"/>
                <a:r>
                  <a:rPr lang="en-US" sz="600" dirty="0" smtClean="0">
                    <a:solidFill>
                      <a:srgbClr val="003CB4"/>
                    </a:solidFill>
                    <a:latin typeface="Arial" pitchFamily="34" charset="0"/>
                    <a:cs typeface="Arial" pitchFamily="34" charset="0"/>
                  </a:rPr>
                  <a:t>[links right…]</a:t>
                </a:r>
                <a:endParaRPr lang="en-US" sz="600" dirty="0">
                  <a:solidFill>
                    <a:srgbClr val="003CB4"/>
                  </a:solidFill>
                  <a:latin typeface="Arial" pitchFamily="34" charset="0"/>
                  <a:cs typeface="Arial" pitchFamily="34" charset="0"/>
                </a:endParaRPr>
              </a:p>
            </p:txBody>
          </p:sp>
        </p:grpSp>
        <p:grpSp>
          <p:nvGrpSpPr>
            <p:cNvPr id="9" name="Group 19"/>
            <p:cNvGrpSpPr/>
            <p:nvPr/>
          </p:nvGrpSpPr>
          <p:grpSpPr>
            <a:xfrm>
              <a:off x="2880360" y="594360"/>
              <a:ext cx="3383280" cy="137160"/>
              <a:chOff x="2743200" y="2841307"/>
              <a:chExt cx="3383280" cy="137160"/>
            </a:xfrm>
          </p:grpSpPr>
          <p:sp>
            <p:nvSpPr>
              <p:cNvPr id="194" name="TextBox 193"/>
              <p:cNvSpPr txBox="1"/>
              <p:nvPr/>
            </p:nvSpPr>
            <p:spPr bwMode="auto">
              <a:xfrm>
                <a:off x="5486400" y="2841307"/>
                <a:ext cx="548640" cy="137160"/>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ctr"/>
                <a:r>
                  <a:rPr lang="en-US" sz="800" b="1" i="1" dirty="0" smtClean="0">
                    <a:solidFill>
                      <a:schemeClr val="bg1"/>
                    </a:solidFill>
                  </a:rPr>
                  <a:t>search</a:t>
                </a:r>
                <a:endParaRPr lang="en-US" sz="800" b="1" i="1" dirty="0">
                  <a:solidFill>
                    <a:schemeClr val="bg1"/>
                  </a:solidFill>
                </a:endParaRPr>
              </a:p>
            </p:txBody>
          </p:sp>
          <p:grpSp>
            <p:nvGrpSpPr>
              <p:cNvPr id="10" name="Group 14"/>
              <p:cNvGrpSpPr/>
              <p:nvPr/>
            </p:nvGrpSpPr>
            <p:grpSpPr>
              <a:xfrm>
                <a:off x="2743200" y="2841307"/>
                <a:ext cx="3383280" cy="137160"/>
                <a:chOff x="3154680" y="2834640"/>
                <a:chExt cx="3383280" cy="137160"/>
              </a:xfrm>
            </p:grpSpPr>
            <p:sp>
              <p:nvSpPr>
                <p:cNvPr id="200" name="TextBox 199"/>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Name:</a:t>
                  </a:r>
                  <a:endParaRPr lang="en-US" sz="600" i="1" dirty="0">
                    <a:solidFill>
                      <a:schemeClr val="tx1"/>
                    </a:solidFill>
                    <a:latin typeface="Arial" pitchFamily="34" charset="0"/>
                    <a:cs typeface="Arial" pitchFamily="34" charset="0"/>
                  </a:endParaRPr>
                </a:p>
              </p:txBody>
            </p:sp>
            <p:sp>
              <p:nvSpPr>
                <p:cNvPr id="201" name="TextBox 200"/>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George Martin</a:t>
                  </a:r>
                  <a:endParaRPr lang="en-US" sz="600" dirty="0">
                    <a:solidFill>
                      <a:schemeClr val="tx1"/>
                    </a:solidFill>
                    <a:latin typeface="Arial" pitchFamily="34" charset="0"/>
                    <a:cs typeface="Arial" pitchFamily="34" charset="0"/>
                  </a:endParaRPr>
                </a:p>
              </p:txBody>
            </p:sp>
          </p:grpSp>
        </p:grpSp>
      </p:grpSp>
      <p:grpSp>
        <p:nvGrpSpPr>
          <p:cNvPr id="11" name="Group 31"/>
          <p:cNvGrpSpPr/>
          <p:nvPr/>
        </p:nvGrpSpPr>
        <p:grpSpPr>
          <a:xfrm>
            <a:off x="5303520" y="1828800"/>
            <a:ext cx="3474720" cy="3931920"/>
            <a:chOff x="2743200" y="274320"/>
            <a:chExt cx="3474720" cy="3931920"/>
          </a:xfrm>
        </p:grpSpPr>
        <p:sp>
          <p:nvSpPr>
            <p:cNvPr id="176" name="Rectangle 13"/>
            <p:cNvSpPr/>
            <p:nvPr/>
          </p:nvSpPr>
          <p:spPr>
            <a:xfrm>
              <a:off x="2743200" y="274320"/>
              <a:ext cx="3474720" cy="3931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2" name="Group 15"/>
            <p:cNvGrpSpPr/>
            <p:nvPr/>
          </p:nvGrpSpPr>
          <p:grpSpPr>
            <a:xfrm>
              <a:off x="2788920" y="320040"/>
              <a:ext cx="3383280" cy="184785"/>
              <a:chOff x="2560320" y="960120"/>
              <a:chExt cx="5160937" cy="184785"/>
            </a:xfrm>
          </p:grpSpPr>
          <p:sp>
            <p:nvSpPr>
              <p:cNvPr id="192" name="Rectangle 191"/>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(2)</a:t>
                </a:r>
              </a:p>
            </p:txBody>
          </p:sp>
          <p:sp>
            <p:nvSpPr>
              <p:cNvPr id="193" name="Rectangle 192"/>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3" name="Group 115"/>
          <p:cNvGrpSpPr/>
          <p:nvPr/>
        </p:nvGrpSpPr>
        <p:grpSpPr>
          <a:xfrm>
            <a:off x="5394960" y="5577840"/>
            <a:ext cx="3291840" cy="137160"/>
            <a:chOff x="446817" y="2161735"/>
            <a:chExt cx="3291840" cy="137160"/>
          </a:xfrm>
        </p:grpSpPr>
        <p:sp>
          <p:nvSpPr>
            <p:cNvPr id="239" name="Rectangle 23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4" name="Group 52"/>
            <p:cNvGrpSpPr/>
            <p:nvPr/>
          </p:nvGrpSpPr>
          <p:grpSpPr>
            <a:xfrm>
              <a:off x="446817" y="2161735"/>
              <a:ext cx="3291840" cy="137160"/>
              <a:chOff x="274320" y="1600200"/>
              <a:chExt cx="3291840" cy="137160"/>
            </a:xfrm>
          </p:grpSpPr>
          <p:grpSp>
            <p:nvGrpSpPr>
              <p:cNvPr id="16" name="Group 11"/>
              <p:cNvGrpSpPr/>
              <p:nvPr/>
            </p:nvGrpSpPr>
            <p:grpSpPr>
              <a:xfrm>
                <a:off x="274320" y="1600200"/>
                <a:ext cx="3291840" cy="137160"/>
                <a:chOff x="2468880" y="457200"/>
                <a:chExt cx="3291840" cy="137160"/>
              </a:xfrm>
            </p:grpSpPr>
            <p:sp>
              <p:nvSpPr>
                <p:cNvPr id="245" name="Rectangle 24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46" name="Rectangle 245"/>
                <p:cNvSpPr/>
                <p:nvPr/>
              </p:nvSpPr>
              <p:spPr>
                <a:xfrm>
                  <a:off x="2468880" y="457200"/>
                  <a:ext cx="137160" cy="137160"/>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5"/>
              <p:cNvGrpSpPr/>
              <p:nvPr/>
            </p:nvGrpSpPr>
            <p:grpSpPr>
              <a:xfrm>
                <a:off x="274320" y="1600200"/>
                <a:ext cx="3291840" cy="137160"/>
                <a:chOff x="274320" y="1828800"/>
                <a:chExt cx="3291840" cy="137160"/>
              </a:xfrm>
            </p:grpSpPr>
            <p:sp>
              <p:nvSpPr>
                <p:cNvPr id="243" name="Rectangle 24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4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dirty="0" smtClean="0">
                      <a:solidFill>
                        <a:schemeClr val="tx1"/>
                      </a:solidFill>
                      <a:latin typeface="Arial" pitchFamily="34" charset="0"/>
                      <a:cs typeface="Arial" pitchFamily="34" charset="0"/>
                    </a:rPr>
                    <a:t>Martin, George (1926-)</a:t>
                  </a:r>
                </a:p>
              </p:txBody>
            </p:sp>
          </p:grpSp>
        </p:grpSp>
      </p:grpSp>
      <p:grpSp>
        <p:nvGrpSpPr>
          <p:cNvPr id="18" name="Group 193"/>
          <p:cNvGrpSpPr/>
          <p:nvPr/>
        </p:nvGrpSpPr>
        <p:grpSpPr>
          <a:xfrm>
            <a:off x="5394960" y="2103120"/>
            <a:ext cx="3291840" cy="3429000"/>
            <a:chOff x="4572000" y="1828800"/>
            <a:chExt cx="3291840" cy="3429000"/>
          </a:xfrm>
        </p:grpSpPr>
        <p:sp>
          <p:nvSpPr>
            <p:cNvPr id="147" name="Rectangle 146"/>
            <p:cNvSpPr/>
            <p:nvPr/>
          </p:nvSpPr>
          <p:spPr>
            <a:xfrm>
              <a:off x="4572000" y="1828800"/>
              <a:ext cx="3291840" cy="34290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19" name="Group 53"/>
            <p:cNvGrpSpPr/>
            <p:nvPr/>
          </p:nvGrpSpPr>
          <p:grpSpPr>
            <a:xfrm>
              <a:off x="4617720" y="1874520"/>
              <a:ext cx="3200400" cy="274320"/>
              <a:chOff x="1828800" y="1828800"/>
              <a:chExt cx="3200400" cy="274320"/>
            </a:xfrm>
          </p:grpSpPr>
          <p:sp>
            <p:nvSpPr>
              <p:cNvPr id="153" name="Rectangle 152"/>
              <p:cNvSpPr/>
              <p:nvPr/>
            </p:nvSpPr>
            <p:spPr>
              <a:xfrm>
                <a:off x="1828800" y="1828800"/>
                <a:ext cx="274320" cy="274320"/>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54" name="Rectangle 153"/>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latin typeface="Arial" pitchFamily="34" charset="0"/>
                    <a:cs typeface="Arial" pitchFamily="34" charset="0"/>
                  </a:rPr>
                  <a:t>Martin, George (1926-)</a:t>
                </a:r>
              </a:p>
            </p:txBody>
          </p:sp>
        </p:grpSp>
        <p:sp>
          <p:nvSpPr>
            <p:cNvPr id="149" name="Rectangle 148"/>
            <p:cNvSpPr/>
            <p:nvPr/>
          </p:nvSpPr>
          <p:spPr>
            <a:xfrm>
              <a:off x="4617720" y="502920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0" name="Group 10"/>
            <p:cNvGrpSpPr/>
            <p:nvPr/>
          </p:nvGrpSpPr>
          <p:grpSpPr>
            <a:xfrm>
              <a:off x="4572000" y="2194560"/>
              <a:ext cx="3291840" cy="137160"/>
              <a:chOff x="5349240" y="2194560"/>
              <a:chExt cx="3291840" cy="137160"/>
            </a:xfrm>
          </p:grpSpPr>
          <p:sp>
            <p:nvSpPr>
              <p:cNvPr id="151" name="Rectangle 150"/>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152" name="Rectangle 151"/>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chemeClr val="bg1">
                        <a:lumMod val="50000"/>
                      </a:schemeClr>
                    </a:solidFill>
                    <a:latin typeface="Arial" pitchFamily="34" charset="0"/>
                    <a:cs typeface="Arial" pitchFamily="34" charset="0"/>
                  </a:rPr>
                  <a:t>contributions</a:t>
                </a:r>
                <a:r>
                  <a:rPr lang="en-US" sz="600" dirty="0" smtClean="0">
                    <a:solidFill>
                      <a:srgbClr val="003CB4"/>
                    </a:solidFill>
                    <a:latin typeface="Arial" pitchFamily="34" charset="0"/>
                    <a:cs typeface="Arial" pitchFamily="34" charset="0"/>
                  </a:rPr>
                  <a:t>  ::  everything</a:t>
                </a:r>
              </a:p>
            </p:txBody>
          </p:sp>
        </p:grpSp>
      </p:grpSp>
      <p:grpSp>
        <p:nvGrpSpPr>
          <p:cNvPr id="21" name="Group 264"/>
          <p:cNvGrpSpPr/>
          <p:nvPr/>
        </p:nvGrpSpPr>
        <p:grpSpPr>
          <a:xfrm>
            <a:off x="5303520" y="5806440"/>
            <a:ext cx="3474720" cy="502920"/>
            <a:chOff x="914400" y="1828800"/>
            <a:chExt cx="3474720" cy="502920"/>
          </a:xfrm>
        </p:grpSpPr>
        <p:grpSp>
          <p:nvGrpSpPr>
            <p:cNvPr id="22" name="Group 262"/>
            <p:cNvGrpSpPr/>
            <p:nvPr/>
          </p:nvGrpSpPr>
          <p:grpSpPr>
            <a:xfrm>
              <a:off x="914400" y="1828800"/>
              <a:ext cx="3474720" cy="502920"/>
              <a:chOff x="914400" y="1828800"/>
              <a:chExt cx="3474720" cy="502920"/>
            </a:xfrm>
          </p:grpSpPr>
          <p:grpSp>
            <p:nvGrpSpPr>
              <p:cNvPr id="23" name="Group 87"/>
              <p:cNvGrpSpPr/>
              <p:nvPr/>
            </p:nvGrpSpPr>
            <p:grpSpPr>
              <a:xfrm>
                <a:off x="914400" y="1828800"/>
                <a:ext cx="3474720" cy="502920"/>
                <a:chOff x="2514600" y="914400"/>
                <a:chExt cx="4343400" cy="502920"/>
              </a:xfrm>
            </p:grpSpPr>
            <p:sp>
              <p:nvSpPr>
                <p:cNvPr id="217"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4" name="Group 15"/>
                <p:cNvGrpSpPr/>
                <p:nvPr/>
              </p:nvGrpSpPr>
              <p:grpSpPr>
                <a:xfrm>
                  <a:off x="2560320" y="960120"/>
                  <a:ext cx="4240530" cy="184785"/>
                  <a:chOff x="2560320" y="960120"/>
                  <a:chExt cx="4240530" cy="184785"/>
                </a:xfrm>
              </p:grpSpPr>
              <p:sp>
                <p:nvSpPr>
                  <p:cNvPr id="220" name="Rectangle 21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(2)</a:t>
                    </a:r>
                    <a:endParaRPr lang="en-US" sz="700" b="1" dirty="0" smtClean="0">
                      <a:solidFill>
                        <a:schemeClr val="tx1">
                          <a:lumMod val="75000"/>
                          <a:lumOff val="25000"/>
                        </a:schemeClr>
                      </a:solidFill>
                      <a:latin typeface="Arial" pitchFamily="34" charset="0"/>
                      <a:cs typeface="Arial" pitchFamily="34" charset="0"/>
                    </a:endParaRPr>
                  </a:p>
                </p:txBody>
              </p:sp>
              <p:sp>
                <p:nvSpPr>
                  <p:cNvPr id="221" name="Rectangle 22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1" name="Group 125"/>
              <p:cNvGrpSpPr/>
              <p:nvPr/>
            </p:nvGrpSpPr>
            <p:grpSpPr>
              <a:xfrm>
                <a:off x="1024128" y="2103120"/>
                <a:ext cx="3291840" cy="137160"/>
                <a:chOff x="446817" y="2161735"/>
                <a:chExt cx="3291840" cy="137160"/>
              </a:xfrm>
            </p:grpSpPr>
            <p:sp>
              <p:nvSpPr>
                <p:cNvPr id="198" name="Rectangle 19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24" name="Group 52"/>
                <p:cNvGrpSpPr/>
                <p:nvPr/>
              </p:nvGrpSpPr>
              <p:grpSpPr>
                <a:xfrm>
                  <a:off x="446817" y="2161735"/>
                  <a:ext cx="3291840" cy="137160"/>
                  <a:chOff x="274320" y="1600200"/>
                  <a:chExt cx="3291840" cy="137160"/>
                </a:xfrm>
              </p:grpSpPr>
              <p:grpSp>
                <p:nvGrpSpPr>
                  <p:cNvPr id="225" name="Group 11"/>
                  <p:cNvGrpSpPr/>
                  <p:nvPr/>
                </p:nvGrpSpPr>
                <p:grpSpPr>
                  <a:xfrm>
                    <a:off x="274320" y="1600200"/>
                    <a:ext cx="3291840" cy="137160"/>
                    <a:chOff x="2468880" y="457200"/>
                    <a:chExt cx="3291840" cy="137160"/>
                  </a:xfrm>
                </p:grpSpPr>
                <p:sp>
                  <p:nvSpPr>
                    <p:cNvPr id="212" name="Rectangle 211"/>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13" name="Rectangle 212"/>
                    <p:cNvSpPr/>
                    <p:nvPr/>
                  </p:nvSpPr>
                  <p:spPr>
                    <a:xfrm>
                      <a:off x="2468880" y="457200"/>
                      <a:ext cx="137160" cy="137160"/>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5"/>
                  <p:cNvGrpSpPr/>
                  <p:nvPr/>
                </p:nvGrpSpPr>
                <p:grpSpPr>
                  <a:xfrm>
                    <a:off x="274320" y="1600200"/>
                    <a:ext cx="3291840" cy="137160"/>
                    <a:chOff x="274320" y="1828800"/>
                    <a:chExt cx="3291840" cy="137160"/>
                  </a:xfrm>
                </p:grpSpPr>
                <p:sp>
                  <p:nvSpPr>
                    <p:cNvPr id="210" name="Rectangle 209"/>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11"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dirty="0" smtClean="0">
                          <a:solidFill>
                            <a:schemeClr val="tx1"/>
                          </a:solidFill>
                          <a:latin typeface="Arial" pitchFamily="34" charset="0"/>
                          <a:cs typeface="Arial" pitchFamily="34" charset="0"/>
                        </a:rPr>
                        <a:t>Martin, George (1926-)</a:t>
                      </a:r>
                    </a:p>
                  </p:txBody>
                </p:sp>
              </p:grpSp>
            </p:grpSp>
          </p:grpSp>
          <p:sp>
            <p:nvSpPr>
              <p:cNvPr id="222" name="Rectangle 221"/>
              <p:cNvSpPr/>
              <p:nvPr/>
            </p:nvSpPr>
            <p:spPr>
              <a:xfrm>
                <a:off x="914400" y="2286000"/>
                <a:ext cx="3474720" cy="4572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Rectangle 263"/>
            <p:cNvSpPr/>
            <p:nvPr/>
          </p:nvSpPr>
          <p:spPr>
            <a:xfrm>
              <a:off x="914400" y="2331720"/>
              <a:ext cx="3474720" cy="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5440680" y="2651760"/>
            <a:ext cx="3200400" cy="182880"/>
          </a:xfrm>
          <a:prstGeom prst="rect">
            <a:avLst/>
          </a:prstGeom>
          <a:noFill/>
          <a:ln w="12700">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Productions</a:t>
            </a:r>
            <a:endParaRPr lang="en-US" sz="600" dirty="0">
              <a:solidFill>
                <a:srgbClr val="0043C8"/>
              </a:solidFill>
              <a:latin typeface="Arial" pitchFamily="34" charset="0"/>
              <a:cs typeface="Arial" pitchFamily="34" charset="0"/>
            </a:endParaRPr>
          </a:p>
        </p:txBody>
      </p:sp>
      <p:grpSp>
        <p:nvGrpSpPr>
          <p:cNvPr id="227" name="Group 168"/>
          <p:cNvGrpSpPr/>
          <p:nvPr/>
        </p:nvGrpSpPr>
        <p:grpSpPr>
          <a:xfrm>
            <a:off x="5440680" y="4206240"/>
            <a:ext cx="3200400" cy="411480"/>
            <a:chOff x="5440680" y="3931920"/>
            <a:chExt cx="3200400" cy="411480"/>
          </a:xfrm>
        </p:grpSpPr>
        <p:sp>
          <p:nvSpPr>
            <p:cNvPr id="106" name="Rectangle 105"/>
            <p:cNvSpPr/>
            <p:nvPr/>
          </p:nvSpPr>
          <p:spPr>
            <a:xfrm>
              <a:off x="5440680" y="3931920"/>
              <a:ext cx="3200400" cy="182880"/>
            </a:xfrm>
            <a:prstGeom prst="rect">
              <a:avLst/>
            </a:prstGeom>
            <a:noFill/>
            <a:ln w="1270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Compositions. Arrangements &amp;etc.</a:t>
              </a:r>
              <a:endParaRPr lang="en-US" sz="600" dirty="0">
                <a:solidFill>
                  <a:srgbClr val="0043C8"/>
                </a:solidFill>
                <a:latin typeface="Arial" pitchFamily="34" charset="0"/>
                <a:cs typeface="Arial" pitchFamily="34" charset="0"/>
              </a:endParaRPr>
            </a:p>
          </p:txBody>
        </p:sp>
        <p:grpSp>
          <p:nvGrpSpPr>
            <p:cNvPr id="228" name="Group 127"/>
            <p:cNvGrpSpPr/>
            <p:nvPr/>
          </p:nvGrpSpPr>
          <p:grpSpPr>
            <a:xfrm>
              <a:off x="5440680" y="4206240"/>
              <a:ext cx="3200400" cy="137160"/>
              <a:chOff x="2468880" y="985266"/>
              <a:chExt cx="3200400" cy="137160"/>
            </a:xfrm>
          </p:grpSpPr>
          <p:sp>
            <p:nvSpPr>
              <p:cNvPr id="108" name="Rectangle 107"/>
              <p:cNvSpPr/>
              <p:nvPr/>
            </p:nvSpPr>
            <p:spPr>
              <a:xfrm>
                <a:off x="2468880" y="985266"/>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nvGrpSpPr>
              <p:cNvPr id="229" name="Group 23"/>
              <p:cNvGrpSpPr/>
              <p:nvPr/>
            </p:nvGrpSpPr>
            <p:grpSpPr>
              <a:xfrm>
                <a:off x="2468880" y="985266"/>
                <a:ext cx="3200400" cy="137160"/>
                <a:chOff x="2468880" y="731520"/>
                <a:chExt cx="3200400" cy="137160"/>
              </a:xfrm>
            </p:grpSpPr>
            <p:sp>
              <p:nvSpPr>
                <p:cNvPr id="112" name="Rectangle 111"/>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sp>
              <p:nvSpPr>
                <p:cNvPr id="117" name="Rectangle 11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i="1" dirty="0" smtClean="0">
                      <a:solidFill>
                        <a:schemeClr val="bg1">
                          <a:lumMod val="50000"/>
                        </a:schemeClr>
                      </a:solidFill>
                      <a:latin typeface="Arial" pitchFamily="34" charset="0"/>
                      <a:cs typeface="Arial" pitchFamily="34" charset="0"/>
                    </a:rPr>
                    <a:t>None</a:t>
                  </a:r>
                  <a:endParaRPr lang="en-US" sz="600" i="1" dirty="0">
                    <a:solidFill>
                      <a:schemeClr val="bg1">
                        <a:lumMod val="50000"/>
                      </a:schemeClr>
                    </a:solidFill>
                    <a:latin typeface="Arial" pitchFamily="34" charset="0"/>
                    <a:cs typeface="Arial" pitchFamily="34" charset="0"/>
                  </a:endParaRPr>
                </a:p>
              </p:txBody>
            </p:sp>
          </p:grpSp>
        </p:grpSp>
      </p:grpSp>
      <p:sp>
        <p:nvSpPr>
          <p:cNvPr id="219" name="Rectangle 218"/>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223" name="Rectangle 222"/>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230" name="Group 15"/>
          <p:cNvGrpSpPr/>
          <p:nvPr/>
        </p:nvGrpSpPr>
        <p:grpSpPr>
          <a:xfrm>
            <a:off x="320040" y="868680"/>
            <a:ext cx="4754880" cy="274320"/>
            <a:chOff x="1371600" y="2073592"/>
            <a:chExt cx="4860548" cy="274320"/>
          </a:xfrm>
        </p:grpSpPr>
        <p:sp>
          <p:nvSpPr>
            <p:cNvPr id="260" name="Rectangle 25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261" name="Rectangle 260"/>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231" name="Group 55"/>
          <p:cNvGrpSpPr/>
          <p:nvPr/>
        </p:nvGrpSpPr>
        <p:grpSpPr>
          <a:xfrm>
            <a:off x="320040" y="6080760"/>
            <a:ext cx="4754880" cy="182880"/>
            <a:chOff x="2468880" y="502920"/>
            <a:chExt cx="4206240" cy="182880"/>
          </a:xfrm>
        </p:grpSpPr>
        <p:sp>
          <p:nvSpPr>
            <p:cNvPr id="263" name="Rectangle 262"/>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65" name="Rectangle 264"/>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66" name="Rectangle 265"/>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67" name="Rectangle 266"/>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68" name="Rectangle 267"/>
          <p:cNvSpPr/>
          <p:nvPr/>
        </p:nvSpPr>
        <p:spPr>
          <a:xfrm>
            <a:off x="320040" y="58978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69" name="Rectangle 268"/>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70" name="Rectangle 269"/>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234" name="Group 74"/>
          <p:cNvGrpSpPr/>
          <p:nvPr/>
        </p:nvGrpSpPr>
        <p:grpSpPr>
          <a:xfrm>
            <a:off x="2743200" y="2011680"/>
            <a:ext cx="1463040" cy="137160"/>
            <a:chOff x="274320" y="2880360"/>
            <a:chExt cx="1325880" cy="137160"/>
          </a:xfrm>
        </p:grpSpPr>
        <p:sp>
          <p:nvSpPr>
            <p:cNvPr id="189" name="Rectangle 188"/>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Producer</a:t>
              </a:r>
            </a:p>
          </p:txBody>
        </p:sp>
        <p:sp>
          <p:nvSpPr>
            <p:cNvPr id="191" name="Isosceles Triangle 190"/>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167"/>
          <p:cNvGrpSpPr/>
          <p:nvPr/>
        </p:nvGrpSpPr>
        <p:grpSpPr>
          <a:xfrm>
            <a:off x="5440680" y="4754880"/>
            <a:ext cx="3200400" cy="411480"/>
            <a:chOff x="5440680" y="4846320"/>
            <a:chExt cx="3200400" cy="411480"/>
          </a:xfrm>
        </p:grpSpPr>
        <p:sp>
          <p:nvSpPr>
            <p:cNvPr id="118" name="Rectangle 117"/>
            <p:cNvSpPr/>
            <p:nvPr/>
          </p:nvSpPr>
          <p:spPr>
            <a:xfrm>
              <a:off x="5440680" y="4846320"/>
              <a:ext cx="3200400" cy="182880"/>
            </a:xfrm>
            <a:prstGeom prst="rect">
              <a:avLst/>
            </a:prstGeom>
            <a:noFill/>
            <a:ln w="127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Performances</a:t>
              </a:r>
              <a:endParaRPr lang="en-US" sz="600" dirty="0">
                <a:solidFill>
                  <a:srgbClr val="0043C8"/>
                </a:solidFill>
                <a:latin typeface="Arial" pitchFamily="34" charset="0"/>
                <a:cs typeface="Arial" pitchFamily="34" charset="0"/>
              </a:endParaRPr>
            </a:p>
          </p:txBody>
        </p:sp>
        <p:grpSp>
          <p:nvGrpSpPr>
            <p:cNvPr id="236" name="Group 127"/>
            <p:cNvGrpSpPr/>
            <p:nvPr/>
          </p:nvGrpSpPr>
          <p:grpSpPr>
            <a:xfrm>
              <a:off x="5440680" y="5120640"/>
              <a:ext cx="3200400" cy="137160"/>
              <a:chOff x="2468880" y="985266"/>
              <a:chExt cx="3200400" cy="137160"/>
            </a:xfrm>
          </p:grpSpPr>
          <p:sp>
            <p:nvSpPr>
              <p:cNvPr id="164" name="Rectangle 163"/>
              <p:cNvSpPr/>
              <p:nvPr/>
            </p:nvSpPr>
            <p:spPr>
              <a:xfrm>
                <a:off x="2468880" y="985266"/>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nvGrpSpPr>
              <p:cNvPr id="237" name="Group 23"/>
              <p:cNvGrpSpPr/>
              <p:nvPr/>
            </p:nvGrpSpPr>
            <p:grpSpPr>
              <a:xfrm>
                <a:off x="2468880" y="985266"/>
                <a:ext cx="3200400" cy="137160"/>
                <a:chOff x="2468880" y="731520"/>
                <a:chExt cx="3200400" cy="137160"/>
              </a:xfrm>
            </p:grpSpPr>
            <p:sp>
              <p:nvSpPr>
                <p:cNvPr id="166" name="Rectangle 16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sp>
              <p:nvSpPr>
                <p:cNvPr id="167" name="Rectangle 16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i="1" dirty="0" smtClean="0">
                      <a:solidFill>
                        <a:schemeClr val="bg1">
                          <a:lumMod val="50000"/>
                        </a:schemeClr>
                      </a:solidFill>
                      <a:latin typeface="Arial" pitchFamily="34" charset="0"/>
                      <a:cs typeface="Arial" pitchFamily="34" charset="0"/>
                    </a:rPr>
                    <a:t>None</a:t>
                  </a:r>
                  <a:endParaRPr lang="en-US" sz="600" i="1" dirty="0">
                    <a:solidFill>
                      <a:schemeClr val="bg1">
                        <a:lumMod val="50000"/>
                      </a:schemeClr>
                    </a:solidFill>
                    <a:latin typeface="Arial" pitchFamily="34" charset="0"/>
                    <a:cs typeface="Arial" pitchFamily="34" charset="0"/>
                  </a:endParaRPr>
                </a:p>
              </p:txBody>
            </p:sp>
          </p:grpSp>
        </p:grpSp>
      </p:grpSp>
      <p:grpSp>
        <p:nvGrpSpPr>
          <p:cNvPr id="238" name="Group 283"/>
          <p:cNvGrpSpPr/>
          <p:nvPr/>
        </p:nvGrpSpPr>
        <p:grpSpPr>
          <a:xfrm>
            <a:off x="5440680" y="2926080"/>
            <a:ext cx="3200400" cy="888486"/>
            <a:chOff x="5440680" y="914400"/>
            <a:chExt cx="3200400" cy="888486"/>
          </a:xfrm>
        </p:grpSpPr>
        <p:grpSp>
          <p:nvGrpSpPr>
            <p:cNvPr id="240" name="Group 145"/>
            <p:cNvGrpSpPr/>
            <p:nvPr/>
          </p:nvGrpSpPr>
          <p:grpSpPr>
            <a:xfrm>
              <a:off x="5440680" y="914400"/>
              <a:ext cx="3200400" cy="156966"/>
              <a:chOff x="2468880" y="985266"/>
              <a:chExt cx="3200400" cy="156966"/>
            </a:xfrm>
          </p:grpSpPr>
          <p:grpSp>
            <p:nvGrpSpPr>
              <p:cNvPr id="241" name="Group 26"/>
              <p:cNvGrpSpPr/>
              <p:nvPr/>
            </p:nvGrpSpPr>
            <p:grpSpPr>
              <a:xfrm>
                <a:off x="2468880" y="985266"/>
                <a:ext cx="3200400" cy="137160"/>
                <a:chOff x="2468880" y="1143000"/>
                <a:chExt cx="3200400" cy="137160"/>
              </a:xfrm>
            </p:grpSpPr>
            <p:grpSp>
              <p:nvGrpSpPr>
                <p:cNvPr id="242" name="Group 25"/>
                <p:cNvGrpSpPr/>
                <p:nvPr/>
              </p:nvGrpSpPr>
              <p:grpSpPr>
                <a:xfrm>
                  <a:off x="2560320" y="1143000"/>
                  <a:ext cx="137160" cy="137160"/>
                  <a:chOff x="1828800" y="914400"/>
                  <a:chExt cx="137160" cy="137160"/>
                </a:xfrm>
              </p:grpSpPr>
              <p:sp>
                <p:nvSpPr>
                  <p:cNvPr id="150" name="Rectangle 149"/>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Rectangle 14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7" name="Group 23"/>
              <p:cNvGrpSpPr/>
              <p:nvPr/>
            </p:nvGrpSpPr>
            <p:grpSpPr>
              <a:xfrm>
                <a:off x="2468880" y="985266"/>
                <a:ext cx="3200400" cy="156966"/>
                <a:chOff x="2468880" y="731520"/>
                <a:chExt cx="3200400" cy="156966"/>
              </a:xfrm>
            </p:grpSpPr>
            <p:sp>
              <p:nvSpPr>
                <p:cNvPr id="144" name="Rectangle 14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45" name="Rectangle 14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Please please me.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(1963). Producer.</a:t>
                  </a:r>
                </a:p>
              </p:txBody>
            </p:sp>
          </p:grpSp>
        </p:grpSp>
        <p:grpSp>
          <p:nvGrpSpPr>
            <p:cNvPr id="248" name="Group 145"/>
            <p:cNvGrpSpPr/>
            <p:nvPr/>
          </p:nvGrpSpPr>
          <p:grpSpPr>
            <a:xfrm>
              <a:off x="5440680" y="1097280"/>
              <a:ext cx="3200400" cy="156966"/>
              <a:chOff x="2468880" y="985266"/>
              <a:chExt cx="3200400" cy="156966"/>
            </a:xfrm>
          </p:grpSpPr>
          <p:grpSp>
            <p:nvGrpSpPr>
              <p:cNvPr id="249" name="Group 26"/>
              <p:cNvGrpSpPr/>
              <p:nvPr/>
            </p:nvGrpSpPr>
            <p:grpSpPr>
              <a:xfrm>
                <a:off x="2468880" y="985266"/>
                <a:ext cx="3200400" cy="137160"/>
                <a:chOff x="2468880" y="1143000"/>
                <a:chExt cx="3200400" cy="137160"/>
              </a:xfrm>
            </p:grpSpPr>
            <p:grpSp>
              <p:nvGrpSpPr>
                <p:cNvPr id="250" name="Group 25"/>
                <p:cNvGrpSpPr/>
                <p:nvPr/>
              </p:nvGrpSpPr>
              <p:grpSpPr>
                <a:xfrm>
                  <a:off x="2560320" y="1143000"/>
                  <a:ext cx="137160" cy="137160"/>
                  <a:chOff x="1828800" y="914400"/>
                  <a:chExt cx="137160" cy="137160"/>
                </a:xfrm>
              </p:grpSpPr>
              <p:sp>
                <p:nvSpPr>
                  <p:cNvPr id="163" name="Rectangle 162"/>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Rectangle 16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1" name="Group 23"/>
              <p:cNvGrpSpPr/>
              <p:nvPr/>
            </p:nvGrpSpPr>
            <p:grpSpPr>
              <a:xfrm>
                <a:off x="2468880" y="985266"/>
                <a:ext cx="3200400" cy="156966"/>
                <a:chOff x="2468880" y="731520"/>
                <a:chExt cx="3200400" cy="156966"/>
              </a:xfrm>
            </p:grpSpPr>
            <p:sp>
              <p:nvSpPr>
                <p:cNvPr id="159" name="Rectangle 15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60" name="Rectangle 15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With the Beatles.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(1963). Producer.</a:t>
                  </a:r>
                </a:p>
              </p:txBody>
            </p:sp>
          </p:grpSp>
        </p:grpSp>
        <p:grpSp>
          <p:nvGrpSpPr>
            <p:cNvPr id="252" name="Group 145"/>
            <p:cNvGrpSpPr/>
            <p:nvPr/>
          </p:nvGrpSpPr>
          <p:grpSpPr>
            <a:xfrm>
              <a:off x="5440680" y="1280160"/>
              <a:ext cx="3200400" cy="156966"/>
              <a:chOff x="2468880" y="985266"/>
              <a:chExt cx="3200400" cy="156966"/>
            </a:xfrm>
          </p:grpSpPr>
          <p:grpSp>
            <p:nvGrpSpPr>
              <p:cNvPr id="253" name="Group 26"/>
              <p:cNvGrpSpPr/>
              <p:nvPr/>
            </p:nvGrpSpPr>
            <p:grpSpPr>
              <a:xfrm>
                <a:off x="2468880" y="985266"/>
                <a:ext cx="3200400" cy="137160"/>
                <a:chOff x="2468880" y="1143000"/>
                <a:chExt cx="3200400" cy="137160"/>
              </a:xfrm>
            </p:grpSpPr>
            <p:grpSp>
              <p:nvGrpSpPr>
                <p:cNvPr id="254" name="Group 25"/>
                <p:cNvGrpSpPr/>
                <p:nvPr/>
              </p:nvGrpSpPr>
              <p:grpSpPr>
                <a:xfrm>
                  <a:off x="2560320" y="1143000"/>
                  <a:ext cx="137160" cy="137160"/>
                  <a:chOff x="1828800" y="914400"/>
                  <a:chExt cx="137160" cy="137160"/>
                </a:xfrm>
              </p:grpSpPr>
              <p:sp>
                <p:nvSpPr>
                  <p:cNvPr id="196" name="Rectangle 195"/>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Rectangle 19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5" name="Group 23"/>
              <p:cNvGrpSpPr/>
              <p:nvPr/>
            </p:nvGrpSpPr>
            <p:grpSpPr>
              <a:xfrm>
                <a:off x="2468880" y="985266"/>
                <a:ext cx="3200400" cy="156966"/>
                <a:chOff x="2468880" y="731520"/>
                <a:chExt cx="3200400" cy="156966"/>
              </a:xfrm>
            </p:grpSpPr>
            <p:sp>
              <p:nvSpPr>
                <p:cNvPr id="171" name="Rectangle 17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79" name="Rectangle 17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 hard day’s night.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(1964). Producer.</a:t>
                  </a:r>
                </a:p>
              </p:txBody>
            </p:sp>
          </p:grpSp>
        </p:grpSp>
        <p:grpSp>
          <p:nvGrpSpPr>
            <p:cNvPr id="256" name="Group 145"/>
            <p:cNvGrpSpPr/>
            <p:nvPr/>
          </p:nvGrpSpPr>
          <p:grpSpPr>
            <a:xfrm>
              <a:off x="5440680" y="1463040"/>
              <a:ext cx="3200400" cy="156966"/>
              <a:chOff x="2468880" y="985266"/>
              <a:chExt cx="3200400" cy="156966"/>
            </a:xfrm>
          </p:grpSpPr>
          <p:grpSp>
            <p:nvGrpSpPr>
              <p:cNvPr id="257" name="Group 26"/>
              <p:cNvGrpSpPr/>
              <p:nvPr/>
            </p:nvGrpSpPr>
            <p:grpSpPr>
              <a:xfrm>
                <a:off x="2468880" y="985266"/>
                <a:ext cx="3200400" cy="137160"/>
                <a:chOff x="2468880" y="1143000"/>
                <a:chExt cx="3200400" cy="137160"/>
              </a:xfrm>
            </p:grpSpPr>
            <p:grpSp>
              <p:nvGrpSpPr>
                <p:cNvPr id="262" name="Group 25"/>
                <p:cNvGrpSpPr/>
                <p:nvPr/>
              </p:nvGrpSpPr>
              <p:grpSpPr>
                <a:xfrm>
                  <a:off x="2560320" y="1143000"/>
                  <a:ext cx="137160" cy="137160"/>
                  <a:chOff x="1828800" y="914400"/>
                  <a:chExt cx="137160" cy="137160"/>
                </a:xfrm>
              </p:grpSpPr>
              <p:sp>
                <p:nvSpPr>
                  <p:cNvPr id="258" name="Rectangle 257"/>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71" name="Group 23"/>
              <p:cNvGrpSpPr/>
              <p:nvPr/>
            </p:nvGrpSpPr>
            <p:grpSpPr>
              <a:xfrm>
                <a:off x="2468880" y="985266"/>
                <a:ext cx="3200400" cy="156966"/>
                <a:chOff x="2468880" y="731520"/>
                <a:chExt cx="3200400" cy="156966"/>
              </a:xfrm>
            </p:grpSpPr>
            <p:sp>
              <p:nvSpPr>
                <p:cNvPr id="209" name="Rectangle 20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14" name="Rectangle 21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Beatles for sale.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(1964). Producer.</a:t>
                  </a:r>
                </a:p>
              </p:txBody>
            </p:sp>
          </p:grpSp>
        </p:grpSp>
        <p:grpSp>
          <p:nvGrpSpPr>
            <p:cNvPr id="272" name="Group 145"/>
            <p:cNvGrpSpPr/>
            <p:nvPr/>
          </p:nvGrpSpPr>
          <p:grpSpPr>
            <a:xfrm>
              <a:off x="5440680" y="1645920"/>
              <a:ext cx="3200400" cy="156966"/>
              <a:chOff x="2468880" y="985266"/>
              <a:chExt cx="3200400" cy="156966"/>
            </a:xfrm>
          </p:grpSpPr>
          <p:grpSp>
            <p:nvGrpSpPr>
              <p:cNvPr id="273" name="Group 26"/>
              <p:cNvGrpSpPr/>
              <p:nvPr/>
            </p:nvGrpSpPr>
            <p:grpSpPr>
              <a:xfrm>
                <a:off x="2468880" y="985266"/>
                <a:ext cx="3200400" cy="137160"/>
                <a:chOff x="2468880" y="1143000"/>
                <a:chExt cx="3200400" cy="137160"/>
              </a:xfrm>
            </p:grpSpPr>
            <p:grpSp>
              <p:nvGrpSpPr>
                <p:cNvPr id="275" name="Group 25"/>
                <p:cNvGrpSpPr/>
                <p:nvPr/>
              </p:nvGrpSpPr>
              <p:grpSpPr>
                <a:xfrm>
                  <a:off x="2560320" y="1143000"/>
                  <a:ext cx="137160" cy="137160"/>
                  <a:chOff x="1828800" y="914400"/>
                  <a:chExt cx="137160" cy="137160"/>
                </a:xfrm>
              </p:grpSpPr>
              <p:sp>
                <p:nvSpPr>
                  <p:cNvPr id="281" name="Rectangle 280"/>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0" name="Rectangle 27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76" name="Group 23"/>
              <p:cNvGrpSpPr/>
              <p:nvPr/>
            </p:nvGrpSpPr>
            <p:grpSpPr>
              <a:xfrm>
                <a:off x="2468880" y="985266"/>
                <a:ext cx="3200400" cy="156966"/>
                <a:chOff x="2468880" y="731520"/>
                <a:chExt cx="3200400" cy="156966"/>
              </a:xfrm>
            </p:grpSpPr>
            <p:sp>
              <p:nvSpPr>
                <p:cNvPr id="274" name="Rectangle 27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8" name="Rectangle 277"/>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Help!.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(1965). Producer.</a:t>
                  </a:r>
                </a:p>
              </p:txBody>
            </p:sp>
          </p:grpSp>
        </p:grpSp>
      </p:grpSp>
      <p:sp>
        <p:nvSpPr>
          <p:cNvPr id="182" name="Rectangle 181"/>
          <p:cNvSpPr/>
          <p:nvPr/>
        </p:nvSpPr>
        <p:spPr>
          <a:xfrm>
            <a:off x="5440680" y="3840480"/>
            <a:ext cx="3200400" cy="2286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277" name="Group 145"/>
          <p:cNvGrpSpPr/>
          <p:nvPr/>
        </p:nvGrpSpPr>
        <p:grpSpPr>
          <a:xfrm>
            <a:off x="5440680" y="3886200"/>
            <a:ext cx="3200400" cy="156966"/>
            <a:chOff x="2468880" y="985266"/>
            <a:chExt cx="3200400" cy="156966"/>
          </a:xfrm>
        </p:grpSpPr>
        <p:grpSp>
          <p:nvGrpSpPr>
            <p:cNvPr id="279" name="Group 26"/>
            <p:cNvGrpSpPr/>
            <p:nvPr/>
          </p:nvGrpSpPr>
          <p:grpSpPr>
            <a:xfrm>
              <a:off x="2468880" y="985266"/>
              <a:ext cx="3200400" cy="137160"/>
              <a:chOff x="2468880" y="1143000"/>
              <a:chExt cx="3200400" cy="137160"/>
            </a:xfrm>
          </p:grpSpPr>
          <p:grpSp>
            <p:nvGrpSpPr>
              <p:cNvPr id="283" name="Group 25"/>
              <p:cNvGrpSpPr/>
              <p:nvPr/>
            </p:nvGrpSpPr>
            <p:grpSpPr>
              <a:xfrm>
                <a:off x="2560320" y="1143000"/>
                <a:ext cx="137160" cy="137160"/>
                <a:chOff x="1828800" y="914400"/>
                <a:chExt cx="137160" cy="137160"/>
              </a:xfrm>
            </p:grpSpPr>
            <p:sp>
              <p:nvSpPr>
                <p:cNvPr id="177" name="Rectangle 176"/>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Rectangle 17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84" name="Group 23"/>
            <p:cNvGrpSpPr/>
            <p:nvPr/>
          </p:nvGrpSpPr>
          <p:grpSpPr>
            <a:xfrm>
              <a:off x="2468880" y="985266"/>
              <a:ext cx="3200400" cy="156966"/>
              <a:chOff x="2468880" y="731520"/>
              <a:chExt cx="3200400" cy="156966"/>
            </a:xfrm>
          </p:grpSpPr>
          <p:sp>
            <p:nvSpPr>
              <p:cNvPr id="170" name="Rectangle 169"/>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72" name="Rectangle 17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Rubber Soul.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(1965). Producer.</a:t>
                </a:r>
              </a:p>
            </p:txBody>
          </p:sp>
        </p:grpSp>
      </p:grpSp>
      <p:grpSp>
        <p:nvGrpSpPr>
          <p:cNvPr id="285" name="Group 182"/>
          <p:cNvGrpSpPr/>
          <p:nvPr/>
        </p:nvGrpSpPr>
        <p:grpSpPr>
          <a:xfrm>
            <a:off x="320040" y="5486400"/>
            <a:ext cx="4754880" cy="320040"/>
            <a:chOff x="274320" y="1828800"/>
            <a:chExt cx="4754880" cy="320040"/>
          </a:xfrm>
        </p:grpSpPr>
        <p:grpSp>
          <p:nvGrpSpPr>
            <p:cNvPr id="286" name="Group 16"/>
            <p:cNvGrpSpPr/>
            <p:nvPr/>
          </p:nvGrpSpPr>
          <p:grpSpPr>
            <a:xfrm>
              <a:off x="274320" y="1828800"/>
              <a:ext cx="4754880" cy="320040"/>
              <a:chOff x="274320" y="274320"/>
              <a:chExt cx="4754880" cy="320040"/>
            </a:xfrm>
          </p:grpSpPr>
          <p:sp>
            <p:nvSpPr>
              <p:cNvPr id="187" name="Rectangle 186"/>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188" name="Rectangle 187"/>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contribution by </a:t>
                </a:r>
                <a:r>
                  <a:rPr lang="en-US" sz="600" b="1" dirty="0" smtClean="0">
                    <a:solidFill>
                      <a:srgbClr val="E46C0A"/>
                    </a:solidFill>
                    <a:latin typeface="Arial" pitchFamily="34" charset="0"/>
                    <a:cs typeface="Arial" pitchFamily="34" charset="0"/>
                  </a:rPr>
                  <a:t>NEW CONTRIBUTOR</a:t>
                </a:r>
              </a:p>
            </p:txBody>
          </p:sp>
          <p:sp>
            <p:nvSpPr>
              <p:cNvPr id="199" name="Rectangle 198"/>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07" name="Rectangle 206"/>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sp>
          <p:nvSpPr>
            <p:cNvPr id="186" name="Cross 185"/>
            <p:cNvSpPr/>
            <p:nvPr/>
          </p:nvSpPr>
          <p:spPr>
            <a:xfrm>
              <a:off x="365760" y="1897380"/>
              <a:ext cx="182880" cy="182880"/>
            </a:xfrm>
            <a:prstGeom prst="plus">
              <a:avLst>
                <a:gd name="adj" fmla="val 33509"/>
              </a:avLst>
            </a:prstGeom>
            <a:solidFill>
              <a:schemeClr val="accent4">
                <a:lumMod val="20000"/>
                <a:lumOff val="8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Rectangle 167"/>
          <p:cNvSpPr/>
          <p:nvPr/>
        </p:nvSpPr>
        <p:spPr>
          <a:xfrm>
            <a:off x="320040" y="1920240"/>
            <a:ext cx="4754880" cy="32004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232" name="Group 45"/>
          <p:cNvGrpSpPr/>
          <p:nvPr/>
        </p:nvGrpSpPr>
        <p:grpSpPr>
          <a:xfrm>
            <a:off x="320040" y="2011680"/>
            <a:ext cx="4754880" cy="137160"/>
            <a:chOff x="2468880" y="1828800"/>
            <a:chExt cx="4754880" cy="137160"/>
          </a:xfrm>
        </p:grpSpPr>
        <p:sp>
          <p:nvSpPr>
            <p:cNvPr id="174" name="Rectangle 173"/>
            <p:cNvSpPr/>
            <p:nvPr/>
          </p:nvSpPr>
          <p:spPr>
            <a:xfrm>
              <a:off x="2468880" y="182880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Martin, George (1926-).</a:t>
              </a:r>
            </a:p>
          </p:txBody>
        </p:sp>
        <p:grpSp>
          <p:nvGrpSpPr>
            <p:cNvPr id="233" name="Group 11"/>
            <p:cNvGrpSpPr/>
            <p:nvPr/>
          </p:nvGrpSpPr>
          <p:grpSpPr>
            <a:xfrm>
              <a:off x="2468880" y="1828800"/>
              <a:ext cx="4206240" cy="137160"/>
              <a:chOff x="2468880" y="457200"/>
              <a:chExt cx="4206240" cy="137160"/>
            </a:xfrm>
          </p:grpSpPr>
          <p:sp>
            <p:nvSpPr>
              <p:cNvPr id="181" name="Rectangle 180"/>
              <p:cNvSpPr/>
              <p:nvPr/>
            </p:nvSpPr>
            <p:spPr>
              <a:xfrm>
                <a:off x="2468880" y="45720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84" name="Rectangle 183"/>
              <p:cNvSpPr/>
              <p:nvPr/>
            </p:nvSpPr>
            <p:spPr>
              <a:xfrm>
                <a:off x="2560320" y="457200"/>
                <a:ext cx="137160" cy="137160"/>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2468880" y="182880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gr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75"/>
          <p:cNvGrpSpPr/>
          <p:nvPr/>
        </p:nvGrpSpPr>
        <p:grpSpPr>
          <a:xfrm>
            <a:off x="5303520" y="914400"/>
            <a:ext cx="3474720" cy="777240"/>
            <a:chOff x="2834640" y="274320"/>
            <a:chExt cx="3474720" cy="777240"/>
          </a:xfrm>
        </p:grpSpPr>
        <p:grpSp>
          <p:nvGrpSpPr>
            <p:cNvPr id="7" name="Group 46"/>
            <p:cNvGrpSpPr/>
            <p:nvPr/>
          </p:nvGrpSpPr>
          <p:grpSpPr>
            <a:xfrm>
              <a:off x="3108960" y="274320"/>
              <a:ext cx="2926080" cy="137160"/>
              <a:chOff x="3108960" y="2743200"/>
              <a:chExt cx="2926080" cy="137160"/>
            </a:xfrm>
          </p:grpSpPr>
          <p:sp>
            <p:nvSpPr>
              <p:cNvPr id="204" name="TextBox 9"/>
              <p:cNvSpPr txBox="1"/>
              <p:nvPr/>
            </p:nvSpPr>
            <p:spPr bwMode="auto">
              <a:xfrm>
                <a:off x="3108960" y="2743200"/>
                <a:ext cx="914400" cy="13716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Work</a:t>
                </a:r>
                <a:endParaRPr lang="en-US" sz="800" b="1" dirty="0">
                  <a:solidFill>
                    <a:schemeClr val="tx1">
                      <a:lumMod val="75000"/>
                      <a:lumOff val="25000"/>
                    </a:schemeClr>
                  </a:solidFill>
                </a:endParaRPr>
              </a:p>
            </p:txBody>
          </p:sp>
          <p:sp>
            <p:nvSpPr>
              <p:cNvPr id="205" name="TextBox 10"/>
              <p:cNvSpPr txBox="1"/>
              <p:nvPr/>
            </p:nvSpPr>
            <p:spPr bwMode="auto">
              <a:xfrm>
                <a:off x="5120640" y="2743200"/>
                <a:ext cx="914400" cy="137160"/>
              </a:xfrm>
              <a:prstGeom prst="rect">
                <a:avLst/>
              </a:prstGeom>
              <a:solidFill>
                <a:schemeClr val="accent4">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Contributor</a:t>
                </a:r>
                <a:endParaRPr lang="en-US" sz="800" b="1" dirty="0">
                  <a:solidFill>
                    <a:schemeClr val="tx1">
                      <a:lumMod val="75000"/>
                      <a:lumOff val="25000"/>
                    </a:schemeClr>
                  </a:solidFill>
                </a:endParaRPr>
              </a:p>
            </p:txBody>
          </p:sp>
          <p:sp>
            <p:nvSpPr>
              <p:cNvPr id="206" name="TextBox 11"/>
              <p:cNvSpPr txBox="1"/>
              <p:nvPr/>
            </p:nvSpPr>
            <p:spPr bwMode="auto">
              <a:xfrm>
                <a:off x="4114800" y="2743200"/>
                <a:ext cx="914400" cy="137160"/>
              </a:xfrm>
              <a:prstGeom prst="rect">
                <a:avLst/>
              </a:prstGeom>
              <a:solidFill>
                <a:schemeClr val="bg2">
                  <a:lumMod val="75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Manifestation</a:t>
                </a:r>
                <a:endParaRPr lang="en-US" sz="800" b="1" dirty="0">
                  <a:solidFill>
                    <a:schemeClr val="tx1">
                      <a:lumMod val="75000"/>
                      <a:lumOff val="25000"/>
                    </a:schemeClr>
                  </a:solidFill>
                </a:endParaRPr>
              </a:p>
            </p:txBody>
          </p:sp>
        </p:grpSp>
        <p:sp>
          <p:nvSpPr>
            <p:cNvPr id="190" name="TextBox 189"/>
            <p:cNvSpPr txBox="1"/>
            <p:nvPr/>
          </p:nvSpPr>
          <p:spPr bwMode="auto">
            <a:xfrm>
              <a:off x="2834640" y="411480"/>
              <a:ext cx="3474720" cy="640080"/>
            </a:xfrm>
            <a:prstGeom prst="rect">
              <a:avLst/>
            </a:prstGeom>
            <a:solidFill>
              <a:schemeClr val="accent4">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endParaRPr lang="en-US" sz="1000" b="1" dirty="0">
                <a:solidFill>
                  <a:schemeClr val="tx1">
                    <a:lumMod val="75000"/>
                    <a:lumOff val="25000"/>
                  </a:schemeClr>
                </a:solidFill>
              </a:endParaRPr>
            </a:p>
          </p:txBody>
        </p:sp>
        <p:grpSp>
          <p:nvGrpSpPr>
            <p:cNvPr id="8" name="Group 20"/>
            <p:cNvGrpSpPr/>
            <p:nvPr/>
          </p:nvGrpSpPr>
          <p:grpSpPr>
            <a:xfrm>
              <a:off x="2834640" y="868680"/>
              <a:ext cx="3474720" cy="137160"/>
              <a:chOff x="2560321" y="2472690"/>
              <a:chExt cx="4206240" cy="137160"/>
            </a:xfrm>
          </p:grpSpPr>
          <p:sp>
            <p:nvSpPr>
              <p:cNvPr id="202" name="TextBox 6"/>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rgbClr val="003CB4"/>
                    </a:solidFill>
                    <a:latin typeface="Arial" pitchFamily="34" charset="0"/>
                    <a:cs typeface="Arial" pitchFamily="34" charset="0"/>
                  </a:rPr>
                  <a:t>[links left…]</a:t>
                </a:r>
                <a:endParaRPr lang="en-US" sz="600" dirty="0">
                  <a:solidFill>
                    <a:srgbClr val="003CB4"/>
                  </a:solidFill>
                  <a:latin typeface="Arial" pitchFamily="34" charset="0"/>
                  <a:cs typeface="Arial" pitchFamily="34" charset="0"/>
                </a:endParaRPr>
              </a:p>
            </p:txBody>
          </p:sp>
          <p:sp>
            <p:nvSpPr>
              <p:cNvPr id="203" name="TextBox 8"/>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r"/>
                <a:r>
                  <a:rPr lang="en-US" sz="600" dirty="0" smtClean="0">
                    <a:solidFill>
                      <a:srgbClr val="003CB4"/>
                    </a:solidFill>
                    <a:latin typeface="Arial" pitchFamily="34" charset="0"/>
                    <a:cs typeface="Arial" pitchFamily="34" charset="0"/>
                  </a:rPr>
                  <a:t>[links right…]</a:t>
                </a:r>
                <a:endParaRPr lang="en-US" sz="600" dirty="0">
                  <a:solidFill>
                    <a:srgbClr val="003CB4"/>
                  </a:solidFill>
                  <a:latin typeface="Arial" pitchFamily="34" charset="0"/>
                  <a:cs typeface="Arial" pitchFamily="34" charset="0"/>
                </a:endParaRPr>
              </a:p>
            </p:txBody>
          </p:sp>
        </p:grpSp>
        <p:grpSp>
          <p:nvGrpSpPr>
            <p:cNvPr id="9" name="Group 19"/>
            <p:cNvGrpSpPr/>
            <p:nvPr/>
          </p:nvGrpSpPr>
          <p:grpSpPr>
            <a:xfrm>
              <a:off x="2880360" y="594360"/>
              <a:ext cx="3383280" cy="137160"/>
              <a:chOff x="2743200" y="2841307"/>
              <a:chExt cx="3383280" cy="137160"/>
            </a:xfrm>
          </p:grpSpPr>
          <p:sp>
            <p:nvSpPr>
              <p:cNvPr id="194" name="TextBox 193"/>
              <p:cNvSpPr txBox="1"/>
              <p:nvPr/>
            </p:nvSpPr>
            <p:spPr bwMode="auto">
              <a:xfrm>
                <a:off x="5486400" y="2841307"/>
                <a:ext cx="548640" cy="137160"/>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ctr"/>
                <a:r>
                  <a:rPr lang="en-US" sz="800" b="1" i="1" dirty="0" smtClean="0">
                    <a:solidFill>
                      <a:schemeClr val="bg1"/>
                    </a:solidFill>
                  </a:rPr>
                  <a:t>search</a:t>
                </a:r>
                <a:endParaRPr lang="en-US" sz="800" b="1" i="1" dirty="0">
                  <a:solidFill>
                    <a:schemeClr val="bg1"/>
                  </a:solidFill>
                </a:endParaRPr>
              </a:p>
            </p:txBody>
          </p:sp>
          <p:grpSp>
            <p:nvGrpSpPr>
              <p:cNvPr id="10" name="Group 14"/>
              <p:cNvGrpSpPr/>
              <p:nvPr/>
            </p:nvGrpSpPr>
            <p:grpSpPr>
              <a:xfrm>
                <a:off x="2743200" y="2841307"/>
                <a:ext cx="3383280" cy="137160"/>
                <a:chOff x="3154680" y="2834640"/>
                <a:chExt cx="3383280" cy="137160"/>
              </a:xfrm>
            </p:grpSpPr>
            <p:sp>
              <p:nvSpPr>
                <p:cNvPr id="200" name="TextBox 199"/>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Name:</a:t>
                  </a:r>
                  <a:endParaRPr lang="en-US" sz="600" i="1" dirty="0">
                    <a:solidFill>
                      <a:schemeClr val="tx1"/>
                    </a:solidFill>
                    <a:latin typeface="Arial" pitchFamily="34" charset="0"/>
                    <a:cs typeface="Arial" pitchFamily="34" charset="0"/>
                  </a:endParaRPr>
                </a:p>
              </p:txBody>
            </p:sp>
            <p:sp>
              <p:nvSpPr>
                <p:cNvPr id="201" name="TextBox 200"/>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George Martin</a:t>
                  </a:r>
                  <a:endParaRPr lang="en-US" sz="600" dirty="0">
                    <a:solidFill>
                      <a:schemeClr val="tx1"/>
                    </a:solidFill>
                    <a:latin typeface="Arial" pitchFamily="34" charset="0"/>
                    <a:cs typeface="Arial" pitchFamily="34" charset="0"/>
                  </a:endParaRPr>
                </a:p>
              </p:txBody>
            </p:sp>
          </p:grpSp>
        </p:grpSp>
      </p:grpSp>
      <p:grpSp>
        <p:nvGrpSpPr>
          <p:cNvPr id="11" name="Group 31"/>
          <p:cNvGrpSpPr/>
          <p:nvPr/>
        </p:nvGrpSpPr>
        <p:grpSpPr>
          <a:xfrm>
            <a:off x="5303520" y="1828800"/>
            <a:ext cx="3474720" cy="3931920"/>
            <a:chOff x="2743200" y="274320"/>
            <a:chExt cx="3474720" cy="3931920"/>
          </a:xfrm>
        </p:grpSpPr>
        <p:sp>
          <p:nvSpPr>
            <p:cNvPr id="176" name="Rectangle 13"/>
            <p:cNvSpPr/>
            <p:nvPr/>
          </p:nvSpPr>
          <p:spPr>
            <a:xfrm>
              <a:off x="2743200" y="274320"/>
              <a:ext cx="3474720" cy="3931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2" name="Group 15"/>
            <p:cNvGrpSpPr/>
            <p:nvPr/>
          </p:nvGrpSpPr>
          <p:grpSpPr>
            <a:xfrm>
              <a:off x="2788920" y="320040"/>
              <a:ext cx="3383280" cy="184785"/>
              <a:chOff x="2560320" y="960120"/>
              <a:chExt cx="5160937" cy="184785"/>
            </a:xfrm>
          </p:grpSpPr>
          <p:sp>
            <p:nvSpPr>
              <p:cNvPr id="192" name="Rectangle 191"/>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(2)</a:t>
                </a:r>
              </a:p>
            </p:txBody>
          </p:sp>
          <p:sp>
            <p:nvSpPr>
              <p:cNvPr id="193" name="Rectangle 192"/>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3" name="Group 115"/>
          <p:cNvGrpSpPr/>
          <p:nvPr/>
        </p:nvGrpSpPr>
        <p:grpSpPr>
          <a:xfrm>
            <a:off x="5394960" y="5577840"/>
            <a:ext cx="3291840" cy="137160"/>
            <a:chOff x="446817" y="2161735"/>
            <a:chExt cx="3291840" cy="137160"/>
          </a:xfrm>
        </p:grpSpPr>
        <p:sp>
          <p:nvSpPr>
            <p:cNvPr id="239" name="Rectangle 23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4" name="Group 52"/>
            <p:cNvGrpSpPr/>
            <p:nvPr/>
          </p:nvGrpSpPr>
          <p:grpSpPr>
            <a:xfrm>
              <a:off x="446817" y="2161735"/>
              <a:ext cx="3291840" cy="137160"/>
              <a:chOff x="274320" y="1600200"/>
              <a:chExt cx="3291840" cy="137160"/>
            </a:xfrm>
          </p:grpSpPr>
          <p:grpSp>
            <p:nvGrpSpPr>
              <p:cNvPr id="16" name="Group 11"/>
              <p:cNvGrpSpPr/>
              <p:nvPr/>
            </p:nvGrpSpPr>
            <p:grpSpPr>
              <a:xfrm>
                <a:off x="274320" y="1600200"/>
                <a:ext cx="3291840" cy="137160"/>
                <a:chOff x="2468880" y="457200"/>
                <a:chExt cx="3291840" cy="137160"/>
              </a:xfrm>
            </p:grpSpPr>
            <p:sp>
              <p:nvSpPr>
                <p:cNvPr id="245" name="Rectangle 24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46" name="Rectangle 245"/>
                <p:cNvSpPr/>
                <p:nvPr/>
              </p:nvSpPr>
              <p:spPr>
                <a:xfrm>
                  <a:off x="2468880" y="457200"/>
                  <a:ext cx="137160" cy="137160"/>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5"/>
              <p:cNvGrpSpPr/>
              <p:nvPr/>
            </p:nvGrpSpPr>
            <p:grpSpPr>
              <a:xfrm>
                <a:off x="274320" y="1600200"/>
                <a:ext cx="3291840" cy="137160"/>
                <a:chOff x="274320" y="1828800"/>
                <a:chExt cx="3291840" cy="137160"/>
              </a:xfrm>
            </p:grpSpPr>
            <p:sp>
              <p:nvSpPr>
                <p:cNvPr id="243" name="Rectangle 24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4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dirty="0" smtClean="0">
                      <a:solidFill>
                        <a:schemeClr val="tx1"/>
                      </a:solidFill>
                      <a:latin typeface="Arial" pitchFamily="34" charset="0"/>
                      <a:cs typeface="Arial" pitchFamily="34" charset="0"/>
                    </a:rPr>
                    <a:t>Martin, George (1926-)</a:t>
                  </a:r>
                </a:p>
              </p:txBody>
            </p:sp>
          </p:grpSp>
        </p:grpSp>
      </p:grpSp>
      <p:grpSp>
        <p:nvGrpSpPr>
          <p:cNvPr id="18" name="Group 193"/>
          <p:cNvGrpSpPr/>
          <p:nvPr/>
        </p:nvGrpSpPr>
        <p:grpSpPr>
          <a:xfrm>
            <a:off x="5394960" y="2103120"/>
            <a:ext cx="3291840" cy="3429000"/>
            <a:chOff x="4572000" y="1828800"/>
            <a:chExt cx="3291840" cy="3429000"/>
          </a:xfrm>
        </p:grpSpPr>
        <p:sp>
          <p:nvSpPr>
            <p:cNvPr id="147" name="Rectangle 146"/>
            <p:cNvSpPr/>
            <p:nvPr/>
          </p:nvSpPr>
          <p:spPr>
            <a:xfrm>
              <a:off x="4572000" y="1828800"/>
              <a:ext cx="3291840" cy="34290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19" name="Group 53"/>
            <p:cNvGrpSpPr/>
            <p:nvPr/>
          </p:nvGrpSpPr>
          <p:grpSpPr>
            <a:xfrm>
              <a:off x="4617720" y="1874520"/>
              <a:ext cx="3200400" cy="274320"/>
              <a:chOff x="1828800" y="1828800"/>
              <a:chExt cx="3200400" cy="274320"/>
            </a:xfrm>
          </p:grpSpPr>
          <p:sp>
            <p:nvSpPr>
              <p:cNvPr id="153" name="Rectangle 152"/>
              <p:cNvSpPr/>
              <p:nvPr/>
            </p:nvSpPr>
            <p:spPr>
              <a:xfrm>
                <a:off x="1828800" y="1828800"/>
                <a:ext cx="274320" cy="274320"/>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54" name="Rectangle 153"/>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latin typeface="Arial" pitchFamily="34" charset="0"/>
                    <a:cs typeface="Arial" pitchFamily="34" charset="0"/>
                  </a:rPr>
                  <a:t>Martin, George (1926-)</a:t>
                </a:r>
              </a:p>
            </p:txBody>
          </p:sp>
        </p:grpSp>
        <p:sp>
          <p:nvSpPr>
            <p:cNvPr id="149" name="Rectangle 148"/>
            <p:cNvSpPr/>
            <p:nvPr/>
          </p:nvSpPr>
          <p:spPr>
            <a:xfrm>
              <a:off x="4617720" y="502920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0" name="Group 10"/>
            <p:cNvGrpSpPr/>
            <p:nvPr/>
          </p:nvGrpSpPr>
          <p:grpSpPr>
            <a:xfrm>
              <a:off x="4572000" y="2194560"/>
              <a:ext cx="3291840" cy="137160"/>
              <a:chOff x="5349240" y="2194560"/>
              <a:chExt cx="3291840" cy="137160"/>
            </a:xfrm>
          </p:grpSpPr>
          <p:sp>
            <p:nvSpPr>
              <p:cNvPr id="151" name="Rectangle 150"/>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152" name="Rectangle 151"/>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chemeClr val="bg1">
                        <a:lumMod val="50000"/>
                      </a:schemeClr>
                    </a:solidFill>
                    <a:latin typeface="Arial" pitchFamily="34" charset="0"/>
                    <a:cs typeface="Arial" pitchFamily="34" charset="0"/>
                  </a:rPr>
                  <a:t>contributions</a:t>
                </a:r>
                <a:r>
                  <a:rPr lang="en-US" sz="600" dirty="0" smtClean="0">
                    <a:solidFill>
                      <a:srgbClr val="003CB4"/>
                    </a:solidFill>
                    <a:latin typeface="Arial" pitchFamily="34" charset="0"/>
                    <a:cs typeface="Arial" pitchFamily="34" charset="0"/>
                  </a:rPr>
                  <a:t>  ::  everything</a:t>
                </a:r>
              </a:p>
            </p:txBody>
          </p:sp>
        </p:grpSp>
      </p:grpSp>
      <p:grpSp>
        <p:nvGrpSpPr>
          <p:cNvPr id="21" name="Group 264"/>
          <p:cNvGrpSpPr/>
          <p:nvPr/>
        </p:nvGrpSpPr>
        <p:grpSpPr>
          <a:xfrm>
            <a:off x="5303520" y="5806440"/>
            <a:ext cx="3474720" cy="502920"/>
            <a:chOff x="914400" y="1828800"/>
            <a:chExt cx="3474720" cy="502920"/>
          </a:xfrm>
        </p:grpSpPr>
        <p:grpSp>
          <p:nvGrpSpPr>
            <p:cNvPr id="22" name="Group 262"/>
            <p:cNvGrpSpPr/>
            <p:nvPr/>
          </p:nvGrpSpPr>
          <p:grpSpPr>
            <a:xfrm>
              <a:off x="914400" y="1828800"/>
              <a:ext cx="3474720" cy="502920"/>
              <a:chOff x="914400" y="1828800"/>
              <a:chExt cx="3474720" cy="502920"/>
            </a:xfrm>
          </p:grpSpPr>
          <p:grpSp>
            <p:nvGrpSpPr>
              <p:cNvPr id="23" name="Group 87"/>
              <p:cNvGrpSpPr/>
              <p:nvPr/>
            </p:nvGrpSpPr>
            <p:grpSpPr>
              <a:xfrm>
                <a:off x="914400" y="1828800"/>
                <a:ext cx="3474720" cy="502920"/>
                <a:chOff x="2514600" y="914400"/>
                <a:chExt cx="4343400" cy="502920"/>
              </a:xfrm>
            </p:grpSpPr>
            <p:sp>
              <p:nvSpPr>
                <p:cNvPr id="217"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4" name="Group 15"/>
                <p:cNvGrpSpPr/>
                <p:nvPr/>
              </p:nvGrpSpPr>
              <p:grpSpPr>
                <a:xfrm>
                  <a:off x="2560320" y="960120"/>
                  <a:ext cx="4240530" cy="184785"/>
                  <a:chOff x="2560320" y="960120"/>
                  <a:chExt cx="4240530" cy="184785"/>
                </a:xfrm>
              </p:grpSpPr>
              <p:sp>
                <p:nvSpPr>
                  <p:cNvPr id="220" name="Rectangle 21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(2)</a:t>
                    </a:r>
                    <a:endParaRPr lang="en-US" sz="700" b="1" dirty="0" smtClean="0">
                      <a:solidFill>
                        <a:schemeClr val="tx1">
                          <a:lumMod val="75000"/>
                          <a:lumOff val="25000"/>
                        </a:schemeClr>
                      </a:solidFill>
                      <a:latin typeface="Arial" pitchFamily="34" charset="0"/>
                      <a:cs typeface="Arial" pitchFamily="34" charset="0"/>
                    </a:endParaRPr>
                  </a:p>
                </p:txBody>
              </p:sp>
              <p:sp>
                <p:nvSpPr>
                  <p:cNvPr id="221" name="Rectangle 22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1" name="Group 125"/>
              <p:cNvGrpSpPr/>
              <p:nvPr/>
            </p:nvGrpSpPr>
            <p:grpSpPr>
              <a:xfrm>
                <a:off x="1024128" y="2103120"/>
                <a:ext cx="3291840" cy="137160"/>
                <a:chOff x="446817" y="2161735"/>
                <a:chExt cx="3291840" cy="137160"/>
              </a:xfrm>
            </p:grpSpPr>
            <p:sp>
              <p:nvSpPr>
                <p:cNvPr id="198" name="Rectangle 19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24" name="Group 52"/>
                <p:cNvGrpSpPr/>
                <p:nvPr/>
              </p:nvGrpSpPr>
              <p:grpSpPr>
                <a:xfrm>
                  <a:off x="446817" y="2161735"/>
                  <a:ext cx="3291840" cy="137160"/>
                  <a:chOff x="274320" y="1600200"/>
                  <a:chExt cx="3291840" cy="137160"/>
                </a:xfrm>
              </p:grpSpPr>
              <p:grpSp>
                <p:nvGrpSpPr>
                  <p:cNvPr id="225" name="Group 11"/>
                  <p:cNvGrpSpPr/>
                  <p:nvPr/>
                </p:nvGrpSpPr>
                <p:grpSpPr>
                  <a:xfrm>
                    <a:off x="274320" y="1600200"/>
                    <a:ext cx="3291840" cy="137160"/>
                    <a:chOff x="2468880" y="457200"/>
                    <a:chExt cx="3291840" cy="137160"/>
                  </a:xfrm>
                </p:grpSpPr>
                <p:sp>
                  <p:nvSpPr>
                    <p:cNvPr id="212" name="Rectangle 211"/>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13" name="Rectangle 212"/>
                    <p:cNvSpPr/>
                    <p:nvPr/>
                  </p:nvSpPr>
                  <p:spPr>
                    <a:xfrm>
                      <a:off x="2468880" y="457200"/>
                      <a:ext cx="137160" cy="137160"/>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5"/>
                  <p:cNvGrpSpPr/>
                  <p:nvPr/>
                </p:nvGrpSpPr>
                <p:grpSpPr>
                  <a:xfrm>
                    <a:off x="274320" y="1600200"/>
                    <a:ext cx="3291840" cy="137160"/>
                    <a:chOff x="274320" y="1828800"/>
                    <a:chExt cx="3291840" cy="137160"/>
                  </a:xfrm>
                </p:grpSpPr>
                <p:sp>
                  <p:nvSpPr>
                    <p:cNvPr id="210" name="Rectangle 209"/>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11"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dirty="0" smtClean="0">
                          <a:solidFill>
                            <a:schemeClr val="tx1"/>
                          </a:solidFill>
                          <a:latin typeface="Arial" pitchFamily="34" charset="0"/>
                          <a:cs typeface="Arial" pitchFamily="34" charset="0"/>
                        </a:rPr>
                        <a:t>Martin, George (1926-)</a:t>
                      </a:r>
                    </a:p>
                  </p:txBody>
                </p:sp>
              </p:grpSp>
            </p:grpSp>
          </p:grpSp>
          <p:sp>
            <p:nvSpPr>
              <p:cNvPr id="222" name="Rectangle 221"/>
              <p:cNvSpPr/>
              <p:nvPr/>
            </p:nvSpPr>
            <p:spPr>
              <a:xfrm>
                <a:off x="914400" y="2286000"/>
                <a:ext cx="3474720" cy="4572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Rectangle 263"/>
            <p:cNvSpPr/>
            <p:nvPr/>
          </p:nvSpPr>
          <p:spPr>
            <a:xfrm>
              <a:off x="914400" y="2331720"/>
              <a:ext cx="3474720" cy="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5440680" y="2651760"/>
            <a:ext cx="3200400" cy="182880"/>
          </a:xfrm>
          <a:prstGeom prst="rect">
            <a:avLst/>
          </a:prstGeom>
          <a:noFill/>
          <a:ln w="12700">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Productions</a:t>
            </a:r>
            <a:endParaRPr lang="en-US" sz="600" dirty="0">
              <a:solidFill>
                <a:srgbClr val="0043C8"/>
              </a:solidFill>
              <a:latin typeface="Arial" pitchFamily="34" charset="0"/>
              <a:cs typeface="Arial" pitchFamily="34" charset="0"/>
            </a:endParaRPr>
          </a:p>
        </p:txBody>
      </p:sp>
      <p:grpSp>
        <p:nvGrpSpPr>
          <p:cNvPr id="227" name="Group 168"/>
          <p:cNvGrpSpPr/>
          <p:nvPr/>
        </p:nvGrpSpPr>
        <p:grpSpPr>
          <a:xfrm>
            <a:off x="5440680" y="4206240"/>
            <a:ext cx="3200400" cy="411480"/>
            <a:chOff x="5440680" y="3931920"/>
            <a:chExt cx="3200400" cy="411480"/>
          </a:xfrm>
        </p:grpSpPr>
        <p:sp>
          <p:nvSpPr>
            <p:cNvPr id="106" name="Rectangle 105"/>
            <p:cNvSpPr/>
            <p:nvPr/>
          </p:nvSpPr>
          <p:spPr>
            <a:xfrm>
              <a:off x="5440680" y="3931920"/>
              <a:ext cx="3200400" cy="182880"/>
            </a:xfrm>
            <a:prstGeom prst="rect">
              <a:avLst/>
            </a:prstGeom>
            <a:noFill/>
            <a:ln w="1270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Compositions. Arrangements &amp;etc.</a:t>
              </a:r>
              <a:endParaRPr lang="en-US" sz="600" dirty="0">
                <a:solidFill>
                  <a:srgbClr val="0043C8"/>
                </a:solidFill>
                <a:latin typeface="Arial" pitchFamily="34" charset="0"/>
                <a:cs typeface="Arial" pitchFamily="34" charset="0"/>
              </a:endParaRPr>
            </a:p>
          </p:txBody>
        </p:sp>
        <p:grpSp>
          <p:nvGrpSpPr>
            <p:cNvPr id="228" name="Group 127"/>
            <p:cNvGrpSpPr/>
            <p:nvPr/>
          </p:nvGrpSpPr>
          <p:grpSpPr>
            <a:xfrm>
              <a:off x="5440680" y="4206240"/>
              <a:ext cx="3200400" cy="137160"/>
              <a:chOff x="2468880" y="985266"/>
              <a:chExt cx="3200400" cy="137160"/>
            </a:xfrm>
          </p:grpSpPr>
          <p:sp>
            <p:nvSpPr>
              <p:cNvPr id="108" name="Rectangle 107"/>
              <p:cNvSpPr/>
              <p:nvPr/>
            </p:nvSpPr>
            <p:spPr>
              <a:xfrm>
                <a:off x="2468880" y="985266"/>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nvGrpSpPr>
              <p:cNvPr id="229" name="Group 23"/>
              <p:cNvGrpSpPr/>
              <p:nvPr/>
            </p:nvGrpSpPr>
            <p:grpSpPr>
              <a:xfrm>
                <a:off x="2468880" y="985266"/>
                <a:ext cx="3200400" cy="137160"/>
                <a:chOff x="2468880" y="731520"/>
                <a:chExt cx="3200400" cy="137160"/>
              </a:xfrm>
            </p:grpSpPr>
            <p:sp>
              <p:nvSpPr>
                <p:cNvPr id="112" name="Rectangle 111"/>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sp>
              <p:nvSpPr>
                <p:cNvPr id="117" name="Rectangle 11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i="1" dirty="0" smtClean="0">
                      <a:solidFill>
                        <a:schemeClr val="bg1">
                          <a:lumMod val="50000"/>
                        </a:schemeClr>
                      </a:solidFill>
                      <a:latin typeface="Arial" pitchFamily="34" charset="0"/>
                      <a:cs typeface="Arial" pitchFamily="34" charset="0"/>
                    </a:rPr>
                    <a:t>None</a:t>
                  </a:r>
                  <a:endParaRPr lang="en-US" sz="600" i="1" dirty="0">
                    <a:solidFill>
                      <a:schemeClr val="bg1">
                        <a:lumMod val="50000"/>
                      </a:schemeClr>
                    </a:solidFill>
                    <a:latin typeface="Arial" pitchFamily="34" charset="0"/>
                    <a:cs typeface="Arial" pitchFamily="34" charset="0"/>
                  </a:endParaRPr>
                </a:p>
              </p:txBody>
            </p:sp>
          </p:grpSp>
        </p:grpSp>
      </p:grpSp>
      <p:sp>
        <p:nvSpPr>
          <p:cNvPr id="219" name="Rectangle 218"/>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223" name="Rectangle 222"/>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230" name="Group 15"/>
          <p:cNvGrpSpPr/>
          <p:nvPr/>
        </p:nvGrpSpPr>
        <p:grpSpPr>
          <a:xfrm>
            <a:off x="320040" y="868680"/>
            <a:ext cx="4754880" cy="274320"/>
            <a:chOff x="1371600" y="2073592"/>
            <a:chExt cx="4860548" cy="274320"/>
          </a:xfrm>
        </p:grpSpPr>
        <p:sp>
          <p:nvSpPr>
            <p:cNvPr id="260" name="Rectangle 25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261" name="Rectangle 260"/>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231" name="Group 55"/>
          <p:cNvGrpSpPr/>
          <p:nvPr/>
        </p:nvGrpSpPr>
        <p:grpSpPr>
          <a:xfrm>
            <a:off x="320040" y="6080760"/>
            <a:ext cx="4754880" cy="182880"/>
            <a:chOff x="2468880" y="502920"/>
            <a:chExt cx="4206240" cy="182880"/>
          </a:xfrm>
        </p:grpSpPr>
        <p:sp>
          <p:nvSpPr>
            <p:cNvPr id="263" name="Rectangle 262"/>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65" name="Rectangle 264"/>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66" name="Rectangle 265"/>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67" name="Rectangle 266"/>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68" name="Rectangle 267"/>
          <p:cNvSpPr/>
          <p:nvPr/>
        </p:nvSpPr>
        <p:spPr>
          <a:xfrm>
            <a:off x="320040" y="58978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69" name="Rectangle 268"/>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70" name="Rectangle 269"/>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232" name="Group 45"/>
          <p:cNvGrpSpPr/>
          <p:nvPr/>
        </p:nvGrpSpPr>
        <p:grpSpPr>
          <a:xfrm>
            <a:off x="320040" y="2011680"/>
            <a:ext cx="4754880" cy="137160"/>
            <a:chOff x="2468880" y="1828800"/>
            <a:chExt cx="4754880" cy="137160"/>
          </a:xfrm>
        </p:grpSpPr>
        <p:sp>
          <p:nvSpPr>
            <p:cNvPr id="174" name="Rectangle 173"/>
            <p:cNvSpPr/>
            <p:nvPr/>
          </p:nvSpPr>
          <p:spPr>
            <a:xfrm>
              <a:off x="2468880" y="182880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Martin, George (1926-).</a:t>
              </a:r>
            </a:p>
          </p:txBody>
        </p:sp>
        <p:grpSp>
          <p:nvGrpSpPr>
            <p:cNvPr id="233" name="Group 11"/>
            <p:cNvGrpSpPr/>
            <p:nvPr/>
          </p:nvGrpSpPr>
          <p:grpSpPr>
            <a:xfrm>
              <a:off x="2468880" y="1828800"/>
              <a:ext cx="4206240" cy="137160"/>
              <a:chOff x="2468880" y="457200"/>
              <a:chExt cx="4206240" cy="137160"/>
            </a:xfrm>
          </p:grpSpPr>
          <p:sp>
            <p:nvSpPr>
              <p:cNvPr id="181" name="Rectangle 180"/>
              <p:cNvSpPr/>
              <p:nvPr/>
            </p:nvSpPr>
            <p:spPr>
              <a:xfrm>
                <a:off x="2468880" y="45720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84" name="Rectangle 183"/>
              <p:cNvSpPr/>
              <p:nvPr/>
            </p:nvSpPr>
            <p:spPr>
              <a:xfrm>
                <a:off x="2560320" y="457200"/>
                <a:ext cx="137160" cy="137160"/>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p:cNvSpPr/>
            <p:nvPr/>
          </p:nvSpPr>
          <p:spPr>
            <a:xfrm>
              <a:off x="2468880" y="182880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grpSp>
      <p:grpSp>
        <p:nvGrpSpPr>
          <p:cNvPr id="234" name="Group 74"/>
          <p:cNvGrpSpPr/>
          <p:nvPr/>
        </p:nvGrpSpPr>
        <p:grpSpPr>
          <a:xfrm>
            <a:off x="2743200" y="2011680"/>
            <a:ext cx="1463040" cy="137160"/>
            <a:chOff x="274320" y="2880360"/>
            <a:chExt cx="1325880" cy="137160"/>
          </a:xfrm>
        </p:grpSpPr>
        <p:sp>
          <p:nvSpPr>
            <p:cNvPr id="189" name="Rectangle 188"/>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Producer</a:t>
              </a:r>
            </a:p>
          </p:txBody>
        </p:sp>
        <p:sp>
          <p:nvSpPr>
            <p:cNvPr id="191" name="Isosceles Triangle 190"/>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167"/>
          <p:cNvGrpSpPr/>
          <p:nvPr/>
        </p:nvGrpSpPr>
        <p:grpSpPr>
          <a:xfrm>
            <a:off x="5440680" y="4754880"/>
            <a:ext cx="3200400" cy="411480"/>
            <a:chOff x="5440680" y="4846320"/>
            <a:chExt cx="3200400" cy="411480"/>
          </a:xfrm>
        </p:grpSpPr>
        <p:sp>
          <p:nvSpPr>
            <p:cNvPr id="118" name="Rectangle 117"/>
            <p:cNvSpPr/>
            <p:nvPr/>
          </p:nvSpPr>
          <p:spPr>
            <a:xfrm>
              <a:off x="5440680" y="4846320"/>
              <a:ext cx="3200400" cy="182880"/>
            </a:xfrm>
            <a:prstGeom prst="rect">
              <a:avLst/>
            </a:prstGeom>
            <a:noFill/>
            <a:ln w="127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Performances</a:t>
              </a:r>
              <a:endParaRPr lang="en-US" sz="600" dirty="0">
                <a:solidFill>
                  <a:srgbClr val="0043C8"/>
                </a:solidFill>
                <a:latin typeface="Arial" pitchFamily="34" charset="0"/>
                <a:cs typeface="Arial" pitchFamily="34" charset="0"/>
              </a:endParaRPr>
            </a:p>
          </p:txBody>
        </p:sp>
        <p:grpSp>
          <p:nvGrpSpPr>
            <p:cNvPr id="240" name="Group 127"/>
            <p:cNvGrpSpPr/>
            <p:nvPr/>
          </p:nvGrpSpPr>
          <p:grpSpPr>
            <a:xfrm>
              <a:off x="5440680" y="5120640"/>
              <a:ext cx="3200400" cy="137160"/>
              <a:chOff x="2468880" y="985266"/>
              <a:chExt cx="3200400" cy="137160"/>
            </a:xfrm>
          </p:grpSpPr>
          <p:sp>
            <p:nvSpPr>
              <p:cNvPr id="164" name="Rectangle 163"/>
              <p:cNvSpPr/>
              <p:nvPr/>
            </p:nvSpPr>
            <p:spPr>
              <a:xfrm>
                <a:off x="2468880" y="985266"/>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nvGrpSpPr>
              <p:cNvPr id="241" name="Group 23"/>
              <p:cNvGrpSpPr/>
              <p:nvPr/>
            </p:nvGrpSpPr>
            <p:grpSpPr>
              <a:xfrm>
                <a:off x="2468880" y="985266"/>
                <a:ext cx="3200400" cy="137160"/>
                <a:chOff x="2468880" y="731520"/>
                <a:chExt cx="3200400" cy="137160"/>
              </a:xfrm>
            </p:grpSpPr>
            <p:sp>
              <p:nvSpPr>
                <p:cNvPr id="166" name="Rectangle 16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sp>
              <p:nvSpPr>
                <p:cNvPr id="167" name="Rectangle 16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i="1" dirty="0" smtClean="0">
                      <a:solidFill>
                        <a:schemeClr val="bg1">
                          <a:lumMod val="50000"/>
                        </a:schemeClr>
                      </a:solidFill>
                      <a:latin typeface="Arial" pitchFamily="34" charset="0"/>
                      <a:cs typeface="Arial" pitchFamily="34" charset="0"/>
                    </a:rPr>
                    <a:t>None</a:t>
                  </a:r>
                  <a:endParaRPr lang="en-US" sz="600" i="1" dirty="0">
                    <a:solidFill>
                      <a:schemeClr val="bg1">
                        <a:lumMod val="50000"/>
                      </a:schemeClr>
                    </a:solidFill>
                    <a:latin typeface="Arial" pitchFamily="34" charset="0"/>
                    <a:cs typeface="Arial" pitchFamily="34" charset="0"/>
                  </a:endParaRPr>
                </a:p>
              </p:txBody>
            </p:sp>
          </p:grpSp>
        </p:grpSp>
      </p:grpSp>
      <p:grpSp>
        <p:nvGrpSpPr>
          <p:cNvPr id="242" name="Group 283"/>
          <p:cNvGrpSpPr/>
          <p:nvPr/>
        </p:nvGrpSpPr>
        <p:grpSpPr>
          <a:xfrm>
            <a:off x="5440680" y="2926080"/>
            <a:ext cx="3200400" cy="888486"/>
            <a:chOff x="5440680" y="914400"/>
            <a:chExt cx="3200400" cy="888486"/>
          </a:xfrm>
        </p:grpSpPr>
        <p:grpSp>
          <p:nvGrpSpPr>
            <p:cNvPr id="247" name="Group 145"/>
            <p:cNvGrpSpPr/>
            <p:nvPr/>
          </p:nvGrpSpPr>
          <p:grpSpPr>
            <a:xfrm>
              <a:off x="5440680" y="914400"/>
              <a:ext cx="3200400" cy="156966"/>
              <a:chOff x="2468880" y="985266"/>
              <a:chExt cx="3200400" cy="156966"/>
            </a:xfrm>
          </p:grpSpPr>
          <p:grpSp>
            <p:nvGrpSpPr>
              <p:cNvPr id="248" name="Group 26"/>
              <p:cNvGrpSpPr/>
              <p:nvPr/>
            </p:nvGrpSpPr>
            <p:grpSpPr>
              <a:xfrm>
                <a:off x="2468880" y="985266"/>
                <a:ext cx="3200400" cy="137160"/>
                <a:chOff x="2468880" y="1143000"/>
                <a:chExt cx="3200400" cy="137160"/>
              </a:xfrm>
            </p:grpSpPr>
            <p:grpSp>
              <p:nvGrpSpPr>
                <p:cNvPr id="249" name="Group 25"/>
                <p:cNvGrpSpPr/>
                <p:nvPr/>
              </p:nvGrpSpPr>
              <p:grpSpPr>
                <a:xfrm>
                  <a:off x="2560320" y="1143000"/>
                  <a:ext cx="137160" cy="137160"/>
                  <a:chOff x="1828800" y="914400"/>
                  <a:chExt cx="137160" cy="137160"/>
                </a:xfrm>
              </p:grpSpPr>
              <p:sp>
                <p:nvSpPr>
                  <p:cNvPr id="150" name="Rectangle 149"/>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Rectangle 14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0" name="Group 23"/>
              <p:cNvGrpSpPr/>
              <p:nvPr/>
            </p:nvGrpSpPr>
            <p:grpSpPr>
              <a:xfrm>
                <a:off x="2468880" y="985266"/>
                <a:ext cx="3200400" cy="156966"/>
                <a:chOff x="2468880" y="731520"/>
                <a:chExt cx="3200400" cy="156966"/>
              </a:xfrm>
            </p:grpSpPr>
            <p:sp>
              <p:nvSpPr>
                <p:cNvPr id="144" name="Rectangle 14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45" name="Rectangle 14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Please please me.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(1963). Producer.</a:t>
                  </a:r>
                </a:p>
              </p:txBody>
            </p:sp>
          </p:grpSp>
        </p:grpSp>
        <p:grpSp>
          <p:nvGrpSpPr>
            <p:cNvPr id="251" name="Group 145"/>
            <p:cNvGrpSpPr/>
            <p:nvPr/>
          </p:nvGrpSpPr>
          <p:grpSpPr>
            <a:xfrm>
              <a:off x="5440680" y="1097280"/>
              <a:ext cx="3200400" cy="156966"/>
              <a:chOff x="2468880" y="985266"/>
              <a:chExt cx="3200400" cy="156966"/>
            </a:xfrm>
          </p:grpSpPr>
          <p:grpSp>
            <p:nvGrpSpPr>
              <p:cNvPr id="252" name="Group 26"/>
              <p:cNvGrpSpPr/>
              <p:nvPr/>
            </p:nvGrpSpPr>
            <p:grpSpPr>
              <a:xfrm>
                <a:off x="2468880" y="985266"/>
                <a:ext cx="3200400" cy="137160"/>
                <a:chOff x="2468880" y="1143000"/>
                <a:chExt cx="3200400" cy="137160"/>
              </a:xfrm>
            </p:grpSpPr>
            <p:grpSp>
              <p:nvGrpSpPr>
                <p:cNvPr id="253" name="Group 25"/>
                <p:cNvGrpSpPr/>
                <p:nvPr/>
              </p:nvGrpSpPr>
              <p:grpSpPr>
                <a:xfrm>
                  <a:off x="2560320" y="1143000"/>
                  <a:ext cx="137160" cy="137160"/>
                  <a:chOff x="1828800" y="914400"/>
                  <a:chExt cx="137160" cy="137160"/>
                </a:xfrm>
              </p:grpSpPr>
              <p:sp>
                <p:nvSpPr>
                  <p:cNvPr id="163" name="Rectangle 162"/>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Rectangle 16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4" name="Group 23"/>
              <p:cNvGrpSpPr/>
              <p:nvPr/>
            </p:nvGrpSpPr>
            <p:grpSpPr>
              <a:xfrm>
                <a:off x="2468880" y="985266"/>
                <a:ext cx="3200400" cy="156966"/>
                <a:chOff x="2468880" y="731520"/>
                <a:chExt cx="3200400" cy="156966"/>
              </a:xfrm>
            </p:grpSpPr>
            <p:sp>
              <p:nvSpPr>
                <p:cNvPr id="159" name="Rectangle 15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60" name="Rectangle 15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With the Beatles.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(1963). Producer.</a:t>
                  </a:r>
                </a:p>
              </p:txBody>
            </p:sp>
          </p:grpSp>
        </p:grpSp>
        <p:grpSp>
          <p:nvGrpSpPr>
            <p:cNvPr id="255" name="Group 145"/>
            <p:cNvGrpSpPr/>
            <p:nvPr/>
          </p:nvGrpSpPr>
          <p:grpSpPr>
            <a:xfrm>
              <a:off x="5440680" y="1280160"/>
              <a:ext cx="3200400" cy="156966"/>
              <a:chOff x="2468880" y="985266"/>
              <a:chExt cx="3200400" cy="156966"/>
            </a:xfrm>
          </p:grpSpPr>
          <p:grpSp>
            <p:nvGrpSpPr>
              <p:cNvPr id="256" name="Group 26"/>
              <p:cNvGrpSpPr/>
              <p:nvPr/>
            </p:nvGrpSpPr>
            <p:grpSpPr>
              <a:xfrm>
                <a:off x="2468880" y="985266"/>
                <a:ext cx="3200400" cy="137160"/>
                <a:chOff x="2468880" y="1143000"/>
                <a:chExt cx="3200400" cy="137160"/>
              </a:xfrm>
            </p:grpSpPr>
            <p:grpSp>
              <p:nvGrpSpPr>
                <p:cNvPr id="257" name="Group 25"/>
                <p:cNvGrpSpPr/>
                <p:nvPr/>
              </p:nvGrpSpPr>
              <p:grpSpPr>
                <a:xfrm>
                  <a:off x="2560320" y="1143000"/>
                  <a:ext cx="137160" cy="137160"/>
                  <a:chOff x="1828800" y="914400"/>
                  <a:chExt cx="137160" cy="137160"/>
                </a:xfrm>
              </p:grpSpPr>
              <p:sp>
                <p:nvSpPr>
                  <p:cNvPr id="196" name="Rectangle 195"/>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Rectangle 19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2" name="Group 23"/>
              <p:cNvGrpSpPr/>
              <p:nvPr/>
            </p:nvGrpSpPr>
            <p:grpSpPr>
              <a:xfrm>
                <a:off x="2468880" y="985266"/>
                <a:ext cx="3200400" cy="156966"/>
                <a:chOff x="2468880" y="731520"/>
                <a:chExt cx="3200400" cy="156966"/>
              </a:xfrm>
            </p:grpSpPr>
            <p:sp>
              <p:nvSpPr>
                <p:cNvPr id="171" name="Rectangle 17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79" name="Rectangle 17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 hard day’s night.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(1964). Producer.</a:t>
                  </a:r>
                </a:p>
              </p:txBody>
            </p:sp>
          </p:grpSp>
        </p:grpSp>
        <p:grpSp>
          <p:nvGrpSpPr>
            <p:cNvPr id="271" name="Group 145"/>
            <p:cNvGrpSpPr/>
            <p:nvPr/>
          </p:nvGrpSpPr>
          <p:grpSpPr>
            <a:xfrm>
              <a:off x="5440680" y="1463040"/>
              <a:ext cx="3200400" cy="156966"/>
              <a:chOff x="2468880" y="985266"/>
              <a:chExt cx="3200400" cy="156966"/>
            </a:xfrm>
          </p:grpSpPr>
          <p:grpSp>
            <p:nvGrpSpPr>
              <p:cNvPr id="272" name="Group 26"/>
              <p:cNvGrpSpPr/>
              <p:nvPr/>
            </p:nvGrpSpPr>
            <p:grpSpPr>
              <a:xfrm>
                <a:off x="2468880" y="985266"/>
                <a:ext cx="3200400" cy="137160"/>
                <a:chOff x="2468880" y="1143000"/>
                <a:chExt cx="3200400" cy="137160"/>
              </a:xfrm>
            </p:grpSpPr>
            <p:grpSp>
              <p:nvGrpSpPr>
                <p:cNvPr id="273" name="Group 25"/>
                <p:cNvGrpSpPr/>
                <p:nvPr/>
              </p:nvGrpSpPr>
              <p:grpSpPr>
                <a:xfrm>
                  <a:off x="2560320" y="1143000"/>
                  <a:ext cx="137160" cy="137160"/>
                  <a:chOff x="1828800" y="914400"/>
                  <a:chExt cx="137160" cy="137160"/>
                </a:xfrm>
              </p:grpSpPr>
              <p:sp>
                <p:nvSpPr>
                  <p:cNvPr id="258" name="Rectangle 257"/>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75" name="Group 23"/>
              <p:cNvGrpSpPr/>
              <p:nvPr/>
            </p:nvGrpSpPr>
            <p:grpSpPr>
              <a:xfrm>
                <a:off x="2468880" y="985266"/>
                <a:ext cx="3200400" cy="156966"/>
                <a:chOff x="2468880" y="731520"/>
                <a:chExt cx="3200400" cy="156966"/>
              </a:xfrm>
            </p:grpSpPr>
            <p:sp>
              <p:nvSpPr>
                <p:cNvPr id="209" name="Rectangle 20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14" name="Rectangle 21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Beatles for sale.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(1964). Producer.</a:t>
                  </a:r>
                </a:p>
              </p:txBody>
            </p:sp>
          </p:grpSp>
        </p:grpSp>
        <p:grpSp>
          <p:nvGrpSpPr>
            <p:cNvPr id="276" name="Group 145"/>
            <p:cNvGrpSpPr/>
            <p:nvPr/>
          </p:nvGrpSpPr>
          <p:grpSpPr>
            <a:xfrm>
              <a:off x="5440680" y="1645920"/>
              <a:ext cx="3200400" cy="156966"/>
              <a:chOff x="2468880" y="985266"/>
              <a:chExt cx="3200400" cy="156966"/>
            </a:xfrm>
          </p:grpSpPr>
          <p:grpSp>
            <p:nvGrpSpPr>
              <p:cNvPr id="277" name="Group 26"/>
              <p:cNvGrpSpPr/>
              <p:nvPr/>
            </p:nvGrpSpPr>
            <p:grpSpPr>
              <a:xfrm>
                <a:off x="2468880" y="985266"/>
                <a:ext cx="3200400" cy="137160"/>
                <a:chOff x="2468880" y="1143000"/>
                <a:chExt cx="3200400" cy="137160"/>
              </a:xfrm>
            </p:grpSpPr>
            <p:grpSp>
              <p:nvGrpSpPr>
                <p:cNvPr id="279" name="Group 25"/>
                <p:cNvGrpSpPr/>
                <p:nvPr/>
              </p:nvGrpSpPr>
              <p:grpSpPr>
                <a:xfrm>
                  <a:off x="2560320" y="1143000"/>
                  <a:ext cx="137160" cy="137160"/>
                  <a:chOff x="1828800" y="914400"/>
                  <a:chExt cx="137160" cy="137160"/>
                </a:xfrm>
              </p:grpSpPr>
              <p:sp>
                <p:nvSpPr>
                  <p:cNvPr id="281" name="Rectangle 280"/>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0" name="Rectangle 27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84" name="Group 23"/>
              <p:cNvGrpSpPr/>
              <p:nvPr/>
            </p:nvGrpSpPr>
            <p:grpSpPr>
              <a:xfrm>
                <a:off x="2468880" y="985266"/>
                <a:ext cx="3200400" cy="156966"/>
                <a:chOff x="2468880" y="731520"/>
                <a:chExt cx="3200400" cy="156966"/>
              </a:xfrm>
            </p:grpSpPr>
            <p:sp>
              <p:nvSpPr>
                <p:cNvPr id="274" name="Rectangle 27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8" name="Rectangle 277"/>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Help!.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(1965). Producer.</a:t>
                  </a:r>
                </a:p>
              </p:txBody>
            </p:sp>
          </p:grpSp>
        </p:grpSp>
      </p:grpSp>
      <p:grpSp>
        <p:nvGrpSpPr>
          <p:cNvPr id="286" name="Group 145"/>
          <p:cNvGrpSpPr/>
          <p:nvPr/>
        </p:nvGrpSpPr>
        <p:grpSpPr>
          <a:xfrm>
            <a:off x="5440680" y="3840480"/>
            <a:ext cx="3200400" cy="156966"/>
            <a:chOff x="2468880" y="985266"/>
            <a:chExt cx="3200400" cy="156966"/>
          </a:xfrm>
        </p:grpSpPr>
        <p:grpSp>
          <p:nvGrpSpPr>
            <p:cNvPr id="290" name="Group 26"/>
            <p:cNvGrpSpPr/>
            <p:nvPr/>
          </p:nvGrpSpPr>
          <p:grpSpPr>
            <a:xfrm>
              <a:off x="2468880" y="985266"/>
              <a:ext cx="3200400" cy="137160"/>
              <a:chOff x="2468880" y="1143000"/>
              <a:chExt cx="3200400" cy="137160"/>
            </a:xfrm>
          </p:grpSpPr>
          <p:grpSp>
            <p:nvGrpSpPr>
              <p:cNvPr id="291" name="Group 25"/>
              <p:cNvGrpSpPr/>
              <p:nvPr/>
            </p:nvGrpSpPr>
            <p:grpSpPr>
              <a:xfrm>
                <a:off x="2560320" y="1143000"/>
                <a:ext cx="137160" cy="137160"/>
                <a:chOff x="1828800" y="914400"/>
                <a:chExt cx="137160" cy="137160"/>
              </a:xfrm>
            </p:grpSpPr>
            <p:sp>
              <p:nvSpPr>
                <p:cNvPr id="177" name="Rectangle 176"/>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Rectangle 17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92" name="Group 23"/>
            <p:cNvGrpSpPr/>
            <p:nvPr/>
          </p:nvGrpSpPr>
          <p:grpSpPr>
            <a:xfrm>
              <a:off x="2468880" y="985266"/>
              <a:ext cx="3200400" cy="156966"/>
              <a:chOff x="2468880" y="731520"/>
              <a:chExt cx="3200400" cy="156966"/>
            </a:xfrm>
          </p:grpSpPr>
          <p:sp>
            <p:nvSpPr>
              <p:cNvPr id="170" name="Rectangle 169"/>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72" name="Rectangle 17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Rubber Soul.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(1965). Producer.</a:t>
                </a:r>
              </a:p>
            </p:txBody>
          </p:sp>
        </p:grpSp>
      </p:grpSp>
      <p:grpSp>
        <p:nvGrpSpPr>
          <p:cNvPr id="168" name="Group 167"/>
          <p:cNvGrpSpPr/>
          <p:nvPr/>
        </p:nvGrpSpPr>
        <p:grpSpPr>
          <a:xfrm>
            <a:off x="320040" y="5486400"/>
            <a:ext cx="4754880" cy="320040"/>
            <a:chOff x="274320" y="1828800"/>
            <a:chExt cx="4754880" cy="320040"/>
          </a:xfrm>
        </p:grpSpPr>
        <p:grpSp>
          <p:nvGrpSpPr>
            <p:cNvPr id="169" name="Group 16"/>
            <p:cNvGrpSpPr/>
            <p:nvPr/>
          </p:nvGrpSpPr>
          <p:grpSpPr>
            <a:xfrm>
              <a:off x="274320" y="1828800"/>
              <a:ext cx="4754880" cy="320040"/>
              <a:chOff x="274320" y="274320"/>
              <a:chExt cx="4754880" cy="320040"/>
            </a:xfrm>
          </p:grpSpPr>
          <p:sp>
            <p:nvSpPr>
              <p:cNvPr id="182" name="Rectangle 181"/>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183" name="Rectangle 182"/>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contribution by </a:t>
                </a:r>
                <a:r>
                  <a:rPr lang="en-US" sz="600" b="1" dirty="0" smtClean="0">
                    <a:solidFill>
                      <a:srgbClr val="E46C0A"/>
                    </a:solidFill>
                    <a:latin typeface="Arial" pitchFamily="34" charset="0"/>
                    <a:cs typeface="Arial" pitchFamily="34" charset="0"/>
                  </a:rPr>
                  <a:t>NEW CONTRIBUTOR</a:t>
                </a:r>
              </a:p>
            </p:txBody>
          </p:sp>
          <p:sp>
            <p:nvSpPr>
              <p:cNvPr id="185" name="Rectangle 184"/>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86" name="Rectangle 185"/>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sp>
          <p:nvSpPr>
            <p:cNvPr id="173" name="Cross 172"/>
            <p:cNvSpPr/>
            <p:nvPr/>
          </p:nvSpPr>
          <p:spPr>
            <a:xfrm>
              <a:off x="365760" y="1897380"/>
              <a:ext cx="182880" cy="182880"/>
            </a:xfrm>
            <a:prstGeom prst="plus">
              <a:avLst>
                <a:gd name="adj" fmla="val 33509"/>
              </a:avLst>
            </a:prstGeom>
            <a:solidFill>
              <a:schemeClr val="accent4">
                <a:lumMod val="20000"/>
                <a:lumOff val="8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75"/>
          <p:cNvGrpSpPr/>
          <p:nvPr/>
        </p:nvGrpSpPr>
        <p:grpSpPr>
          <a:xfrm>
            <a:off x="5303520" y="914400"/>
            <a:ext cx="3474720" cy="777240"/>
            <a:chOff x="2834640" y="274320"/>
            <a:chExt cx="3474720" cy="777240"/>
          </a:xfrm>
        </p:grpSpPr>
        <p:grpSp>
          <p:nvGrpSpPr>
            <p:cNvPr id="7" name="Group 46"/>
            <p:cNvGrpSpPr/>
            <p:nvPr/>
          </p:nvGrpSpPr>
          <p:grpSpPr>
            <a:xfrm>
              <a:off x="3108960" y="274320"/>
              <a:ext cx="2926080" cy="137160"/>
              <a:chOff x="3108960" y="2743200"/>
              <a:chExt cx="2926080" cy="137160"/>
            </a:xfrm>
          </p:grpSpPr>
          <p:sp>
            <p:nvSpPr>
              <p:cNvPr id="204" name="TextBox 9"/>
              <p:cNvSpPr txBox="1"/>
              <p:nvPr/>
            </p:nvSpPr>
            <p:spPr bwMode="auto">
              <a:xfrm>
                <a:off x="3108960" y="2743200"/>
                <a:ext cx="914400" cy="13716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Work</a:t>
                </a:r>
                <a:endParaRPr lang="en-US" sz="800" b="1" dirty="0">
                  <a:solidFill>
                    <a:schemeClr val="tx1">
                      <a:lumMod val="75000"/>
                      <a:lumOff val="25000"/>
                    </a:schemeClr>
                  </a:solidFill>
                </a:endParaRPr>
              </a:p>
            </p:txBody>
          </p:sp>
          <p:sp>
            <p:nvSpPr>
              <p:cNvPr id="205" name="TextBox 10"/>
              <p:cNvSpPr txBox="1"/>
              <p:nvPr/>
            </p:nvSpPr>
            <p:spPr bwMode="auto">
              <a:xfrm>
                <a:off x="5120640" y="2743200"/>
                <a:ext cx="914400" cy="137160"/>
              </a:xfrm>
              <a:prstGeom prst="rect">
                <a:avLst/>
              </a:prstGeom>
              <a:solidFill>
                <a:schemeClr val="accent4">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Contributor</a:t>
                </a:r>
                <a:endParaRPr lang="en-US" sz="800" b="1" dirty="0">
                  <a:solidFill>
                    <a:schemeClr val="tx1">
                      <a:lumMod val="75000"/>
                      <a:lumOff val="25000"/>
                    </a:schemeClr>
                  </a:solidFill>
                </a:endParaRPr>
              </a:p>
            </p:txBody>
          </p:sp>
          <p:sp>
            <p:nvSpPr>
              <p:cNvPr id="206" name="TextBox 11"/>
              <p:cNvSpPr txBox="1"/>
              <p:nvPr/>
            </p:nvSpPr>
            <p:spPr bwMode="auto">
              <a:xfrm>
                <a:off x="4114800" y="2743200"/>
                <a:ext cx="914400" cy="137160"/>
              </a:xfrm>
              <a:prstGeom prst="rect">
                <a:avLst/>
              </a:prstGeom>
              <a:solidFill>
                <a:schemeClr val="bg2">
                  <a:lumMod val="75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Manifestation</a:t>
                </a:r>
                <a:endParaRPr lang="en-US" sz="800" b="1" dirty="0">
                  <a:solidFill>
                    <a:schemeClr val="tx1">
                      <a:lumMod val="75000"/>
                      <a:lumOff val="25000"/>
                    </a:schemeClr>
                  </a:solidFill>
                </a:endParaRPr>
              </a:p>
            </p:txBody>
          </p:sp>
        </p:grpSp>
        <p:sp>
          <p:nvSpPr>
            <p:cNvPr id="190" name="TextBox 189"/>
            <p:cNvSpPr txBox="1"/>
            <p:nvPr/>
          </p:nvSpPr>
          <p:spPr bwMode="auto">
            <a:xfrm>
              <a:off x="2834640" y="411480"/>
              <a:ext cx="3474720" cy="640080"/>
            </a:xfrm>
            <a:prstGeom prst="rect">
              <a:avLst/>
            </a:prstGeom>
            <a:solidFill>
              <a:schemeClr val="accent4">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endParaRPr lang="en-US" sz="1000" b="1" dirty="0">
                <a:solidFill>
                  <a:schemeClr val="tx1">
                    <a:lumMod val="75000"/>
                    <a:lumOff val="25000"/>
                  </a:schemeClr>
                </a:solidFill>
              </a:endParaRPr>
            </a:p>
          </p:txBody>
        </p:sp>
        <p:grpSp>
          <p:nvGrpSpPr>
            <p:cNvPr id="8" name="Group 20"/>
            <p:cNvGrpSpPr/>
            <p:nvPr/>
          </p:nvGrpSpPr>
          <p:grpSpPr>
            <a:xfrm>
              <a:off x="2834640" y="868680"/>
              <a:ext cx="3474720" cy="137160"/>
              <a:chOff x="2560321" y="2472690"/>
              <a:chExt cx="4206240" cy="137160"/>
            </a:xfrm>
          </p:grpSpPr>
          <p:sp>
            <p:nvSpPr>
              <p:cNvPr id="202" name="TextBox 6"/>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rgbClr val="003CB4"/>
                    </a:solidFill>
                    <a:latin typeface="Arial" pitchFamily="34" charset="0"/>
                    <a:cs typeface="Arial" pitchFamily="34" charset="0"/>
                  </a:rPr>
                  <a:t>[links left…]</a:t>
                </a:r>
                <a:endParaRPr lang="en-US" sz="600" dirty="0">
                  <a:solidFill>
                    <a:srgbClr val="003CB4"/>
                  </a:solidFill>
                  <a:latin typeface="Arial" pitchFamily="34" charset="0"/>
                  <a:cs typeface="Arial" pitchFamily="34" charset="0"/>
                </a:endParaRPr>
              </a:p>
            </p:txBody>
          </p:sp>
          <p:sp>
            <p:nvSpPr>
              <p:cNvPr id="203" name="TextBox 8"/>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r"/>
                <a:r>
                  <a:rPr lang="en-US" sz="600" dirty="0" smtClean="0">
                    <a:solidFill>
                      <a:srgbClr val="003CB4"/>
                    </a:solidFill>
                    <a:latin typeface="Arial" pitchFamily="34" charset="0"/>
                    <a:cs typeface="Arial" pitchFamily="34" charset="0"/>
                  </a:rPr>
                  <a:t>[links right…]</a:t>
                </a:r>
                <a:endParaRPr lang="en-US" sz="600" dirty="0">
                  <a:solidFill>
                    <a:srgbClr val="003CB4"/>
                  </a:solidFill>
                  <a:latin typeface="Arial" pitchFamily="34" charset="0"/>
                  <a:cs typeface="Arial" pitchFamily="34" charset="0"/>
                </a:endParaRPr>
              </a:p>
            </p:txBody>
          </p:sp>
        </p:grpSp>
        <p:grpSp>
          <p:nvGrpSpPr>
            <p:cNvPr id="9" name="Group 19"/>
            <p:cNvGrpSpPr/>
            <p:nvPr/>
          </p:nvGrpSpPr>
          <p:grpSpPr>
            <a:xfrm>
              <a:off x="2880360" y="594360"/>
              <a:ext cx="3383280" cy="137160"/>
              <a:chOff x="2743200" y="2841307"/>
              <a:chExt cx="3383280" cy="137160"/>
            </a:xfrm>
          </p:grpSpPr>
          <p:sp>
            <p:nvSpPr>
              <p:cNvPr id="194" name="TextBox 193"/>
              <p:cNvSpPr txBox="1"/>
              <p:nvPr/>
            </p:nvSpPr>
            <p:spPr bwMode="auto">
              <a:xfrm>
                <a:off x="5486400" y="2841307"/>
                <a:ext cx="548640" cy="137160"/>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ctr"/>
                <a:r>
                  <a:rPr lang="en-US" sz="800" b="1" i="1" dirty="0" smtClean="0">
                    <a:solidFill>
                      <a:schemeClr val="bg1"/>
                    </a:solidFill>
                  </a:rPr>
                  <a:t>search</a:t>
                </a:r>
                <a:endParaRPr lang="en-US" sz="800" b="1" i="1" dirty="0">
                  <a:solidFill>
                    <a:schemeClr val="bg1"/>
                  </a:solidFill>
                </a:endParaRPr>
              </a:p>
            </p:txBody>
          </p:sp>
          <p:grpSp>
            <p:nvGrpSpPr>
              <p:cNvPr id="10" name="Group 14"/>
              <p:cNvGrpSpPr/>
              <p:nvPr/>
            </p:nvGrpSpPr>
            <p:grpSpPr>
              <a:xfrm>
                <a:off x="2743200" y="2841307"/>
                <a:ext cx="3383280" cy="137160"/>
                <a:chOff x="3154680" y="2834640"/>
                <a:chExt cx="3383280" cy="137160"/>
              </a:xfrm>
            </p:grpSpPr>
            <p:sp>
              <p:nvSpPr>
                <p:cNvPr id="200" name="TextBox 199"/>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Name:</a:t>
                  </a:r>
                  <a:endParaRPr lang="en-US" sz="600" i="1" dirty="0">
                    <a:solidFill>
                      <a:schemeClr val="tx1"/>
                    </a:solidFill>
                    <a:latin typeface="Arial" pitchFamily="34" charset="0"/>
                    <a:cs typeface="Arial" pitchFamily="34" charset="0"/>
                  </a:endParaRPr>
                </a:p>
              </p:txBody>
            </p:sp>
            <p:sp>
              <p:nvSpPr>
                <p:cNvPr id="201" name="TextBox 200"/>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George Martin</a:t>
                  </a:r>
                  <a:endParaRPr lang="en-US" sz="600" dirty="0">
                    <a:solidFill>
                      <a:schemeClr val="tx1"/>
                    </a:solidFill>
                    <a:latin typeface="Arial" pitchFamily="34" charset="0"/>
                    <a:cs typeface="Arial" pitchFamily="34" charset="0"/>
                  </a:endParaRPr>
                </a:p>
              </p:txBody>
            </p:sp>
          </p:grpSp>
        </p:grpSp>
      </p:grpSp>
      <p:grpSp>
        <p:nvGrpSpPr>
          <p:cNvPr id="11" name="Group 31"/>
          <p:cNvGrpSpPr/>
          <p:nvPr/>
        </p:nvGrpSpPr>
        <p:grpSpPr>
          <a:xfrm>
            <a:off x="5303520" y="1828800"/>
            <a:ext cx="3474720" cy="3931920"/>
            <a:chOff x="2743200" y="274320"/>
            <a:chExt cx="3474720" cy="3931920"/>
          </a:xfrm>
        </p:grpSpPr>
        <p:sp>
          <p:nvSpPr>
            <p:cNvPr id="176" name="Rectangle 13"/>
            <p:cNvSpPr/>
            <p:nvPr/>
          </p:nvSpPr>
          <p:spPr>
            <a:xfrm>
              <a:off x="2743200" y="274320"/>
              <a:ext cx="3474720" cy="3931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2" name="Group 15"/>
            <p:cNvGrpSpPr/>
            <p:nvPr/>
          </p:nvGrpSpPr>
          <p:grpSpPr>
            <a:xfrm>
              <a:off x="2788920" y="320040"/>
              <a:ext cx="3383280" cy="184785"/>
              <a:chOff x="2560320" y="960120"/>
              <a:chExt cx="5160937" cy="184785"/>
            </a:xfrm>
          </p:grpSpPr>
          <p:sp>
            <p:nvSpPr>
              <p:cNvPr id="192" name="Rectangle 191"/>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(2)</a:t>
                </a:r>
              </a:p>
            </p:txBody>
          </p:sp>
          <p:sp>
            <p:nvSpPr>
              <p:cNvPr id="193" name="Rectangle 192"/>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3" name="Group 115"/>
          <p:cNvGrpSpPr/>
          <p:nvPr/>
        </p:nvGrpSpPr>
        <p:grpSpPr>
          <a:xfrm>
            <a:off x="5394960" y="5577840"/>
            <a:ext cx="3291840" cy="137160"/>
            <a:chOff x="446817" y="2161735"/>
            <a:chExt cx="3291840" cy="137160"/>
          </a:xfrm>
        </p:grpSpPr>
        <p:sp>
          <p:nvSpPr>
            <p:cNvPr id="239" name="Rectangle 23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4" name="Group 52"/>
            <p:cNvGrpSpPr/>
            <p:nvPr/>
          </p:nvGrpSpPr>
          <p:grpSpPr>
            <a:xfrm>
              <a:off x="446817" y="2161735"/>
              <a:ext cx="3291840" cy="137160"/>
              <a:chOff x="274320" y="1600200"/>
              <a:chExt cx="3291840" cy="137160"/>
            </a:xfrm>
          </p:grpSpPr>
          <p:grpSp>
            <p:nvGrpSpPr>
              <p:cNvPr id="16" name="Group 11"/>
              <p:cNvGrpSpPr/>
              <p:nvPr/>
            </p:nvGrpSpPr>
            <p:grpSpPr>
              <a:xfrm>
                <a:off x="274320" y="1600200"/>
                <a:ext cx="3291840" cy="137160"/>
                <a:chOff x="2468880" y="457200"/>
                <a:chExt cx="3291840" cy="137160"/>
              </a:xfrm>
            </p:grpSpPr>
            <p:sp>
              <p:nvSpPr>
                <p:cNvPr id="245" name="Rectangle 24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46" name="Rectangle 245"/>
                <p:cNvSpPr/>
                <p:nvPr/>
              </p:nvSpPr>
              <p:spPr>
                <a:xfrm>
                  <a:off x="2468880" y="457200"/>
                  <a:ext cx="137160" cy="137160"/>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5"/>
              <p:cNvGrpSpPr/>
              <p:nvPr/>
            </p:nvGrpSpPr>
            <p:grpSpPr>
              <a:xfrm>
                <a:off x="274320" y="1600200"/>
                <a:ext cx="3291840" cy="137160"/>
                <a:chOff x="274320" y="1828800"/>
                <a:chExt cx="3291840" cy="137160"/>
              </a:xfrm>
            </p:grpSpPr>
            <p:sp>
              <p:nvSpPr>
                <p:cNvPr id="243" name="Rectangle 24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4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dirty="0" smtClean="0">
                      <a:solidFill>
                        <a:schemeClr val="tx1"/>
                      </a:solidFill>
                      <a:latin typeface="Arial" pitchFamily="34" charset="0"/>
                      <a:cs typeface="Arial" pitchFamily="34" charset="0"/>
                    </a:rPr>
                    <a:t>Martin, George (1926-)</a:t>
                  </a:r>
                </a:p>
              </p:txBody>
            </p:sp>
          </p:grpSp>
        </p:grpSp>
      </p:grpSp>
      <p:grpSp>
        <p:nvGrpSpPr>
          <p:cNvPr id="18" name="Group 193"/>
          <p:cNvGrpSpPr/>
          <p:nvPr/>
        </p:nvGrpSpPr>
        <p:grpSpPr>
          <a:xfrm>
            <a:off x="5394960" y="2103120"/>
            <a:ext cx="3291840" cy="3429000"/>
            <a:chOff x="4572000" y="1828800"/>
            <a:chExt cx="3291840" cy="3429000"/>
          </a:xfrm>
        </p:grpSpPr>
        <p:sp>
          <p:nvSpPr>
            <p:cNvPr id="147" name="Rectangle 146"/>
            <p:cNvSpPr/>
            <p:nvPr/>
          </p:nvSpPr>
          <p:spPr>
            <a:xfrm>
              <a:off x="4572000" y="1828800"/>
              <a:ext cx="3291840" cy="34290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19" name="Group 53"/>
            <p:cNvGrpSpPr/>
            <p:nvPr/>
          </p:nvGrpSpPr>
          <p:grpSpPr>
            <a:xfrm>
              <a:off x="4617720" y="1874520"/>
              <a:ext cx="3200400" cy="274320"/>
              <a:chOff x="1828800" y="1828800"/>
              <a:chExt cx="3200400" cy="274320"/>
            </a:xfrm>
          </p:grpSpPr>
          <p:sp>
            <p:nvSpPr>
              <p:cNvPr id="153" name="Rectangle 152"/>
              <p:cNvSpPr/>
              <p:nvPr/>
            </p:nvSpPr>
            <p:spPr>
              <a:xfrm>
                <a:off x="1828800" y="1828800"/>
                <a:ext cx="274320" cy="274320"/>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54" name="Rectangle 153"/>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latin typeface="Arial" pitchFamily="34" charset="0"/>
                    <a:cs typeface="Arial" pitchFamily="34" charset="0"/>
                  </a:rPr>
                  <a:t>Martin, George (1926-)</a:t>
                </a:r>
              </a:p>
            </p:txBody>
          </p:sp>
        </p:grpSp>
        <p:sp>
          <p:nvSpPr>
            <p:cNvPr id="149" name="Rectangle 148"/>
            <p:cNvSpPr/>
            <p:nvPr/>
          </p:nvSpPr>
          <p:spPr>
            <a:xfrm>
              <a:off x="4617720" y="502920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0" name="Group 10"/>
            <p:cNvGrpSpPr/>
            <p:nvPr/>
          </p:nvGrpSpPr>
          <p:grpSpPr>
            <a:xfrm>
              <a:off x="4572000" y="2194560"/>
              <a:ext cx="3291840" cy="137160"/>
              <a:chOff x="5349240" y="2194560"/>
              <a:chExt cx="3291840" cy="137160"/>
            </a:xfrm>
          </p:grpSpPr>
          <p:sp>
            <p:nvSpPr>
              <p:cNvPr id="151" name="Rectangle 150"/>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152" name="Rectangle 151"/>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chemeClr val="bg1">
                        <a:lumMod val="50000"/>
                      </a:schemeClr>
                    </a:solidFill>
                    <a:latin typeface="Arial" pitchFamily="34" charset="0"/>
                    <a:cs typeface="Arial" pitchFamily="34" charset="0"/>
                  </a:rPr>
                  <a:t>contributions</a:t>
                </a:r>
                <a:r>
                  <a:rPr lang="en-US" sz="600" dirty="0" smtClean="0">
                    <a:solidFill>
                      <a:srgbClr val="003CB4"/>
                    </a:solidFill>
                    <a:latin typeface="Arial" pitchFamily="34" charset="0"/>
                    <a:cs typeface="Arial" pitchFamily="34" charset="0"/>
                  </a:rPr>
                  <a:t>  ::  everything</a:t>
                </a:r>
              </a:p>
            </p:txBody>
          </p:sp>
        </p:grpSp>
      </p:grpSp>
      <p:grpSp>
        <p:nvGrpSpPr>
          <p:cNvPr id="21" name="Group 264"/>
          <p:cNvGrpSpPr/>
          <p:nvPr/>
        </p:nvGrpSpPr>
        <p:grpSpPr>
          <a:xfrm>
            <a:off x="5303520" y="5806440"/>
            <a:ext cx="3474720" cy="502920"/>
            <a:chOff x="914400" y="1828800"/>
            <a:chExt cx="3474720" cy="502920"/>
          </a:xfrm>
        </p:grpSpPr>
        <p:grpSp>
          <p:nvGrpSpPr>
            <p:cNvPr id="22" name="Group 262"/>
            <p:cNvGrpSpPr/>
            <p:nvPr/>
          </p:nvGrpSpPr>
          <p:grpSpPr>
            <a:xfrm>
              <a:off x="914400" y="1828800"/>
              <a:ext cx="3474720" cy="502920"/>
              <a:chOff x="914400" y="1828800"/>
              <a:chExt cx="3474720" cy="502920"/>
            </a:xfrm>
          </p:grpSpPr>
          <p:grpSp>
            <p:nvGrpSpPr>
              <p:cNvPr id="23" name="Group 87"/>
              <p:cNvGrpSpPr/>
              <p:nvPr/>
            </p:nvGrpSpPr>
            <p:grpSpPr>
              <a:xfrm>
                <a:off x="914400" y="1828800"/>
                <a:ext cx="3474720" cy="502920"/>
                <a:chOff x="2514600" y="914400"/>
                <a:chExt cx="4343400" cy="502920"/>
              </a:xfrm>
            </p:grpSpPr>
            <p:sp>
              <p:nvSpPr>
                <p:cNvPr id="217"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4" name="Group 15"/>
                <p:cNvGrpSpPr/>
                <p:nvPr/>
              </p:nvGrpSpPr>
              <p:grpSpPr>
                <a:xfrm>
                  <a:off x="2560320" y="960120"/>
                  <a:ext cx="4240530" cy="184785"/>
                  <a:chOff x="2560320" y="960120"/>
                  <a:chExt cx="4240530" cy="184785"/>
                </a:xfrm>
              </p:grpSpPr>
              <p:sp>
                <p:nvSpPr>
                  <p:cNvPr id="220" name="Rectangle 21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(2)</a:t>
                    </a:r>
                    <a:endParaRPr lang="en-US" sz="700" b="1" dirty="0" smtClean="0">
                      <a:solidFill>
                        <a:schemeClr val="tx1">
                          <a:lumMod val="75000"/>
                          <a:lumOff val="25000"/>
                        </a:schemeClr>
                      </a:solidFill>
                      <a:latin typeface="Arial" pitchFamily="34" charset="0"/>
                      <a:cs typeface="Arial" pitchFamily="34" charset="0"/>
                    </a:endParaRPr>
                  </a:p>
                </p:txBody>
              </p:sp>
              <p:sp>
                <p:nvSpPr>
                  <p:cNvPr id="221" name="Rectangle 22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1" name="Group 125"/>
              <p:cNvGrpSpPr/>
              <p:nvPr/>
            </p:nvGrpSpPr>
            <p:grpSpPr>
              <a:xfrm>
                <a:off x="1024128" y="2103120"/>
                <a:ext cx="3291840" cy="137160"/>
                <a:chOff x="446817" y="2161735"/>
                <a:chExt cx="3291840" cy="137160"/>
              </a:xfrm>
            </p:grpSpPr>
            <p:sp>
              <p:nvSpPr>
                <p:cNvPr id="198" name="Rectangle 19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24" name="Group 52"/>
                <p:cNvGrpSpPr/>
                <p:nvPr/>
              </p:nvGrpSpPr>
              <p:grpSpPr>
                <a:xfrm>
                  <a:off x="446817" y="2161735"/>
                  <a:ext cx="3291840" cy="137160"/>
                  <a:chOff x="274320" y="1600200"/>
                  <a:chExt cx="3291840" cy="137160"/>
                </a:xfrm>
              </p:grpSpPr>
              <p:grpSp>
                <p:nvGrpSpPr>
                  <p:cNvPr id="225" name="Group 11"/>
                  <p:cNvGrpSpPr/>
                  <p:nvPr/>
                </p:nvGrpSpPr>
                <p:grpSpPr>
                  <a:xfrm>
                    <a:off x="274320" y="1600200"/>
                    <a:ext cx="3291840" cy="137160"/>
                    <a:chOff x="2468880" y="457200"/>
                    <a:chExt cx="3291840" cy="137160"/>
                  </a:xfrm>
                </p:grpSpPr>
                <p:sp>
                  <p:nvSpPr>
                    <p:cNvPr id="212" name="Rectangle 211"/>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13" name="Rectangle 212"/>
                    <p:cNvSpPr/>
                    <p:nvPr/>
                  </p:nvSpPr>
                  <p:spPr>
                    <a:xfrm>
                      <a:off x="2468880" y="457200"/>
                      <a:ext cx="137160" cy="137160"/>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5"/>
                  <p:cNvGrpSpPr/>
                  <p:nvPr/>
                </p:nvGrpSpPr>
                <p:grpSpPr>
                  <a:xfrm>
                    <a:off x="274320" y="1600200"/>
                    <a:ext cx="3291840" cy="137160"/>
                    <a:chOff x="274320" y="1828800"/>
                    <a:chExt cx="3291840" cy="137160"/>
                  </a:xfrm>
                </p:grpSpPr>
                <p:sp>
                  <p:nvSpPr>
                    <p:cNvPr id="210" name="Rectangle 209"/>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11"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dirty="0" smtClean="0">
                          <a:solidFill>
                            <a:schemeClr val="tx1"/>
                          </a:solidFill>
                          <a:latin typeface="Arial" pitchFamily="34" charset="0"/>
                          <a:cs typeface="Arial" pitchFamily="34" charset="0"/>
                        </a:rPr>
                        <a:t>Martin, George (1926-)</a:t>
                      </a:r>
                    </a:p>
                  </p:txBody>
                </p:sp>
              </p:grpSp>
            </p:grpSp>
          </p:grpSp>
          <p:sp>
            <p:nvSpPr>
              <p:cNvPr id="222" name="Rectangle 221"/>
              <p:cNvSpPr/>
              <p:nvPr/>
            </p:nvSpPr>
            <p:spPr>
              <a:xfrm>
                <a:off x="914400" y="2286000"/>
                <a:ext cx="3474720" cy="4572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Rectangle 263"/>
            <p:cNvSpPr/>
            <p:nvPr/>
          </p:nvSpPr>
          <p:spPr>
            <a:xfrm>
              <a:off x="914400" y="2331720"/>
              <a:ext cx="3474720" cy="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5440680" y="2651760"/>
            <a:ext cx="3200400" cy="182880"/>
          </a:xfrm>
          <a:prstGeom prst="rect">
            <a:avLst/>
          </a:prstGeom>
          <a:noFill/>
          <a:ln w="12700">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Productions</a:t>
            </a:r>
            <a:endParaRPr lang="en-US" sz="600" dirty="0">
              <a:solidFill>
                <a:srgbClr val="0043C8"/>
              </a:solidFill>
              <a:latin typeface="Arial" pitchFamily="34" charset="0"/>
              <a:cs typeface="Arial" pitchFamily="34" charset="0"/>
            </a:endParaRPr>
          </a:p>
        </p:txBody>
      </p:sp>
      <p:grpSp>
        <p:nvGrpSpPr>
          <p:cNvPr id="227" name="Group 168"/>
          <p:cNvGrpSpPr/>
          <p:nvPr/>
        </p:nvGrpSpPr>
        <p:grpSpPr>
          <a:xfrm>
            <a:off x="5440680" y="4206240"/>
            <a:ext cx="3200400" cy="411480"/>
            <a:chOff x="5440680" y="3931920"/>
            <a:chExt cx="3200400" cy="411480"/>
          </a:xfrm>
        </p:grpSpPr>
        <p:sp>
          <p:nvSpPr>
            <p:cNvPr id="106" name="Rectangle 105"/>
            <p:cNvSpPr/>
            <p:nvPr/>
          </p:nvSpPr>
          <p:spPr>
            <a:xfrm>
              <a:off x="5440680" y="3931920"/>
              <a:ext cx="3200400" cy="182880"/>
            </a:xfrm>
            <a:prstGeom prst="rect">
              <a:avLst/>
            </a:prstGeom>
            <a:noFill/>
            <a:ln w="1270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Compositions. Arrangements &amp;etc.</a:t>
              </a:r>
              <a:endParaRPr lang="en-US" sz="600" dirty="0">
                <a:solidFill>
                  <a:srgbClr val="0043C8"/>
                </a:solidFill>
                <a:latin typeface="Arial" pitchFamily="34" charset="0"/>
                <a:cs typeface="Arial" pitchFamily="34" charset="0"/>
              </a:endParaRPr>
            </a:p>
          </p:txBody>
        </p:sp>
        <p:grpSp>
          <p:nvGrpSpPr>
            <p:cNvPr id="228" name="Group 127"/>
            <p:cNvGrpSpPr/>
            <p:nvPr/>
          </p:nvGrpSpPr>
          <p:grpSpPr>
            <a:xfrm>
              <a:off x="5440680" y="4206240"/>
              <a:ext cx="3200400" cy="137160"/>
              <a:chOff x="2468880" y="985266"/>
              <a:chExt cx="3200400" cy="137160"/>
            </a:xfrm>
          </p:grpSpPr>
          <p:sp>
            <p:nvSpPr>
              <p:cNvPr id="108" name="Rectangle 107"/>
              <p:cNvSpPr/>
              <p:nvPr/>
            </p:nvSpPr>
            <p:spPr>
              <a:xfrm>
                <a:off x="2468880" y="985266"/>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nvGrpSpPr>
              <p:cNvPr id="229" name="Group 23"/>
              <p:cNvGrpSpPr/>
              <p:nvPr/>
            </p:nvGrpSpPr>
            <p:grpSpPr>
              <a:xfrm>
                <a:off x="2468880" y="985266"/>
                <a:ext cx="3200400" cy="137160"/>
                <a:chOff x="2468880" y="731520"/>
                <a:chExt cx="3200400" cy="137160"/>
              </a:xfrm>
            </p:grpSpPr>
            <p:sp>
              <p:nvSpPr>
                <p:cNvPr id="112" name="Rectangle 111"/>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sp>
              <p:nvSpPr>
                <p:cNvPr id="117" name="Rectangle 11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i="1" dirty="0" smtClean="0">
                      <a:solidFill>
                        <a:schemeClr val="bg1">
                          <a:lumMod val="50000"/>
                        </a:schemeClr>
                      </a:solidFill>
                      <a:latin typeface="Arial" pitchFamily="34" charset="0"/>
                      <a:cs typeface="Arial" pitchFamily="34" charset="0"/>
                    </a:rPr>
                    <a:t>None</a:t>
                  </a:r>
                  <a:endParaRPr lang="en-US" sz="600" i="1" dirty="0">
                    <a:solidFill>
                      <a:schemeClr val="bg1">
                        <a:lumMod val="50000"/>
                      </a:schemeClr>
                    </a:solidFill>
                    <a:latin typeface="Arial" pitchFamily="34" charset="0"/>
                    <a:cs typeface="Arial" pitchFamily="34" charset="0"/>
                  </a:endParaRPr>
                </a:p>
              </p:txBody>
            </p:sp>
          </p:grpSp>
        </p:grpSp>
      </p:grpSp>
      <p:sp>
        <p:nvSpPr>
          <p:cNvPr id="219" name="Rectangle 218"/>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223" name="Rectangle 222"/>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230" name="Group 15"/>
          <p:cNvGrpSpPr/>
          <p:nvPr/>
        </p:nvGrpSpPr>
        <p:grpSpPr>
          <a:xfrm>
            <a:off x="320040" y="868680"/>
            <a:ext cx="4754880" cy="274320"/>
            <a:chOff x="1371600" y="2073592"/>
            <a:chExt cx="4860548" cy="274320"/>
          </a:xfrm>
        </p:grpSpPr>
        <p:sp>
          <p:nvSpPr>
            <p:cNvPr id="260" name="Rectangle 25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261" name="Rectangle 260"/>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231" name="Group 55"/>
          <p:cNvGrpSpPr/>
          <p:nvPr/>
        </p:nvGrpSpPr>
        <p:grpSpPr>
          <a:xfrm>
            <a:off x="320040" y="6080760"/>
            <a:ext cx="4754880" cy="182880"/>
            <a:chOff x="2468880" y="502920"/>
            <a:chExt cx="4206240" cy="182880"/>
          </a:xfrm>
        </p:grpSpPr>
        <p:sp>
          <p:nvSpPr>
            <p:cNvPr id="263" name="Rectangle 262"/>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65" name="Rectangle 264"/>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66" name="Rectangle 265"/>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67" name="Rectangle 266"/>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68" name="Rectangle 267"/>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69" name="Rectangle 268"/>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70" name="Rectangle 269"/>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238" name="Group 167"/>
          <p:cNvGrpSpPr/>
          <p:nvPr/>
        </p:nvGrpSpPr>
        <p:grpSpPr>
          <a:xfrm>
            <a:off x="5440680" y="4754880"/>
            <a:ext cx="3200400" cy="411480"/>
            <a:chOff x="5440680" y="4846320"/>
            <a:chExt cx="3200400" cy="411480"/>
          </a:xfrm>
        </p:grpSpPr>
        <p:sp>
          <p:nvSpPr>
            <p:cNvPr id="118" name="Rectangle 117"/>
            <p:cNvSpPr/>
            <p:nvPr/>
          </p:nvSpPr>
          <p:spPr>
            <a:xfrm>
              <a:off x="5440680" y="4846320"/>
              <a:ext cx="3200400" cy="182880"/>
            </a:xfrm>
            <a:prstGeom prst="rect">
              <a:avLst/>
            </a:prstGeom>
            <a:noFill/>
            <a:ln w="127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Performances</a:t>
              </a:r>
              <a:endParaRPr lang="en-US" sz="600" dirty="0">
                <a:solidFill>
                  <a:srgbClr val="0043C8"/>
                </a:solidFill>
                <a:latin typeface="Arial" pitchFamily="34" charset="0"/>
                <a:cs typeface="Arial" pitchFamily="34" charset="0"/>
              </a:endParaRPr>
            </a:p>
          </p:txBody>
        </p:sp>
        <p:grpSp>
          <p:nvGrpSpPr>
            <p:cNvPr id="240" name="Group 127"/>
            <p:cNvGrpSpPr/>
            <p:nvPr/>
          </p:nvGrpSpPr>
          <p:grpSpPr>
            <a:xfrm>
              <a:off x="5440680" y="5120640"/>
              <a:ext cx="3200400" cy="137160"/>
              <a:chOff x="2468880" y="985266"/>
              <a:chExt cx="3200400" cy="137160"/>
            </a:xfrm>
          </p:grpSpPr>
          <p:sp>
            <p:nvSpPr>
              <p:cNvPr id="164" name="Rectangle 163"/>
              <p:cNvSpPr/>
              <p:nvPr/>
            </p:nvSpPr>
            <p:spPr>
              <a:xfrm>
                <a:off x="2468880" y="985266"/>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nvGrpSpPr>
              <p:cNvPr id="241" name="Group 23"/>
              <p:cNvGrpSpPr/>
              <p:nvPr/>
            </p:nvGrpSpPr>
            <p:grpSpPr>
              <a:xfrm>
                <a:off x="2468880" y="985266"/>
                <a:ext cx="3200400" cy="137160"/>
                <a:chOff x="2468880" y="731520"/>
                <a:chExt cx="3200400" cy="137160"/>
              </a:xfrm>
            </p:grpSpPr>
            <p:sp>
              <p:nvSpPr>
                <p:cNvPr id="166" name="Rectangle 16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sp>
              <p:nvSpPr>
                <p:cNvPr id="167" name="Rectangle 16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i="1" dirty="0" smtClean="0">
                      <a:solidFill>
                        <a:schemeClr val="bg1">
                          <a:lumMod val="50000"/>
                        </a:schemeClr>
                      </a:solidFill>
                      <a:latin typeface="Arial" pitchFamily="34" charset="0"/>
                      <a:cs typeface="Arial" pitchFamily="34" charset="0"/>
                    </a:rPr>
                    <a:t>None</a:t>
                  </a:r>
                  <a:endParaRPr lang="en-US" sz="600" i="1" dirty="0">
                    <a:solidFill>
                      <a:schemeClr val="bg1">
                        <a:lumMod val="50000"/>
                      </a:schemeClr>
                    </a:solidFill>
                    <a:latin typeface="Arial" pitchFamily="34" charset="0"/>
                    <a:cs typeface="Arial" pitchFamily="34" charset="0"/>
                  </a:endParaRPr>
                </a:p>
              </p:txBody>
            </p:sp>
          </p:grpSp>
        </p:grpSp>
      </p:grpSp>
      <p:grpSp>
        <p:nvGrpSpPr>
          <p:cNvPr id="242" name="Group 283"/>
          <p:cNvGrpSpPr/>
          <p:nvPr/>
        </p:nvGrpSpPr>
        <p:grpSpPr>
          <a:xfrm>
            <a:off x="5440680" y="2926080"/>
            <a:ext cx="3200400" cy="888486"/>
            <a:chOff x="5440680" y="914400"/>
            <a:chExt cx="3200400" cy="888486"/>
          </a:xfrm>
        </p:grpSpPr>
        <p:grpSp>
          <p:nvGrpSpPr>
            <p:cNvPr id="247" name="Group 145"/>
            <p:cNvGrpSpPr/>
            <p:nvPr/>
          </p:nvGrpSpPr>
          <p:grpSpPr>
            <a:xfrm>
              <a:off x="5440680" y="914400"/>
              <a:ext cx="3200400" cy="156966"/>
              <a:chOff x="2468880" y="985266"/>
              <a:chExt cx="3200400" cy="156966"/>
            </a:xfrm>
          </p:grpSpPr>
          <p:grpSp>
            <p:nvGrpSpPr>
              <p:cNvPr id="248" name="Group 26"/>
              <p:cNvGrpSpPr/>
              <p:nvPr/>
            </p:nvGrpSpPr>
            <p:grpSpPr>
              <a:xfrm>
                <a:off x="2468880" y="985266"/>
                <a:ext cx="3200400" cy="137160"/>
                <a:chOff x="2468880" y="1143000"/>
                <a:chExt cx="3200400" cy="137160"/>
              </a:xfrm>
            </p:grpSpPr>
            <p:grpSp>
              <p:nvGrpSpPr>
                <p:cNvPr id="249" name="Group 25"/>
                <p:cNvGrpSpPr/>
                <p:nvPr/>
              </p:nvGrpSpPr>
              <p:grpSpPr>
                <a:xfrm>
                  <a:off x="2560320" y="1143000"/>
                  <a:ext cx="137160" cy="137160"/>
                  <a:chOff x="1828800" y="914400"/>
                  <a:chExt cx="137160" cy="137160"/>
                </a:xfrm>
              </p:grpSpPr>
              <p:sp>
                <p:nvSpPr>
                  <p:cNvPr id="150" name="Rectangle 149"/>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Rectangle 14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0" name="Group 23"/>
              <p:cNvGrpSpPr/>
              <p:nvPr/>
            </p:nvGrpSpPr>
            <p:grpSpPr>
              <a:xfrm>
                <a:off x="2468880" y="985266"/>
                <a:ext cx="3200400" cy="156966"/>
                <a:chOff x="2468880" y="731520"/>
                <a:chExt cx="3200400" cy="156966"/>
              </a:xfrm>
            </p:grpSpPr>
            <p:sp>
              <p:nvSpPr>
                <p:cNvPr id="144" name="Rectangle 14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45" name="Rectangle 14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Please please me.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(1963). Producer.</a:t>
                  </a:r>
                </a:p>
              </p:txBody>
            </p:sp>
          </p:grpSp>
        </p:grpSp>
        <p:grpSp>
          <p:nvGrpSpPr>
            <p:cNvPr id="251" name="Group 145"/>
            <p:cNvGrpSpPr/>
            <p:nvPr/>
          </p:nvGrpSpPr>
          <p:grpSpPr>
            <a:xfrm>
              <a:off x="5440680" y="1097280"/>
              <a:ext cx="3200400" cy="156966"/>
              <a:chOff x="2468880" y="985266"/>
              <a:chExt cx="3200400" cy="156966"/>
            </a:xfrm>
          </p:grpSpPr>
          <p:grpSp>
            <p:nvGrpSpPr>
              <p:cNvPr id="252" name="Group 26"/>
              <p:cNvGrpSpPr/>
              <p:nvPr/>
            </p:nvGrpSpPr>
            <p:grpSpPr>
              <a:xfrm>
                <a:off x="2468880" y="985266"/>
                <a:ext cx="3200400" cy="137160"/>
                <a:chOff x="2468880" y="1143000"/>
                <a:chExt cx="3200400" cy="137160"/>
              </a:xfrm>
            </p:grpSpPr>
            <p:grpSp>
              <p:nvGrpSpPr>
                <p:cNvPr id="253" name="Group 25"/>
                <p:cNvGrpSpPr/>
                <p:nvPr/>
              </p:nvGrpSpPr>
              <p:grpSpPr>
                <a:xfrm>
                  <a:off x="2560320" y="1143000"/>
                  <a:ext cx="137160" cy="137160"/>
                  <a:chOff x="1828800" y="914400"/>
                  <a:chExt cx="137160" cy="137160"/>
                </a:xfrm>
              </p:grpSpPr>
              <p:sp>
                <p:nvSpPr>
                  <p:cNvPr id="163" name="Rectangle 162"/>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Rectangle 16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4" name="Group 23"/>
              <p:cNvGrpSpPr/>
              <p:nvPr/>
            </p:nvGrpSpPr>
            <p:grpSpPr>
              <a:xfrm>
                <a:off x="2468880" y="985266"/>
                <a:ext cx="3200400" cy="156966"/>
                <a:chOff x="2468880" y="731520"/>
                <a:chExt cx="3200400" cy="156966"/>
              </a:xfrm>
            </p:grpSpPr>
            <p:sp>
              <p:nvSpPr>
                <p:cNvPr id="159" name="Rectangle 15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60" name="Rectangle 15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With the Beatles.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(1963). Producer.</a:t>
                  </a:r>
                </a:p>
              </p:txBody>
            </p:sp>
          </p:grpSp>
        </p:grpSp>
        <p:grpSp>
          <p:nvGrpSpPr>
            <p:cNvPr id="255" name="Group 145"/>
            <p:cNvGrpSpPr/>
            <p:nvPr/>
          </p:nvGrpSpPr>
          <p:grpSpPr>
            <a:xfrm>
              <a:off x="5440680" y="1280160"/>
              <a:ext cx="3200400" cy="156966"/>
              <a:chOff x="2468880" y="985266"/>
              <a:chExt cx="3200400" cy="156966"/>
            </a:xfrm>
          </p:grpSpPr>
          <p:grpSp>
            <p:nvGrpSpPr>
              <p:cNvPr id="256" name="Group 26"/>
              <p:cNvGrpSpPr/>
              <p:nvPr/>
            </p:nvGrpSpPr>
            <p:grpSpPr>
              <a:xfrm>
                <a:off x="2468880" y="985266"/>
                <a:ext cx="3200400" cy="137160"/>
                <a:chOff x="2468880" y="1143000"/>
                <a:chExt cx="3200400" cy="137160"/>
              </a:xfrm>
            </p:grpSpPr>
            <p:grpSp>
              <p:nvGrpSpPr>
                <p:cNvPr id="257" name="Group 25"/>
                <p:cNvGrpSpPr/>
                <p:nvPr/>
              </p:nvGrpSpPr>
              <p:grpSpPr>
                <a:xfrm>
                  <a:off x="2560320" y="1143000"/>
                  <a:ext cx="137160" cy="137160"/>
                  <a:chOff x="1828800" y="914400"/>
                  <a:chExt cx="137160" cy="137160"/>
                </a:xfrm>
              </p:grpSpPr>
              <p:sp>
                <p:nvSpPr>
                  <p:cNvPr id="196" name="Rectangle 195"/>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Rectangle 19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2" name="Group 23"/>
              <p:cNvGrpSpPr/>
              <p:nvPr/>
            </p:nvGrpSpPr>
            <p:grpSpPr>
              <a:xfrm>
                <a:off x="2468880" y="985266"/>
                <a:ext cx="3200400" cy="156966"/>
                <a:chOff x="2468880" y="731520"/>
                <a:chExt cx="3200400" cy="156966"/>
              </a:xfrm>
            </p:grpSpPr>
            <p:sp>
              <p:nvSpPr>
                <p:cNvPr id="171" name="Rectangle 17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79" name="Rectangle 17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 hard day’s night.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(1964). Producer.</a:t>
                  </a:r>
                </a:p>
              </p:txBody>
            </p:sp>
          </p:grpSp>
        </p:grpSp>
        <p:grpSp>
          <p:nvGrpSpPr>
            <p:cNvPr id="271" name="Group 145"/>
            <p:cNvGrpSpPr/>
            <p:nvPr/>
          </p:nvGrpSpPr>
          <p:grpSpPr>
            <a:xfrm>
              <a:off x="5440680" y="1463040"/>
              <a:ext cx="3200400" cy="156966"/>
              <a:chOff x="2468880" y="985266"/>
              <a:chExt cx="3200400" cy="156966"/>
            </a:xfrm>
          </p:grpSpPr>
          <p:grpSp>
            <p:nvGrpSpPr>
              <p:cNvPr id="272" name="Group 26"/>
              <p:cNvGrpSpPr/>
              <p:nvPr/>
            </p:nvGrpSpPr>
            <p:grpSpPr>
              <a:xfrm>
                <a:off x="2468880" y="985266"/>
                <a:ext cx="3200400" cy="137160"/>
                <a:chOff x="2468880" y="1143000"/>
                <a:chExt cx="3200400" cy="137160"/>
              </a:xfrm>
            </p:grpSpPr>
            <p:grpSp>
              <p:nvGrpSpPr>
                <p:cNvPr id="273" name="Group 25"/>
                <p:cNvGrpSpPr/>
                <p:nvPr/>
              </p:nvGrpSpPr>
              <p:grpSpPr>
                <a:xfrm>
                  <a:off x="2560320" y="1143000"/>
                  <a:ext cx="137160" cy="137160"/>
                  <a:chOff x="1828800" y="914400"/>
                  <a:chExt cx="137160" cy="137160"/>
                </a:xfrm>
              </p:grpSpPr>
              <p:sp>
                <p:nvSpPr>
                  <p:cNvPr id="258" name="Rectangle 257"/>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ectangle 21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75" name="Group 23"/>
              <p:cNvGrpSpPr/>
              <p:nvPr/>
            </p:nvGrpSpPr>
            <p:grpSpPr>
              <a:xfrm>
                <a:off x="2468880" y="985266"/>
                <a:ext cx="3200400" cy="156966"/>
                <a:chOff x="2468880" y="731520"/>
                <a:chExt cx="3200400" cy="156966"/>
              </a:xfrm>
            </p:grpSpPr>
            <p:sp>
              <p:nvSpPr>
                <p:cNvPr id="209" name="Rectangle 20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14" name="Rectangle 21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Beatles for sale.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(1964). Producer.</a:t>
                  </a:r>
                </a:p>
              </p:txBody>
            </p:sp>
          </p:grpSp>
        </p:grpSp>
        <p:grpSp>
          <p:nvGrpSpPr>
            <p:cNvPr id="276" name="Group 145"/>
            <p:cNvGrpSpPr/>
            <p:nvPr/>
          </p:nvGrpSpPr>
          <p:grpSpPr>
            <a:xfrm>
              <a:off x="5440680" y="1645920"/>
              <a:ext cx="3200400" cy="156966"/>
              <a:chOff x="2468880" y="985266"/>
              <a:chExt cx="3200400" cy="156966"/>
            </a:xfrm>
          </p:grpSpPr>
          <p:grpSp>
            <p:nvGrpSpPr>
              <p:cNvPr id="277" name="Group 26"/>
              <p:cNvGrpSpPr/>
              <p:nvPr/>
            </p:nvGrpSpPr>
            <p:grpSpPr>
              <a:xfrm>
                <a:off x="2468880" y="985266"/>
                <a:ext cx="3200400" cy="137160"/>
                <a:chOff x="2468880" y="1143000"/>
                <a:chExt cx="3200400" cy="137160"/>
              </a:xfrm>
            </p:grpSpPr>
            <p:grpSp>
              <p:nvGrpSpPr>
                <p:cNvPr id="279" name="Group 25"/>
                <p:cNvGrpSpPr/>
                <p:nvPr/>
              </p:nvGrpSpPr>
              <p:grpSpPr>
                <a:xfrm>
                  <a:off x="2560320" y="1143000"/>
                  <a:ext cx="137160" cy="137160"/>
                  <a:chOff x="1828800" y="914400"/>
                  <a:chExt cx="137160" cy="137160"/>
                </a:xfrm>
              </p:grpSpPr>
              <p:sp>
                <p:nvSpPr>
                  <p:cNvPr id="281" name="Rectangle 280"/>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0" name="Rectangle 27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84" name="Group 23"/>
              <p:cNvGrpSpPr/>
              <p:nvPr/>
            </p:nvGrpSpPr>
            <p:grpSpPr>
              <a:xfrm>
                <a:off x="2468880" y="985266"/>
                <a:ext cx="3200400" cy="156966"/>
                <a:chOff x="2468880" y="731520"/>
                <a:chExt cx="3200400" cy="156966"/>
              </a:xfrm>
            </p:grpSpPr>
            <p:sp>
              <p:nvSpPr>
                <p:cNvPr id="274" name="Rectangle 27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8" name="Rectangle 277"/>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Help!.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(1965). Producer.</a:t>
                  </a:r>
                </a:p>
              </p:txBody>
            </p:sp>
          </p:grpSp>
        </p:grpSp>
      </p:grpSp>
      <p:grpSp>
        <p:nvGrpSpPr>
          <p:cNvPr id="286" name="Group 145"/>
          <p:cNvGrpSpPr/>
          <p:nvPr/>
        </p:nvGrpSpPr>
        <p:grpSpPr>
          <a:xfrm>
            <a:off x="5440680" y="3840480"/>
            <a:ext cx="3200400" cy="156966"/>
            <a:chOff x="2468880" y="985266"/>
            <a:chExt cx="3200400" cy="156966"/>
          </a:xfrm>
        </p:grpSpPr>
        <p:grpSp>
          <p:nvGrpSpPr>
            <p:cNvPr id="290" name="Group 26"/>
            <p:cNvGrpSpPr/>
            <p:nvPr/>
          </p:nvGrpSpPr>
          <p:grpSpPr>
            <a:xfrm>
              <a:off x="2468880" y="985266"/>
              <a:ext cx="3200400" cy="137160"/>
              <a:chOff x="2468880" y="1143000"/>
              <a:chExt cx="3200400" cy="137160"/>
            </a:xfrm>
          </p:grpSpPr>
          <p:grpSp>
            <p:nvGrpSpPr>
              <p:cNvPr id="291" name="Group 25"/>
              <p:cNvGrpSpPr/>
              <p:nvPr/>
            </p:nvGrpSpPr>
            <p:grpSpPr>
              <a:xfrm>
                <a:off x="2560320" y="1143000"/>
                <a:ext cx="137160" cy="137160"/>
                <a:chOff x="1828800" y="914400"/>
                <a:chExt cx="137160" cy="137160"/>
              </a:xfrm>
            </p:grpSpPr>
            <p:sp>
              <p:nvSpPr>
                <p:cNvPr id="177" name="Rectangle 176"/>
                <p:cNvSpPr/>
                <p:nvPr/>
              </p:nvSpPr>
              <p:spPr>
                <a:xfrm>
                  <a:off x="1828800" y="914400"/>
                  <a:ext cx="137160" cy="73152"/>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1828800" y="978408"/>
                  <a:ext cx="137160" cy="73152"/>
                </a:xfrm>
                <a:prstGeom prst="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Rectangle 17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92" name="Group 23"/>
            <p:cNvGrpSpPr/>
            <p:nvPr/>
          </p:nvGrpSpPr>
          <p:grpSpPr>
            <a:xfrm>
              <a:off x="2468880" y="985266"/>
              <a:ext cx="3200400" cy="156966"/>
              <a:chOff x="2468880" y="731520"/>
              <a:chExt cx="3200400" cy="156966"/>
            </a:xfrm>
          </p:grpSpPr>
          <p:sp>
            <p:nvSpPr>
              <p:cNvPr id="170" name="Rectangle 169"/>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72" name="Rectangle 17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Rubber Soul.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(1965). Producer.</a:t>
                </a:r>
              </a:p>
            </p:txBody>
          </p:sp>
        </p:grpSp>
      </p:grpSp>
      <p:grpSp>
        <p:nvGrpSpPr>
          <p:cNvPr id="161" name="Group 160"/>
          <p:cNvGrpSpPr/>
          <p:nvPr/>
        </p:nvGrpSpPr>
        <p:grpSpPr>
          <a:xfrm>
            <a:off x="320040" y="5669280"/>
            <a:ext cx="4754880" cy="320040"/>
            <a:chOff x="274320" y="2743200"/>
            <a:chExt cx="4754880" cy="320040"/>
          </a:xfrm>
        </p:grpSpPr>
        <p:grpSp>
          <p:nvGrpSpPr>
            <p:cNvPr id="174" name="Group 16"/>
            <p:cNvGrpSpPr/>
            <p:nvPr/>
          </p:nvGrpSpPr>
          <p:grpSpPr>
            <a:xfrm>
              <a:off x="274320" y="2743200"/>
              <a:ext cx="4754880" cy="320040"/>
              <a:chOff x="274320" y="274320"/>
              <a:chExt cx="4754880" cy="320040"/>
            </a:xfrm>
          </p:grpSpPr>
          <p:sp>
            <p:nvSpPr>
              <p:cNvPr id="188" name="Rectangle 187"/>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189" name="Rectangle 188"/>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191" name="Rectangle 190"/>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99" name="Rectangle 198"/>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180" name="Group 55"/>
            <p:cNvGrpSpPr/>
            <p:nvPr/>
          </p:nvGrpSpPr>
          <p:grpSpPr>
            <a:xfrm>
              <a:off x="365760" y="2802119"/>
              <a:ext cx="202203" cy="202203"/>
              <a:chOff x="1169397" y="2906757"/>
              <a:chExt cx="202203" cy="202203"/>
            </a:xfrm>
          </p:grpSpPr>
          <p:sp>
            <p:nvSpPr>
              <p:cNvPr id="181" name="Cross 180"/>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Cross 183"/>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31"/>
          <p:cNvGrpSpPr/>
          <p:nvPr/>
        </p:nvGrpSpPr>
        <p:grpSpPr>
          <a:xfrm>
            <a:off x="5303520" y="1828800"/>
            <a:ext cx="3474720" cy="3337560"/>
            <a:chOff x="2743200" y="274320"/>
            <a:chExt cx="3474720" cy="3337560"/>
          </a:xfrm>
        </p:grpSpPr>
        <p:sp>
          <p:nvSpPr>
            <p:cNvPr id="33" name="Rectangle 13"/>
            <p:cNvSpPr/>
            <p:nvPr/>
          </p:nvSpPr>
          <p:spPr>
            <a:xfrm>
              <a:off x="2743200" y="274320"/>
              <a:ext cx="3474720" cy="333756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7" name="Group 15"/>
            <p:cNvGrpSpPr/>
            <p:nvPr/>
          </p:nvGrpSpPr>
          <p:grpSpPr>
            <a:xfrm>
              <a:off x="2788920" y="320040"/>
              <a:ext cx="3383280" cy="184785"/>
              <a:chOff x="2560320" y="960120"/>
              <a:chExt cx="5160937" cy="184785"/>
            </a:xfrm>
          </p:grpSpPr>
          <p:sp>
            <p:nvSpPr>
              <p:cNvPr id="35" name="Rectangle 34"/>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36" name="Rectangle 35"/>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8"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(1965).</a:t>
              </a:r>
            </a:p>
          </p:txBody>
        </p:sp>
      </p:grpSp>
      <p:grpSp>
        <p:nvGrpSpPr>
          <p:cNvPr id="9"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0" name="Group 193"/>
          <p:cNvGrpSpPr/>
          <p:nvPr/>
        </p:nvGrpSpPr>
        <p:grpSpPr>
          <a:xfrm>
            <a:off x="5394960" y="2103120"/>
            <a:ext cx="3291840" cy="3017520"/>
            <a:chOff x="4572000" y="1828800"/>
            <a:chExt cx="3291840" cy="3017520"/>
          </a:xfrm>
        </p:grpSpPr>
        <p:sp>
          <p:nvSpPr>
            <p:cNvPr id="149" name="Rectangle 148"/>
            <p:cNvSpPr/>
            <p:nvPr/>
          </p:nvSpPr>
          <p:spPr>
            <a:xfrm>
              <a:off x="4572000" y="1828800"/>
              <a:ext cx="3291840" cy="30175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11" name="Group 53"/>
            <p:cNvGrpSpPr/>
            <p:nvPr/>
          </p:nvGrpSpPr>
          <p:grpSpPr>
            <a:xfrm>
              <a:off x="4617720" y="1874520"/>
              <a:ext cx="3200400" cy="274320"/>
              <a:chOff x="1828800" y="1828800"/>
              <a:chExt cx="3200400" cy="274320"/>
            </a:xfrm>
          </p:grpSpPr>
          <p:sp>
            <p:nvSpPr>
              <p:cNvPr id="155" name="Rectangle 154"/>
              <p:cNvSpPr/>
              <p:nvPr/>
            </p:nvSpPr>
            <p:spPr>
              <a:xfrm>
                <a:off x="1828800" y="1828800"/>
                <a:ext cx="274320" cy="27432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56" name="Rectangle 155"/>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700" b="1" dirty="0" smtClean="0">
                    <a:solidFill>
                      <a:schemeClr val="tx1">
                        <a:lumMod val="75000"/>
                        <a:lumOff val="25000"/>
                      </a:schemeClr>
                    </a:solidFill>
                    <a:latin typeface="Arial" pitchFamily="34" charset="0"/>
                    <a:cs typeface="Arial" pitchFamily="34" charset="0"/>
                  </a:rPr>
                  <a:t>Run for your life.</a:t>
                </a:r>
                <a:br>
                  <a:rPr lang="it-IT" sz="700" b="1" dirty="0" smtClean="0">
                    <a:solidFill>
                      <a:schemeClr val="tx1">
                        <a:lumMod val="75000"/>
                        <a:lumOff val="25000"/>
                      </a:schemeClr>
                    </a:solidFill>
                    <a:latin typeface="Arial" pitchFamily="34" charset="0"/>
                    <a:cs typeface="Arial" pitchFamily="34" charset="0"/>
                  </a:rPr>
                </a:br>
                <a:r>
                  <a:rPr lang="it-IT" sz="700" dirty="0" smtClean="0">
                    <a:solidFill>
                      <a:schemeClr val="tx1">
                        <a:lumMod val="75000"/>
                        <a:lumOff val="25000"/>
                      </a:schemeClr>
                    </a:solidFill>
                    <a:latin typeface="Arial" pitchFamily="34" charset="0"/>
                    <a:cs typeface="Arial" pitchFamily="34" charset="0"/>
                  </a:rPr>
                  <a:t>Lennon, John (1940-1980) and Mcartney (1942-).</a:t>
                </a:r>
              </a:p>
            </p:txBody>
          </p:sp>
        </p:grpSp>
        <p:sp>
          <p:nvSpPr>
            <p:cNvPr id="151" name="Rectangle 150"/>
            <p:cNvSpPr/>
            <p:nvPr/>
          </p:nvSpPr>
          <p:spPr>
            <a:xfrm>
              <a:off x="4617720" y="461772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work]</a:t>
              </a:r>
              <a:endParaRPr lang="en-US" sz="600" dirty="0">
                <a:solidFill>
                  <a:schemeClr val="bg1"/>
                </a:solidFill>
                <a:latin typeface="Arial" pitchFamily="34" charset="0"/>
                <a:cs typeface="Arial" pitchFamily="34" charset="0"/>
              </a:endParaRPr>
            </a:p>
          </p:txBody>
        </p:sp>
        <p:grpSp>
          <p:nvGrpSpPr>
            <p:cNvPr id="12" name="Group 10"/>
            <p:cNvGrpSpPr/>
            <p:nvPr/>
          </p:nvGrpSpPr>
          <p:grpSpPr>
            <a:xfrm>
              <a:off x="4572000" y="2194560"/>
              <a:ext cx="3291840" cy="137160"/>
              <a:chOff x="5349240" y="2194560"/>
              <a:chExt cx="3291840" cy="137160"/>
            </a:xfrm>
          </p:grpSpPr>
          <p:sp>
            <p:nvSpPr>
              <p:cNvPr id="153" name="Rectangle 152"/>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154" name="Rectangle 153"/>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  structure  :  related works  :  </a:t>
                </a:r>
                <a:r>
                  <a:rPr lang="en-US" sz="600" dirty="0" smtClean="0">
                    <a:solidFill>
                      <a:schemeClr val="bg1">
                        <a:lumMod val="50000"/>
                      </a:schemeClr>
                    </a:solidFill>
                    <a:latin typeface="Arial" pitchFamily="34" charset="0"/>
                    <a:cs typeface="Arial" pitchFamily="34" charset="0"/>
                  </a:rPr>
                  <a:t>expressions</a:t>
                </a:r>
                <a:r>
                  <a:rPr lang="en-US" sz="600" dirty="0" smtClean="0">
                    <a:solidFill>
                      <a:srgbClr val="003CB4"/>
                    </a:solidFill>
                    <a:latin typeface="Arial" pitchFamily="34" charset="0"/>
                    <a:cs typeface="Arial" pitchFamily="34" charset="0"/>
                  </a:rPr>
                  <a:t>  ::  everything</a:t>
                </a:r>
              </a:p>
            </p:txBody>
          </p:sp>
        </p:grpSp>
      </p:grpSp>
      <p:sp>
        <p:nvSpPr>
          <p:cNvPr id="157" name="Rectangle 156"/>
          <p:cNvSpPr/>
          <p:nvPr/>
        </p:nvSpPr>
        <p:spPr>
          <a:xfrm>
            <a:off x="5440680" y="2651760"/>
            <a:ext cx="3200400" cy="182880"/>
          </a:xfrm>
          <a:prstGeom prst="rect">
            <a:avLst/>
          </a:prstGeom>
          <a:noFill/>
          <a:ln w="12700">
            <a:solidFill>
              <a:schemeClr val="accent3">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Expressions</a:t>
            </a:r>
            <a:endParaRPr lang="en-US" sz="600" dirty="0">
              <a:solidFill>
                <a:srgbClr val="0043C8"/>
              </a:solidFill>
              <a:latin typeface="Arial" pitchFamily="34" charset="0"/>
              <a:cs typeface="Arial" pitchFamily="34" charset="0"/>
            </a:endParaRPr>
          </a:p>
        </p:txBody>
      </p:sp>
      <p:grpSp>
        <p:nvGrpSpPr>
          <p:cNvPr id="13" name="Group 173"/>
          <p:cNvGrpSpPr/>
          <p:nvPr/>
        </p:nvGrpSpPr>
        <p:grpSpPr>
          <a:xfrm>
            <a:off x="5303520" y="914400"/>
            <a:ext cx="3474720" cy="777240"/>
            <a:chOff x="2834640" y="274320"/>
            <a:chExt cx="3474720" cy="777240"/>
          </a:xfrm>
        </p:grpSpPr>
        <p:grpSp>
          <p:nvGrpSpPr>
            <p:cNvPr id="14" name="Group 46"/>
            <p:cNvGrpSpPr/>
            <p:nvPr/>
          </p:nvGrpSpPr>
          <p:grpSpPr>
            <a:xfrm>
              <a:off x="3108960" y="274320"/>
              <a:ext cx="2926080" cy="137160"/>
              <a:chOff x="3108960" y="2743200"/>
              <a:chExt cx="2926080" cy="137160"/>
            </a:xfrm>
          </p:grpSpPr>
          <p:sp>
            <p:nvSpPr>
              <p:cNvPr id="209" name="TextBox 9"/>
              <p:cNvSpPr txBox="1"/>
              <p:nvPr/>
            </p:nvSpPr>
            <p:spPr bwMode="auto">
              <a:xfrm>
                <a:off x="3108960" y="2743200"/>
                <a:ext cx="914400" cy="13716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Work</a:t>
                </a:r>
                <a:endParaRPr lang="en-US" sz="800" b="1" dirty="0">
                  <a:solidFill>
                    <a:schemeClr val="tx1">
                      <a:lumMod val="75000"/>
                      <a:lumOff val="25000"/>
                    </a:schemeClr>
                  </a:solidFill>
                </a:endParaRPr>
              </a:p>
            </p:txBody>
          </p:sp>
          <p:sp>
            <p:nvSpPr>
              <p:cNvPr id="210" name="TextBox 10"/>
              <p:cNvSpPr txBox="1"/>
              <p:nvPr/>
            </p:nvSpPr>
            <p:spPr bwMode="auto">
              <a:xfrm>
                <a:off x="5120640" y="2743200"/>
                <a:ext cx="914400" cy="137160"/>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Contributor</a:t>
                </a:r>
                <a:endParaRPr lang="en-US" sz="800" b="1" dirty="0">
                  <a:solidFill>
                    <a:schemeClr val="tx1">
                      <a:lumMod val="75000"/>
                      <a:lumOff val="25000"/>
                    </a:schemeClr>
                  </a:solidFill>
                </a:endParaRPr>
              </a:p>
            </p:txBody>
          </p:sp>
          <p:sp>
            <p:nvSpPr>
              <p:cNvPr id="211" name="TextBox 11"/>
              <p:cNvSpPr txBox="1"/>
              <p:nvPr/>
            </p:nvSpPr>
            <p:spPr bwMode="auto">
              <a:xfrm>
                <a:off x="4114800" y="2743200"/>
                <a:ext cx="914400" cy="137160"/>
              </a:xfrm>
              <a:prstGeom prst="rect">
                <a:avLst/>
              </a:prstGeom>
              <a:solidFill>
                <a:schemeClr val="bg2">
                  <a:lumMod val="75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Manifestation</a:t>
                </a:r>
                <a:endParaRPr lang="en-US" sz="800" b="1" dirty="0">
                  <a:solidFill>
                    <a:schemeClr val="tx1">
                      <a:lumMod val="75000"/>
                      <a:lumOff val="25000"/>
                    </a:schemeClr>
                  </a:solidFill>
                </a:endParaRPr>
              </a:p>
            </p:txBody>
          </p:sp>
        </p:grpSp>
        <p:sp>
          <p:nvSpPr>
            <p:cNvPr id="176" name="TextBox 175"/>
            <p:cNvSpPr txBox="1"/>
            <p:nvPr/>
          </p:nvSpPr>
          <p:spPr bwMode="auto">
            <a:xfrm>
              <a:off x="2834640" y="411480"/>
              <a:ext cx="3474720" cy="64008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endParaRPr lang="en-US" sz="1000" b="1" dirty="0">
                <a:solidFill>
                  <a:schemeClr val="tx1">
                    <a:lumMod val="75000"/>
                    <a:lumOff val="25000"/>
                  </a:schemeClr>
                </a:solidFill>
              </a:endParaRPr>
            </a:p>
          </p:txBody>
        </p:sp>
        <p:grpSp>
          <p:nvGrpSpPr>
            <p:cNvPr id="16" name="Group 20"/>
            <p:cNvGrpSpPr/>
            <p:nvPr/>
          </p:nvGrpSpPr>
          <p:grpSpPr>
            <a:xfrm>
              <a:off x="2834640" y="868680"/>
              <a:ext cx="3474720" cy="137160"/>
              <a:chOff x="2560321" y="2472690"/>
              <a:chExt cx="4206240" cy="137160"/>
            </a:xfrm>
          </p:grpSpPr>
          <p:sp>
            <p:nvSpPr>
              <p:cNvPr id="207" name="TextBox 6"/>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rgbClr val="003CB4"/>
                    </a:solidFill>
                    <a:latin typeface="Arial" pitchFamily="34" charset="0"/>
                    <a:cs typeface="Arial" pitchFamily="34" charset="0"/>
                  </a:rPr>
                  <a:t>[links left…]</a:t>
                </a:r>
                <a:endParaRPr lang="en-US" sz="600" dirty="0">
                  <a:solidFill>
                    <a:srgbClr val="003CB4"/>
                  </a:solidFill>
                  <a:latin typeface="Arial" pitchFamily="34" charset="0"/>
                  <a:cs typeface="Arial" pitchFamily="34" charset="0"/>
                </a:endParaRPr>
              </a:p>
            </p:txBody>
          </p:sp>
          <p:sp>
            <p:nvSpPr>
              <p:cNvPr id="208" name="TextBox 8"/>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r"/>
                <a:r>
                  <a:rPr lang="en-US" sz="600" dirty="0" smtClean="0">
                    <a:solidFill>
                      <a:srgbClr val="003CB4"/>
                    </a:solidFill>
                    <a:latin typeface="Arial" pitchFamily="34" charset="0"/>
                    <a:cs typeface="Arial" pitchFamily="34" charset="0"/>
                  </a:rPr>
                  <a:t>[links right…]</a:t>
                </a:r>
                <a:endParaRPr lang="en-US" sz="600" dirty="0">
                  <a:solidFill>
                    <a:srgbClr val="003CB4"/>
                  </a:solidFill>
                  <a:latin typeface="Arial" pitchFamily="34" charset="0"/>
                  <a:cs typeface="Arial" pitchFamily="34" charset="0"/>
                </a:endParaRPr>
              </a:p>
            </p:txBody>
          </p:sp>
        </p:grpSp>
        <p:grpSp>
          <p:nvGrpSpPr>
            <p:cNvPr id="17" name="Group 19"/>
            <p:cNvGrpSpPr/>
            <p:nvPr/>
          </p:nvGrpSpPr>
          <p:grpSpPr>
            <a:xfrm>
              <a:off x="2880360" y="502920"/>
              <a:ext cx="3383280" cy="320040"/>
              <a:chOff x="2743200" y="2841307"/>
              <a:chExt cx="3383280" cy="320040"/>
            </a:xfrm>
          </p:grpSpPr>
          <p:sp>
            <p:nvSpPr>
              <p:cNvPr id="185" name="TextBox 184"/>
              <p:cNvSpPr txBox="1"/>
              <p:nvPr/>
            </p:nvSpPr>
            <p:spPr bwMode="auto">
              <a:xfrm>
                <a:off x="5486400" y="2841307"/>
                <a:ext cx="548640" cy="320040"/>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ctr"/>
                <a:r>
                  <a:rPr lang="en-US" sz="800" b="1" i="1" dirty="0" smtClean="0">
                    <a:solidFill>
                      <a:schemeClr val="bg1"/>
                    </a:solidFill>
                  </a:rPr>
                  <a:t>search</a:t>
                </a:r>
                <a:endParaRPr lang="en-US" sz="800" b="1" i="1" dirty="0">
                  <a:solidFill>
                    <a:schemeClr val="bg1"/>
                  </a:solidFill>
                </a:endParaRPr>
              </a:p>
            </p:txBody>
          </p:sp>
          <p:grpSp>
            <p:nvGrpSpPr>
              <p:cNvPr id="18" name="Group 18"/>
              <p:cNvGrpSpPr/>
              <p:nvPr/>
            </p:nvGrpSpPr>
            <p:grpSpPr>
              <a:xfrm>
                <a:off x="2743200" y="2841307"/>
                <a:ext cx="3383280" cy="320040"/>
                <a:chOff x="2880360" y="2834640"/>
                <a:chExt cx="3383280" cy="320040"/>
              </a:xfrm>
            </p:grpSpPr>
            <p:grpSp>
              <p:nvGrpSpPr>
                <p:cNvPr id="19" name="Group 14"/>
                <p:cNvGrpSpPr/>
                <p:nvPr/>
              </p:nvGrpSpPr>
              <p:grpSpPr>
                <a:xfrm>
                  <a:off x="2880360" y="2834640"/>
                  <a:ext cx="3383280" cy="137160"/>
                  <a:chOff x="3154680" y="2834640"/>
                  <a:chExt cx="3383280" cy="137160"/>
                </a:xfrm>
              </p:grpSpPr>
              <p:sp>
                <p:nvSpPr>
                  <p:cNvPr id="205" name="TextBox 204"/>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Title:</a:t>
                    </a:r>
                    <a:endParaRPr lang="en-US" sz="600" i="1" dirty="0">
                      <a:solidFill>
                        <a:schemeClr val="tx1"/>
                      </a:solidFill>
                      <a:latin typeface="Arial" pitchFamily="34" charset="0"/>
                      <a:cs typeface="Arial" pitchFamily="34" charset="0"/>
                    </a:endParaRPr>
                  </a:p>
                </p:txBody>
              </p:sp>
              <p:sp>
                <p:nvSpPr>
                  <p:cNvPr id="206" name="TextBox 205"/>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Run for your life</a:t>
                    </a:r>
                    <a:endParaRPr lang="en-US" sz="600" dirty="0">
                      <a:solidFill>
                        <a:schemeClr val="tx1"/>
                      </a:solidFill>
                      <a:latin typeface="Arial" pitchFamily="34" charset="0"/>
                      <a:cs typeface="Arial" pitchFamily="34" charset="0"/>
                    </a:endParaRPr>
                  </a:p>
                </p:txBody>
              </p:sp>
            </p:grpSp>
            <p:grpSp>
              <p:nvGrpSpPr>
                <p:cNvPr id="20" name="Group 15"/>
                <p:cNvGrpSpPr/>
                <p:nvPr/>
              </p:nvGrpSpPr>
              <p:grpSpPr>
                <a:xfrm>
                  <a:off x="2880360" y="3017520"/>
                  <a:ext cx="3383280" cy="137160"/>
                  <a:chOff x="3154680" y="2834640"/>
                  <a:chExt cx="3383280" cy="137160"/>
                </a:xfrm>
              </p:grpSpPr>
              <p:sp>
                <p:nvSpPr>
                  <p:cNvPr id="202" name="TextBox 201"/>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Name:</a:t>
                    </a:r>
                    <a:endParaRPr lang="en-US" sz="600" i="1" dirty="0">
                      <a:solidFill>
                        <a:schemeClr val="tx1"/>
                      </a:solidFill>
                      <a:latin typeface="Arial" pitchFamily="34" charset="0"/>
                      <a:cs typeface="Arial" pitchFamily="34" charset="0"/>
                    </a:endParaRPr>
                  </a:p>
                </p:txBody>
              </p:sp>
              <p:sp>
                <p:nvSpPr>
                  <p:cNvPr id="204" name="TextBox 203"/>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Lennon, </a:t>
                    </a:r>
                    <a:r>
                      <a:rPr lang="en-US" sz="600" dirty="0" err="1" smtClean="0">
                        <a:solidFill>
                          <a:schemeClr val="tx1"/>
                        </a:solidFill>
                        <a:latin typeface="Arial" pitchFamily="34" charset="0"/>
                        <a:cs typeface="Arial" pitchFamily="34" charset="0"/>
                      </a:rPr>
                      <a:t>Mcartney</a:t>
                    </a:r>
                    <a:endParaRPr lang="en-US" sz="600" i="1" dirty="0">
                      <a:solidFill>
                        <a:schemeClr val="tx1">
                          <a:lumMod val="50000"/>
                          <a:lumOff val="50000"/>
                        </a:schemeClr>
                      </a:solidFill>
                      <a:latin typeface="Arial" pitchFamily="34" charset="0"/>
                      <a:cs typeface="Arial" pitchFamily="34" charset="0"/>
                    </a:endParaRPr>
                  </a:p>
                </p:txBody>
              </p:sp>
            </p:grpSp>
          </p:grpSp>
        </p:grpSp>
      </p:grpSp>
      <p:grpSp>
        <p:nvGrpSpPr>
          <p:cNvPr id="21" name="Group 148"/>
          <p:cNvGrpSpPr/>
          <p:nvPr/>
        </p:nvGrpSpPr>
        <p:grpSpPr>
          <a:xfrm>
            <a:off x="5303520" y="5212080"/>
            <a:ext cx="3474720" cy="502920"/>
            <a:chOff x="5303520" y="2926080"/>
            <a:chExt cx="3474720" cy="502920"/>
          </a:xfrm>
        </p:grpSpPr>
        <p:grpSp>
          <p:nvGrpSpPr>
            <p:cNvPr id="22" name="Group 87"/>
            <p:cNvGrpSpPr/>
            <p:nvPr/>
          </p:nvGrpSpPr>
          <p:grpSpPr>
            <a:xfrm>
              <a:off x="5303520" y="2926080"/>
              <a:ext cx="3474720" cy="502920"/>
              <a:chOff x="2514600" y="914400"/>
              <a:chExt cx="4343400" cy="502920"/>
            </a:xfrm>
          </p:grpSpPr>
          <p:sp>
            <p:nvSpPr>
              <p:cNvPr id="180" name="Rectangle 179"/>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3" name="Group 15"/>
              <p:cNvGrpSpPr/>
              <p:nvPr/>
            </p:nvGrpSpPr>
            <p:grpSpPr>
              <a:xfrm>
                <a:off x="2560320" y="960120"/>
                <a:ext cx="4240530" cy="184785"/>
                <a:chOff x="2560320" y="960120"/>
                <a:chExt cx="4240530" cy="184785"/>
              </a:xfrm>
            </p:grpSpPr>
            <p:sp>
              <p:nvSpPr>
                <p:cNvPr id="186" name="Rectangle 185"/>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87" name="Rectangle 186"/>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4" name="Group 125"/>
            <p:cNvGrpSpPr/>
            <p:nvPr/>
          </p:nvGrpSpPr>
          <p:grpSpPr>
            <a:xfrm>
              <a:off x="5394960" y="3200400"/>
              <a:ext cx="3291840" cy="137160"/>
              <a:chOff x="446817" y="2161735"/>
              <a:chExt cx="3291840" cy="137160"/>
            </a:xfrm>
          </p:grpSpPr>
          <p:sp>
            <p:nvSpPr>
              <p:cNvPr id="170" name="Rectangle 16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1" name="Group 52"/>
              <p:cNvGrpSpPr/>
              <p:nvPr/>
            </p:nvGrpSpPr>
            <p:grpSpPr>
              <a:xfrm>
                <a:off x="446817" y="2161735"/>
                <a:ext cx="3291840" cy="137160"/>
                <a:chOff x="274320" y="1600200"/>
                <a:chExt cx="3291840" cy="137160"/>
              </a:xfrm>
            </p:grpSpPr>
            <p:grpSp>
              <p:nvGrpSpPr>
                <p:cNvPr id="224" name="Group 11"/>
                <p:cNvGrpSpPr/>
                <p:nvPr/>
              </p:nvGrpSpPr>
              <p:grpSpPr>
                <a:xfrm>
                  <a:off x="274320" y="1600200"/>
                  <a:ext cx="3291840" cy="137160"/>
                  <a:chOff x="2468880" y="457200"/>
                  <a:chExt cx="3291840" cy="137160"/>
                </a:xfrm>
              </p:grpSpPr>
              <p:sp>
                <p:nvSpPr>
                  <p:cNvPr id="178" name="Rectangle 177"/>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79" name="Rectangle 178"/>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5"/>
                <p:cNvGrpSpPr/>
                <p:nvPr/>
              </p:nvGrpSpPr>
              <p:grpSpPr>
                <a:xfrm>
                  <a:off x="274320" y="1600200"/>
                  <a:ext cx="3291840" cy="137160"/>
                  <a:chOff x="274320" y="1828800"/>
                  <a:chExt cx="3291840" cy="137160"/>
                </a:xfrm>
              </p:grpSpPr>
              <p:sp>
                <p:nvSpPr>
                  <p:cNvPr id="175" name="Rectangle 17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77"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Run for your life. Lennon, John (1940-1980) and Mcartney, Paul (1942-).</a:t>
                    </a:r>
                  </a:p>
                </p:txBody>
              </p:sp>
            </p:grpSp>
          </p:grpSp>
        </p:grpSp>
      </p:grpSp>
      <p:grpSp>
        <p:nvGrpSpPr>
          <p:cNvPr id="226" name="Group 147"/>
          <p:cNvGrpSpPr/>
          <p:nvPr/>
        </p:nvGrpSpPr>
        <p:grpSpPr>
          <a:xfrm>
            <a:off x="5303520" y="5760720"/>
            <a:ext cx="3474720" cy="502920"/>
            <a:chOff x="5303520" y="3657600"/>
            <a:chExt cx="3474720" cy="502920"/>
          </a:xfrm>
        </p:grpSpPr>
        <p:grpSp>
          <p:nvGrpSpPr>
            <p:cNvPr id="227" name="Group 16"/>
            <p:cNvGrpSpPr/>
            <p:nvPr/>
          </p:nvGrpSpPr>
          <p:grpSpPr>
            <a:xfrm>
              <a:off x="5303520" y="3657600"/>
              <a:ext cx="3474720" cy="502920"/>
              <a:chOff x="2514600" y="914400"/>
              <a:chExt cx="4343400" cy="502920"/>
            </a:xfrm>
          </p:grpSpPr>
          <p:sp>
            <p:nvSpPr>
              <p:cNvPr id="221" name="Rectangle 220"/>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28" name="Group 15"/>
              <p:cNvGrpSpPr/>
              <p:nvPr/>
            </p:nvGrpSpPr>
            <p:grpSpPr>
              <a:xfrm>
                <a:off x="2560320" y="960120"/>
                <a:ext cx="4240530" cy="184785"/>
                <a:chOff x="2560320" y="960120"/>
                <a:chExt cx="4240530" cy="184785"/>
              </a:xfrm>
            </p:grpSpPr>
            <p:sp>
              <p:nvSpPr>
                <p:cNvPr id="246" name="Rectangle 245"/>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247" name="Rectangle 246"/>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29" name="Group 171"/>
            <p:cNvGrpSpPr/>
            <p:nvPr/>
          </p:nvGrpSpPr>
          <p:grpSpPr>
            <a:xfrm>
              <a:off x="5394960" y="3931920"/>
              <a:ext cx="3291840" cy="137160"/>
              <a:chOff x="446817" y="2161735"/>
              <a:chExt cx="3291840" cy="137160"/>
            </a:xfrm>
          </p:grpSpPr>
          <p:sp>
            <p:nvSpPr>
              <p:cNvPr id="195" name="Rectangle 19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30" name="Group 52"/>
              <p:cNvGrpSpPr/>
              <p:nvPr/>
            </p:nvGrpSpPr>
            <p:grpSpPr>
              <a:xfrm>
                <a:off x="446817" y="2161735"/>
                <a:ext cx="3291840" cy="137160"/>
                <a:chOff x="274320" y="1600200"/>
                <a:chExt cx="3291840" cy="137160"/>
              </a:xfrm>
            </p:grpSpPr>
            <p:grpSp>
              <p:nvGrpSpPr>
                <p:cNvPr id="231" name="Group 11"/>
                <p:cNvGrpSpPr/>
                <p:nvPr/>
              </p:nvGrpSpPr>
              <p:grpSpPr>
                <a:xfrm>
                  <a:off x="274320" y="1600200"/>
                  <a:ext cx="3291840" cy="137160"/>
                  <a:chOff x="2468880" y="457200"/>
                  <a:chExt cx="3291840" cy="137160"/>
                </a:xfrm>
              </p:grpSpPr>
              <p:sp>
                <p:nvSpPr>
                  <p:cNvPr id="216" name="Rectangle 21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17" name="Rectangle 216"/>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5"/>
                <p:cNvGrpSpPr/>
                <p:nvPr/>
              </p:nvGrpSpPr>
              <p:grpSpPr>
                <a:xfrm>
                  <a:off x="274320" y="1600200"/>
                  <a:ext cx="3291840" cy="137160"/>
                  <a:chOff x="274320" y="1828800"/>
                  <a:chExt cx="3291840" cy="137160"/>
                </a:xfrm>
              </p:grpSpPr>
              <p:sp>
                <p:nvSpPr>
                  <p:cNvPr id="212" name="Rectangle 21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1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Run for your life. Lennon, John (1940-1980) and Mcartney, Paul (1942-).</a:t>
                    </a:r>
                  </a:p>
                </p:txBody>
              </p:sp>
            </p:grpSp>
          </p:grpSp>
        </p:grpSp>
      </p:grpSp>
      <p:grpSp>
        <p:nvGrpSpPr>
          <p:cNvPr id="233" name="Group 58"/>
          <p:cNvGrpSpPr/>
          <p:nvPr/>
        </p:nvGrpSpPr>
        <p:grpSpPr>
          <a:xfrm>
            <a:off x="5440680" y="2880360"/>
            <a:ext cx="3200400" cy="369332"/>
            <a:chOff x="2468880" y="731520"/>
            <a:chExt cx="3200400" cy="369332"/>
          </a:xfrm>
        </p:grpSpPr>
        <p:sp>
          <p:nvSpPr>
            <p:cNvPr id="249" name="Rectangle 248"/>
            <p:cNvSpPr/>
            <p:nvPr/>
          </p:nvSpPr>
          <p:spPr>
            <a:xfrm>
              <a:off x="2468880" y="731520"/>
              <a:ext cx="3200400" cy="3693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b="1" dirty="0" smtClean="0">
                  <a:solidFill>
                    <a:schemeClr val="tx1"/>
                  </a:solidFill>
                  <a:latin typeface="Arial" pitchFamily="34" charset="0"/>
                  <a:cs typeface="Arial" pitchFamily="34" charset="0"/>
                </a:rPr>
                <a:t>Run for your life.</a:t>
              </a:r>
            </a:p>
            <a:p>
              <a:r>
                <a:rPr lang="en-US" sz="600" dirty="0" smtClean="0">
                  <a:solidFill>
                    <a:schemeClr val="tx1"/>
                  </a:solidFill>
                  <a:latin typeface="Arial" pitchFamily="34" charset="0"/>
                  <a:cs typeface="Arial" pitchFamily="34" charset="0"/>
                </a:rPr>
                <a:t>Rubber soul.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 London, England (1965).</a:t>
              </a:r>
              <a:br>
                <a:rPr lang="en-US" sz="600" dirty="0" smtClean="0">
                  <a:solidFill>
                    <a:schemeClr val="tx1"/>
                  </a:solidFill>
                  <a:latin typeface="Arial" pitchFamily="34" charset="0"/>
                  <a:cs typeface="Arial" pitchFamily="34" charset="0"/>
                </a:rPr>
              </a:br>
              <a:r>
                <a:rPr lang="en-US" sz="600" dirty="0" smtClean="0">
                  <a:solidFill>
                    <a:schemeClr val="tx1"/>
                  </a:solidFill>
                  <a:latin typeface="Arial" pitchFamily="34" charset="0"/>
                  <a:cs typeface="Arial" pitchFamily="34" charset="0"/>
                </a:rPr>
                <a:t>The Beatles. 1965. </a:t>
              </a:r>
            </a:p>
          </p:txBody>
        </p:sp>
        <p:sp>
          <p:nvSpPr>
            <p:cNvPr id="250" name="Rectangle 249"/>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51" name="Rectangle 250"/>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234" name="Group 166"/>
          <p:cNvGrpSpPr/>
          <p:nvPr/>
        </p:nvGrpSpPr>
        <p:grpSpPr>
          <a:xfrm>
            <a:off x="320040" y="2194560"/>
            <a:ext cx="4754880" cy="137160"/>
            <a:chOff x="2468880" y="985266"/>
            <a:chExt cx="4754880" cy="137160"/>
          </a:xfrm>
        </p:grpSpPr>
        <p:grpSp>
          <p:nvGrpSpPr>
            <p:cNvPr id="235" name="Group 26"/>
            <p:cNvGrpSpPr/>
            <p:nvPr/>
          </p:nvGrpSpPr>
          <p:grpSpPr>
            <a:xfrm>
              <a:off x="2468880" y="985266"/>
              <a:ext cx="4206240" cy="137160"/>
              <a:chOff x="2468880" y="1143000"/>
              <a:chExt cx="4206240" cy="137160"/>
            </a:xfrm>
          </p:grpSpPr>
          <p:grpSp>
            <p:nvGrpSpPr>
              <p:cNvPr id="236" name="Group 25"/>
              <p:cNvGrpSpPr/>
              <p:nvPr/>
            </p:nvGrpSpPr>
            <p:grpSpPr>
              <a:xfrm>
                <a:off x="2560320" y="1143000"/>
                <a:ext cx="137160" cy="137160"/>
                <a:chOff x="1828800" y="914400"/>
                <a:chExt cx="137160" cy="137160"/>
              </a:xfrm>
            </p:grpSpPr>
            <p:sp>
              <p:nvSpPr>
                <p:cNvPr id="120" name="Rectangle 11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Rectangle 118"/>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37" name="Group 23"/>
            <p:cNvGrpSpPr/>
            <p:nvPr/>
          </p:nvGrpSpPr>
          <p:grpSpPr>
            <a:xfrm>
              <a:off x="2468880" y="985266"/>
              <a:ext cx="4754880" cy="137160"/>
              <a:chOff x="2468880" y="731520"/>
              <a:chExt cx="4754880" cy="137160"/>
            </a:xfrm>
          </p:grpSpPr>
          <p:sp>
            <p:nvSpPr>
              <p:cNvPr id="116" name="Rectangle 11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17" name="Rectangle 11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Drive my car.</a:t>
                </a:r>
                <a:endParaRPr lang="en-US" sz="600" dirty="0">
                  <a:solidFill>
                    <a:schemeClr val="tx1"/>
                  </a:solidFill>
                  <a:latin typeface="Arial" pitchFamily="34" charset="0"/>
                  <a:cs typeface="Arial" pitchFamily="34" charset="0"/>
                </a:endParaRPr>
              </a:p>
            </p:txBody>
          </p:sp>
        </p:grpSp>
      </p:grpSp>
      <p:grpSp>
        <p:nvGrpSpPr>
          <p:cNvPr id="238" name="Group 166"/>
          <p:cNvGrpSpPr/>
          <p:nvPr/>
        </p:nvGrpSpPr>
        <p:grpSpPr>
          <a:xfrm>
            <a:off x="320040" y="2377440"/>
            <a:ext cx="4754880" cy="137160"/>
            <a:chOff x="2468880" y="985266"/>
            <a:chExt cx="4754880" cy="137160"/>
          </a:xfrm>
        </p:grpSpPr>
        <p:grpSp>
          <p:nvGrpSpPr>
            <p:cNvPr id="239" name="Group 26"/>
            <p:cNvGrpSpPr/>
            <p:nvPr/>
          </p:nvGrpSpPr>
          <p:grpSpPr>
            <a:xfrm>
              <a:off x="2468880" y="985266"/>
              <a:ext cx="4206240" cy="137160"/>
              <a:chOff x="2468880" y="1143000"/>
              <a:chExt cx="4206240" cy="137160"/>
            </a:xfrm>
          </p:grpSpPr>
          <p:grpSp>
            <p:nvGrpSpPr>
              <p:cNvPr id="240" name="Group 25"/>
              <p:cNvGrpSpPr/>
              <p:nvPr/>
            </p:nvGrpSpPr>
            <p:grpSpPr>
              <a:xfrm>
                <a:off x="2560320" y="1143000"/>
                <a:ext cx="137160" cy="137160"/>
                <a:chOff x="1828800" y="914400"/>
                <a:chExt cx="137160" cy="137160"/>
              </a:xfrm>
            </p:grpSpPr>
            <p:sp>
              <p:nvSpPr>
                <p:cNvPr id="132" name="Rectangle 13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Rectangle 130"/>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1" name="Group 23"/>
            <p:cNvGrpSpPr/>
            <p:nvPr/>
          </p:nvGrpSpPr>
          <p:grpSpPr>
            <a:xfrm>
              <a:off x="2468880" y="985266"/>
              <a:ext cx="4754880" cy="137160"/>
              <a:chOff x="2468880" y="731520"/>
              <a:chExt cx="4754880" cy="137160"/>
            </a:xfrm>
          </p:grpSpPr>
          <p:sp>
            <p:nvSpPr>
              <p:cNvPr id="128" name="Rectangle 127"/>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29" name="Rectangle 12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err="1" smtClean="0">
                    <a:solidFill>
                      <a:schemeClr val="tx1"/>
                    </a:solidFill>
                    <a:latin typeface="Arial" pitchFamily="34" charset="0"/>
                    <a:cs typeface="Arial" pitchFamily="34" charset="0"/>
                  </a:rPr>
                  <a:t>Norweigian</a:t>
                </a:r>
                <a:r>
                  <a:rPr lang="en-US" sz="600" dirty="0" smtClean="0">
                    <a:solidFill>
                      <a:schemeClr val="tx1"/>
                    </a:solidFill>
                    <a:latin typeface="Arial" pitchFamily="34" charset="0"/>
                    <a:cs typeface="Arial" pitchFamily="34" charset="0"/>
                  </a:rPr>
                  <a:t> wood (This bird has flown).</a:t>
                </a:r>
                <a:endParaRPr lang="en-US" sz="600" dirty="0">
                  <a:solidFill>
                    <a:schemeClr val="tx1"/>
                  </a:solidFill>
                  <a:latin typeface="Arial" pitchFamily="34" charset="0"/>
                  <a:cs typeface="Arial" pitchFamily="34" charset="0"/>
                </a:endParaRPr>
              </a:p>
            </p:txBody>
          </p:sp>
        </p:grpSp>
      </p:grpSp>
      <p:grpSp>
        <p:nvGrpSpPr>
          <p:cNvPr id="242" name="Group 166"/>
          <p:cNvGrpSpPr/>
          <p:nvPr/>
        </p:nvGrpSpPr>
        <p:grpSpPr>
          <a:xfrm>
            <a:off x="320040" y="2560320"/>
            <a:ext cx="4754880" cy="137160"/>
            <a:chOff x="2468880" y="985266"/>
            <a:chExt cx="4754880" cy="137160"/>
          </a:xfrm>
        </p:grpSpPr>
        <p:grpSp>
          <p:nvGrpSpPr>
            <p:cNvPr id="245" name="Group 26"/>
            <p:cNvGrpSpPr/>
            <p:nvPr/>
          </p:nvGrpSpPr>
          <p:grpSpPr>
            <a:xfrm>
              <a:off x="2468880" y="985266"/>
              <a:ext cx="4206240" cy="137160"/>
              <a:chOff x="2468880" y="1143000"/>
              <a:chExt cx="4206240" cy="137160"/>
            </a:xfrm>
          </p:grpSpPr>
          <p:grpSp>
            <p:nvGrpSpPr>
              <p:cNvPr id="254" name="Group 25"/>
              <p:cNvGrpSpPr/>
              <p:nvPr/>
            </p:nvGrpSpPr>
            <p:grpSpPr>
              <a:xfrm>
                <a:off x="2560320" y="1143000"/>
                <a:ext cx="137160" cy="137160"/>
                <a:chOff x="1828800" y="914400"/>
                <a:chExt cx="137160" cy="137160"/>
              </a:xfrm>
            </p:grpSpPr>
            <p:sp>
              <p:nvSpPr>
                <p:cNvPr id="141" name="Rectangle 14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Rectangle 139"/>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5" name="Group 23"/>
            <p:cNvGrpSpPr/>
            <p:nvPr/>
          </p:nvGrpSpPr>
          <p:grpSpPr>
            <a:xfrm>
              <a:off x="2468880" y="985266"/>
              <a:ext cx="4754880" cy="137160"/>
              <a:chOff x="2468880" y="731520"/>
              <a:chExt cx="4754880" cy="137160"/>
            </a:xfrm>
          </p:grpSpPr>
          <p:sp>
            <p:nvSpPr>
              <p:cNvPr id="137" name="Rectangle 13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38" name="Rectangle 137"/>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You won’t see me.</a:t>
                </a:r>
                <a:endParaRPr lang="en-US" sz="600" dirty="0">
                  <a:solidFill>
                    <a:schemeClr val="tx1"/>
                  </a:solidFill>
                  <a:latin typeface="Arial" pitchFamily="34" charset="0"/>
                  <a:cs typeface="Arial" pitchFamily="34" charset="0"/>
                </a:endParaRPr>
              </a:p>
            </p:txBody>
          </p:sp>
        </p:grpSp>
      </p:grpSp>
      <p:grpSp>
        <p:nvGrpSpPr>
          <p:cNvPr id="32" name="Group 166"/>
          <p:cNvGrpSpPr/>
          <p:nvPr/>
        </p:nvGrpSpPr>
        <p:grpSpPr>
          <a:xfrm>
            <a:off x="320040" y="2743200"/>
            <a:ext cx="4754880" cy="137160"/>
            <a:chOff x="2468880" y="985266"/>
            <a:chExt cx="4754880" cy="137160"/>
          </a:xfrm>
        </p:grpSpPr>
        <p:grpSp>
          <p:nvGrpSpPr>
            <p:cNvPr id="34" name="Group 26"/>
            <p:cNvGrpSpPr/>
            <p:nvPr/>
          </p:nvGrpSpPr>
          <p:grpSpPr>
            <a:xfrm>
              <a:off x="2468880" y="985266"/>
              <a:ext cx="4206240" cy="137160"/>
              <a:chOff x="2468880" y="1143000"/>
              <a:chExt cx="4206240" cy="137160"/>
            </a:xfrm>
          </p:grpSpPr>
          <p:grpSp>
            <p:nvGrpSpPr>
              <p:cNvPr id="37" name="Group 25"/>
              <p:cNvGrpSpPr/>
              <p:nvPr/>
            </p:nvGrpSpPr>
            <p:grpSpPr>
              <a:xfrm>
                <a:off x="2560320" y="1143000"/>
                <a:ext cx="137160" cy="137160"/>
                <a:chOff x="1828800" y="914400"/>
                <a:chExt cx="137160" cy="137160"/>
              </a:xfrm>
            </p:grpSpPr>
            <p:sp>
              <p:nvSpPr>
                <p:cNvPr id="152" name="Rectangle 15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Rectangle 149"/>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8" name="Group 23"/>
            <p:cNvGrpSpPr/>
            <p:nvPr/>
          </p:nvGrpSpPr>
          <p:grpSpPr>
            <a:xfrm>
              <a:off x="2468880" y="985266"/>
              <a:ext cx="4754880" cy="137160"/>
              <a:chOff x="2468880" y="731520"/>
              <a:chExt cx="4754880" cy="137160"/>
            </a:xfrm>
          </p:grpSpPr>
          <p:sp>
            <p:nvSpPr>
              <p:cNvPr id="146" name="Rectangle 14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47" name="Rectangle 14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Nowhere man.</a:t>
                </a:r>
                <a:endParaRPr lang="en-US" sz="600" dirty="0">
                  <a:solidFill>
                    <a:schemeClr val="tx1"/>
                  </a:solidFill>
                  <a:latin typeface="Arial" pitchFamily="34" charset="0"/>
                  <a:cs typeface="Arial" pitchFamily="34" charset="0"/>
                </a:endParaRPr>
              </a:p>
            </p:txBody>
          </p:sp>
        </p:grpSp>
      </p:grpSp>
      <p:grpSp>
        <p:nvGrpSpPr>
          <p:cNvPr id="39" name="Group 166"/>
          <p:cNvGrpSpPr/>
          <p:nvPr/>
        </p:nvGrpSpPr>
        <p:grpSpPr>
          <a:xfrm>
            <a:off x="320040" y="2926080"/>
            <a:ext cx="4754880" cy="137160"/>
            <a:chOff x="2468880" y="985266"/>
            <a:chExt cx="4754880" cy="137160"/>
          </a:xfrm>
        </p:grpSpPr>
        <p:grpSp>
          <p:nvGrpSpPr>
            <p:cNvPr id="40" name="Group 26"/>
            <p:cNvGrpSpPr/>
            <p:nvPr/>
          </p:nvGrpSpPr>
          <p:grpSpPr>
            <a:xfrm>
              <a:off x="2468880" y="985266"/>
              <a:ext cx="4206240" cy="137160"/>
              <a:chOff x="2468880" y="1143000"/>
              <a:chExt cx="4206240" cy="137160"/>
            </a:xfrm>
          </p:grpSpPr>
          <p:grpSp>
            <p:nvGrpSpPr>
              <p:cNvPr id="41" name="Group 25"/>
              <p:cNvGrpSpPr/>
              <p:nvPr/>
            </p:nvGrpSpPr>
            <p:grpSpPr>
              <a:xfrm>
                <a:off x="2560320" y="1143000"/>
                <a:ext cx="137160" cy="137160"/>
                <a:chOff x="1828800" y="914400"/>
                <a:chExt cx="137160" cy="137160"/>
              </a:xfrm>
            </p:grpSpPr>
            <p:sp>
              <p:nvSpPr>
                <p:cNvPr id="253" name="Rectangle 25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Rectangle 247"/>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2" name="Group 23"/>
            <p:cNvGrpSpPr/>
            <p:nvPr/>
          </p:nvGrpSpPr>
          <p:grpSpPr>
            <a:xfrm>
              <a:off x="2468880" y="985266"/>
              <a:ext cx="4754880" cy="137160"/>
              <a:chOff x="2468880" y="731520"/>
              <a:chExt cx="4754880" cy="137160"/>
            </a:xfrm>
          </p:grpSpPr>
          <p:sp>
            <p:nvSpPr>
              <p:cNvPr id="243" name="Rectangle 242"/>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44" name="Rectangle 243"/>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Think for yourself. (George Harrison)</a:t>
                </a:r>
                <a:endParaRPr lang="en-US" sz="600" dirty="0">
                  <a:solidFill>
                    <a:schemeClr val="tx1"/>
                  </a:solidFill>
                  <a:latin typeface="Arial" pitchFamily="34" charset="0"/>
                  <a:cs typeface="Arial" pitchFamily="34" charset="0"/>
                </a:endParaRPr>
              </a:p>
            </p:txBody>
          </p:sp>
        </p:grpSp>
      </p:grpSp>
      <p:grpSp>
        <p:nvGrpSpPr>
          <p:cNvPr id="43" name="Group 166"/>
          <p:cNvGrpSpPr/>
          <p:nvPr/>
        </p:nvGrpSpPr>
        <p:grpSpPr>
          <a:xfrm>
            <a:off x="320040" y="3108960"/>
            <a:ext cx="4754880" cy="137160"/>
            <a:chOff x="2468880" y="985266"/>
            <a:chExt cx="4754880" cy="137160"/>
          </a:xfrm>
        </p:grpSpPr>
        <p:grpSp>
          <p:nvGrpSpPr>
            <p:cNvPr id="44" name="Group 26"/>
            <p:cNvGrpSpPr/>
            <p:nvPr/>
          </p:nvGrpSpPr>
          <p:grpSpPr>
            <a:xfrm>
              <a:off x="2468880" y="985266"/>
              <a:ext cx="4206240" cy="137160"/>
              <a:chOff x="2468880" y="1143000"/>
              <a:chExt cx="4206240" cy="137160"/>
            </a:xfrm>
          </p:grpSpPr>
          <p:grpSp>
            <p:nvGrpSpPr>
              <p:cNvPr id="45" name="Group 25"/>
              <p:cNvGrpSpPr/>
              <p:nvPr/>
            </p:nvGrpSpPr>
            <p:grpSpPr>
              <a:xfrm>
                <a:off x="2560320" y="1143000"/>
                <a:ext cx="137160" cy="137160"/>
                <a:chOff x="1828800" y="914400"/>
                <a:chExt cx="137160" cy="137160"/>
              </a:xfrm>
            </p:grpSpPr>
            <p:sp>
              <p:nvSpPr>
                <p:cNvPr id="214" name="Rectangle 21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3" name="Rectangle 21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6" name="Group 196"/>
            <p:cNvGrpSpPr/>
            <p:nvPr/>
          </p:nvGrpSpPr>
          <p:grpSpPr>
            <a:xfrm>
              <a:off x="2468880" y="985266"/>
              <a:ext cx="4754880" cy="137160"/>
              <a:chOff x="2468880" y="731520"/>
              <a:chExt cx="4754880" cy="137160"/>
            </a:xfrm>
          </p:grpSpPr>
          <p:sp>
            <p:nvSpPr>
              <p:cNvPr id="198" name="Rectangle 197"/>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99" name="Rectangle 19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The word.</a:t>
                </a:r>
                <a:endParaRPr lang="en-US" sz="600" dirty="0">
                  <a:solidFill>
                    <a:schemeClr val="tx1"/>
                  </a:solidFill>
                  <a:latin typeface="Arial" pitchFamily="34" charset="0"/>
                  <a:cs typeface="Arial" pitchFamily="34" charset="0"/>
                </a:endParaRPr>
              </a:p>
            </p:txBody>
          </p:sp>
        </p:grpSp>
      </p:grpSp>
      <p:grpSp>
        <p:nvGrpSpPr>
          <p:cNvPr id="47" name="Group 166"/>
          <p:cNvGrpSpPr/>
          <p:nvPr/>
        </p:nvGrpSpPr>
        <p:grpSpPr>
          <a:xfrm>
            <a:off x="320040" y="3291840"/>
            <a:ext cx="4754880" cy="137160"/>
            <a:chOff x="2468880" y="985266"/>
            <a:chExt cx="4754880" cy="137160"/>
          </a:xfrm>
        </p:grpSpPr>
        <p:grpSp>
          <p:nvGrpSpPr>
            <p:cNvPr id="48" name="Group 26"/>
            <p:cNvGrpSpPr/>
            <p:nvPr/>
          </p:nvGrpSpPr>
          <p:grpSpPr>
            <a:xfrm>
              <a:off x="2468880" y="985266"/>
              <a:ext cx="4206240" cy="137160"/>
              <a:chOff x="2468880" y="1143000"/>
              <a:chExt cx="4206240" cy="137160"/>
            </a:xfrm>
          </p:grpSpPr>
          <p:grpSp>
            <p:nvGrpSpPr>
              <p:cNvPr id="49" name="Group 25"/>
              <p:cNvGrpSpPr/>
              <p:nvPr/>
            </p:nvGrpSpPr>
            <p:grpSpPr>
              <a:xfrm>
                <a:off x="2560320" y="1143000"/>
                <a:ext cx="137160" cy="137160"/>
                <a:chOff x="1828800" y="914400"/>
                <a:chExt cx="137160" cy="137160"/>
              </a:xfrm>
            </p:grpSpPr>
            <p:sp>
              <p:nvSpPr>
                <p:cNvPr id="191" name="Rectangle 19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 name="Rectangle 188"/>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0" name="Group 23"/>
            <p:cNvGrpSpPr/>
            <p:nvPr/>
          </p:nvGrpSpPr>
          <p:grpSpPr>
            <a:xfrm>
              <a:off x="2468880" y="985266"/>
              <a:ext cx="4754880" cy="137160"/>
              <a:chOff x="2468880" y="731520"/>
              <a:chExt cx="4754880" cy="137160"/>
            </a:xfrm>
          </p:grpSpPr>
          <p:sp>
            <p:nvSpPr>
              <p:cNvPr id="182" name="Rectangle 181"/>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83" name="Rectangle 182"/>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Michelle.</a:t>
                </a:r>
                <a:endParaRPr lang="en-US" sz="600" dirty="0">
                  <a:solidFill>
                    <a:schemeClr val="tx1"/>
                  </a:solidFill>
                  <a:latin typeface="Arial" pitchFamily="34" charset="0"/>
                  <a:cs typeface="Arial" pitchFamily="34" charset="0"/>
                </a:endParaRPr>
              </a:p>
            </p:txBody>
          </p:sp>
        </p:grpSp>
      </p:grpSp>
      <p:grpSp>
        <p:nvGrpSpPr>
          <p:cNvPr id="51" name="Group 258"/>
          <p:cNvGrpSpPr/>
          <p:nvPr/>
        </p:nvGrpSpPr>
        <p:grpSpPr>
          <a:xfrm>
            <a:off x="320040" y="3474720"/>
            <a:ext cx="4754880" cy="1234440"/>
            <a:chOff x="320040" y="3566160"/>
            <a:chExt cx="4754880" cy="1234440"/>
          </a:xfrm>
        </p:grpSpPr>
        <p:grpSp>
          <p:nvGrpSpPr>
            <p:cNvPr id="52" name="Group 166"/>
            <p:cNvGrpSpPr/>
            <p:nvPr/>
          </p:nvGrpSpPr>
          <p:grpSpPr>
            <a:xfrm>
              <a:off x="320040" y="3566160"/>
              <a:ext cx="4754880" cy="137160"/>
              <a:chOff x="2468880" y="985266"/>
              <a:chExt cx="4754880" cy="137160"/>
            </a:xfrm>
          </p:grpSpPr>
          <p:grpSp>
            <p:nvGrpSpPr>
              <p:cNvPr id="53" name="Group 26"/>
              <p:cNvGrpSpPr/>
              <p:nvPr/>
            </p:nvGrpSpPr>
            <p:grpSpPr>
              <a:xfrm>
                <a:off x="2468880" y="985266"/>
                <a:ext cx="4206240" cy="137160"/>
                <a:chOff x="2468880" y="1143000"/>
                <a:chExt cx="4206240" cy="137160"/>
              </a:xfrm>
            </p:grpSpPr>
            <p:grpSp>
              <p:nvGrpSpPr>
                <p:cNvPr id="54" name="Group 25"/>
                <p:cNvGrpSpPr/>
                <p:nvPr/>
              </p:nvGrpSpPr>
              <p:grpSpPr>
                <a:xfrm>
                  <a:off x="2560320" y="1143000"/>
                  <a:ext cx="137160" cy="137160"/>
                  <a:chOff x="1828800" y="914400"/>
                  <a:chExt cx="137160" cy="137160"/>
                </a:xfrm>
              </p:grpSpPr>
              <p:sp>
                <p:nvSpPr>
                  <p:cNvPr id="172" name="Rectangle 17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Rectangle 170"/>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5" name="Group 23"/>
              <p:cNvGrpSpPr/>
              <p:nvPr/>
            </p:nvGrpSpPr>
            <p:grpSpPr>
              <a:xfrm>
                <a:off x="2468880" y="985266"/>
                <a:ext cx="4754880" cy="137160"/>
                <a:chOff x="2468880" y="731520"/>
                <a:chExt cx="4754880" cy="137160"/>
              </a:xfrm>
            </p:grpSpPr>
            <p:sp>
              <p:nvSpPr>
                <p:cNvPr id="167" name="Rectangle 16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68" name="Rectangle 167"/>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What goes on. (Lennon/</a:t>
                  </a:r>
                  <a:r>
                    <a:rPr lang="en-US" sz="600" dirty="0" err="1" smtClean="0">
                      <a:solidFill>
                        <a:schemeClr val="tx1"/>
                      </a:solidFill>
                      <a:latin typeface="Arial" pitchFamily="34" charset="0"/>
                      <a:cs typeface="Arial" pitchFamily="34" charset="0"/>
                    </a:rPr>
                    <a:t>Mcartney</a:t>
                  </a:r>
                  <a:r>
                    <a:rPr lang="en-US" sz="600" dirty="0" smtClean="0">
                      <a:solidFill>
                        <a:schemeClr val="tx1"/>
                      </a:solidFill>
                      <a:latin typeface="Arial" pitchFamily="34" charset="0"/>
                      <a:cs typeface="Arial" pitchFamily="34" charset="0"/>
                    </a:rPr>
                    <a:t>/Starkey)</a:t>
                  </a:r>
                  <a:endParaRPr lang="en-US" sz="600" dirty="0">
                    <a:solidFill>
                      <a:schemeClr val="tx1"/>
                    </a:solidFill>
                    <a:latin typeface="Arial" pitchFamily="34" charset="0"/>
                    <a:cs typeface="Arial" pitchFamily="34" charset="0"/>
                  </a:endParaRPr>
                </a:p>
              </p:txBody>
            </p:sp>
          </p:grpSp>
        </p:grpSp>
        <p:grpSp>
          <p:nvGrpSpPr>
            <p:cNvPr id="57" name="Group 166"/>
            <p:cNvGrpSpPr/>
            <p:nvPr/>
          </p:nvGrpSpPr>
          <p:grpSpPr>
            <a:xfrm>
              <a:off x="320040" y="3749040"/>
              <a:ext cx="4754880" cy="137160"/>
              <a:chOff x="2468880" y="985266"/>
              <a:chExt cx="4754880" cy="137160"/>
            </a:xfrm>
          </p:grpSpPr>
          <p:grpSp>
            <p:nvGrpSpPr>
              <p:cNvPr id="58" name="Group 26"/>
              <p:cNvGrpSpPr/>
              <p:nvPr/>
            </p:nvGrpSpPr>
            <p:grpSpPr>
              <a:xfrm>
                <a:off x="2468880" y="985266"/>
                <a:ext cx="4206240" cy="137160"/>
                <a:chOff x="2468880" y="1143000"/>
                <a:chExt cx="4206240" cy="137160"/>
              </a:xfrm>
            </p:grpSpPr>
            <p:grpSp>
              <p:nvGrpSpPr>
                <p:cNvPr id="59" name="Group 25"/>
                <p:cNvGrpSpPr/>
                <p:nvPr/>
              </p:nvGrpSpPr>
              <p:grpSpPr>
                <a:xfrm>
                  <a:off x="2560320" y="1143000"/>
                  <a:ext cx="137160" cy="137160"/>
                  <a:chOff x="1828800" y="914400"/>
                  <a:chExt cx="137160" cy="137160"/>
                </a:xfrm>
              </p:grpSpPr>
              <p:sp>
                <p:nvSpPr>
                  <p:cNvPr id="294" name="Rectangle 29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Rectangle 29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0" name="Group 23"/>
              <p:cNvGrpSpPr/>
              <p:nvPr/>
            </p:nvGrpSpPr>
            <p:grpSpPr>
              <a:xfrm>
                <a:off x="2468880" y="985266"/>
                <a:ext cx="4754880" cy="137160"/>
                <a:chOff x="2468880" y="731520"/>
                <a:chExt cx="4754880" cy="137160"/>
              </a:xfrm>
            </p:grpSpPr>
            <p:sp>
              <p:nvSpPr>
                <p:cNvPr id="290" name="Rectangle 28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91" name="Rectangle 29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Girl.</a:t>
                  </a:r>
                  <a:endParaRPr lang="en-US" sz="600" dirty="0">
                    <a:solidFill>
                      <a:schemeClr val="tx1"/>
                    </a:solidFill>
                    <a:latin typeface="Arial" pitchFamily="34" charset="0"/>
                    <a:cs typeface="Arial" pitchFamily="34" charset="0"/>
                  </a:endParaRPr>
                </a:p>
              </p:txBody>
            </p:sp>
          </p:grpSp>
        </p:grpSp>
        <p:grpSp>
          <p:nvGrpSpPr>
            <p:cNvPr id="61" name="Group 166"/>
            <p:cNvGrpSpPr/>
            <p:nvPr/>
          </p:nvGrpSpPr>
          <p:grpSpPr>
            <a:xfrm>
              <a:off x="320040" y="3931920"/>
              <a:ext cx="4754880" cy="137160"/>
              <a:chOff x="2468880" y="985266"/>
              <a:chExt cx="4754880" cy="137160"/>
            </a:xfrm>
          </p:grpSpPr>
          <p:grpSp>
            <p:nvGrpSpPr>
              <p:cNvPr id="62" name="Group 26"/>
              <p:cNvGrpSpPr/>
              <p:nvPr/>
            </p:nvGrpSpPr>
            <p:grpSpPr>
              <a:xfrm>
                <a:off x="2468880" y="985266"/>
                <a:ext cx="4206240" cy="137160"/>
                <a:chOff x="2468880" y="1143000"/>
                <a:chExt cx="4206240" cy="137160"/>
              </a:xfrm>
            </p:grpSpPr>
            <p:grpSp>
              <p:nvGrpSpPr>
                <p:cNvPr id="63" name="Group 25"/>
                <p:cNvGrpSpPr/>
                <p:nvPr/>
              </p:nvGrpSpPr>
              <p:grpSpPr>
                <a:xfrm>
                  <a:off x="2560320" y="1143000"/>
                  <a:ext cx="137160" cy="137160"/>
                  <a:chOff x="1828800" y="914400"/>
                  <a:chExt cx="137160" cy="137160"/>
                </a:xfrm>
              </p:grpSpPr>
              <p:sp>
                <p:nvSpPr>
                  <p:cNvPr id="286" name="Rectangle 28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5" name="Rectangle 284"/>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6" name="Group 196"/>
              <p:cNvGrpSpPr/>
              <p:nvPr/>
            </p:nvGrpSpPr>
            <p:grpSpPr>
              <a:xfrm>
                <a:off x="2468880" y="985266"/>
                <a:ext cx="4754880" cy="137160"/>
                <a:chOff x="2468880" y="731520"/>
                <a:chExt cx="4754880" cy="137160"/>
              </a:xfrm>
            </p:grpSpPr>
            <p:sp>
              <p:nvSpPr>
                <p:cNvPr id="282" name="Rectangle 281"/>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83" name="Rectangle 282"/>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I’m looking through you.</a:t>
                  </a:r>
                  <a:endParaRPr lang="en-US" sz="600" dirty="0">
                    <a:solidFill>
                      <a:schemeClr val="tx1"/>
                    </a:solidFill>
                    <a:latin typeface="Arial" pitchFamily="34" charset="0"/>
                    <a:cs typeface="Arial" pitchFamily="34" charset="0"/>
                  </a:endParaRPr>
                </a:p>
              </p:txBody>
            </p:sp>
          </p:grpSp>
        </p:grpSp>
        <p:grpSp>
          <p:nvGrpSpPr>
            <p:cNvPr id="257" name="Group 166"/>
            <p:cNvGrpSpPr/>
            <p:nvPr/>
          </p:nvGrpSpPr>
          <p:grpSpPr>
            <a:xfrm>
              <a:off x="320040" y="4114800"/>
              <a:ext cx="4754880" cy="137160"/>
              <a:chOff x="2468880" y="985266"/>
              <a:chExt cx="4754880" cy="137160"/>
            </a:xfrm>
          </p:grpSpPr>
          <p:grpSp>
            <p:nvGrpSpPr>
              <p:cNvPr id="259" name="Group 26"/>
              <p:cNvGrpSpPr/>
              <p:nvPr/>
            </p:nvGrpSpPr>
            <p:grpSpPr>
              <a:xfrm>
                <a:off x="2468880" y="985266"/>
                <a:ext cx="4206240" cy="137160"/>
                <a:chOff x="2468880" y="1143000"/>
                <a:chExt cx="4206240" cy="137160"/>
              </a:xfrm>
            </p:grpSpPr>
            <p:grpSp>
              <p:nvGrpSpPr>
                <p:cNvPr id="260" name="Group 25"/>
                <p:cNvGrpSpPr/>
                <p:nvPr/>
              </p:nvGrpSpPr>
              <p:grpSpPr>
                <a:xfrm>
                  <a:off x="2560320" y="1143000"/>
                  <a:ext cx="137160" cy="137160"/>
                  <a:chOff x="1828800" y="914400"/>
                  <a:chExt cx="137160" cy="137160"/>
                </a:xfrm>
              </p:grpSpPr>
              <p:sp>
                <p:nvSpPr>
                  <p:cNvPr id="278" name="Rectangle 27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7" name="Rectangle 276"/>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1" name="Group 23"/>
              <p:cNvGrpSpPr/>
              <p:nvPr/>
            </p:nvGrpSpPr>
            <p:grpSpPr>
              <a:xfrm>
                <a:off x="2468880" y="985266"/>
                <a:ext cx="4754880" cy="137160"/>
                <a:chOff x="2468880" y="731520"/>
                <a:chExt cx="4754880" cy="137160"/>
              </a:xfrm>
            </p:grpSpPr>
            <p:sp>
              <p:nvSpPr>
                <p:cNvPr id="274" name="Rectangle 273"/>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75" name="Rectangle 274"/>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In my life.</a:t>
                  </a:r>
                  <a:endParaRPr lang="en-US" sz="600" dirty="0">
                    <a:solidFill>
                      <a:schemeClr val="tx1"/>
                    </a:solidFill>
                    <a:latin typeface="Arial" pitchFamily="34" charset="0"/>
                    <a:cs typeface="Arial" pitchFamily="34" charset="0"/>
                  </a:endParaRPr>
                </a:p>
              </p:txBody>
            </p:sp>
          </p:grpSp>
        </p:grpSp>
        <p:grpSp>
          <p:nvGrpSpPr>
            <p:cNvPr id="262" name="Group 166"/>
            <p:cNvGrpSpPr/>
            <p:nvPr/>
          </p:nvGrpSpPr>
          <p:grpSpPr>
            <a:xfrm>
              <a:off x="320040" y="4297680"/>
              <a:ext cx="4754880" cy="137160"/>
              <a:chOff x="2468880" y="985266"/>
              <a:chExt cx="4754880" cy="137160"/>
            </a:xfrm>
          </p:grpSpPr>
          <p:grpSp>
            <p:nvGrpSpPr>
              <p:cNvPr id="263" name="Group 26"/>
              <p:cNvGrpSpPr/>
              <p:nvPr/>
            </p:nvGrpSpPr>
            <p:grpSpPr>
              <a:xfrm>
                <a:off x="2468880" y="985266"/>
                <a:ext cx="4206240" cy="137160"/>
                <a:chOff x="2468880" y="1143000"/>
                <a:chExt cx="4206240" cy="137160"/>
              </a:xfrm>
            </p:grpSpPr>
            <p:grpSp>
              <p:nvGrpSpPr>
                <p:cNvPr id="264" name="Group 25"/>
                <p:cNvGrpSpPr/>
                <p:nvPr/>
              </p:nvGrpSpPr>
              <p:grpSpPr>
                <a:xfrm>
                  <a:off x="2560320" y="1143000"/>
                  <a:ext cx="137160" cy="137160"/>
                  <a:chOff x="1828800" y="914400"/>
                  <a:chExt cx="137160" cy="137160"/>
                </a:xfrm>
              </p:grpSpPr>
              <p:sp>
                <p:nvSpPr>
                  <p:cNvPr id="270" name="Rectangle 26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Rectangle 268"/>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5" name="Group 23"/>
              <p:cNvGrpSpPr/>
              <p:nvPr/>
            </p:nvGrpSpPr>
            <p:grpSpPr>
              <a:xfrm>
                <a:off x="2468880" y="985266"/>
                <a:ext cx="4754880" cy="137160"/>
                <a:chOff x="2468880" y="731520"/>
                <a:chExt cx="4754880" cy="137160"/>
              </a:xfrm>
            </p:grpSpPr>
            <p:sp>
              <p:nvSpPr>
                <p:cNvPr id="266" name="Rectangle 26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67" name="Rectangle 26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Wait.</a:t>
                  </a:r>
                  <a:endParaRPr lang="en-US" sz="600" dirty="0">
                    <a:solidFill>
                      <a:schemeClr val="tx1"/>
                    </a:solidFill>
                    <a:latin typeface="Arial" pitchFamily="34" charset="0"/>
                    <a:cs typeface="Arial" pitchFamily="34" charset="0"/>
                  </a:endParaRPr>
                </a:p>
              </p:txBody>
            </p:sp>
          </p:grpSp>
        </p:grpSp>
        <p:grpSp>
          <p:nvGrpSpPr>
            <p:cNvPr id="268" name="Group 166"/>
            <p:cNvGrpSpPr/>
            <p:nvPr/>
          </p:nvGrpSpPr>
          <p:grpSpPr>
            <a:xfrm>
              <a:off x="320040" y="4480560"/>
              <a:ext cx="4754880" cy="137160"/>
              <a:chOff x="2468880" y="985266"/>
              <a:chExt cx="4754880" cy="137160"/>
            </a:xfrm>
          </p:grpSpPr>
          <p:grpSp>
            <p:nvGrpSpPr>
              <p:cNvPr id="272" name="Group 26"/>
              <p:cNvGrpSpPr/>
              <p:nvPr/>
            </p:nvGrpSpPr>
            <p:grpSpPr>
              <a:xfrm>
                <a:off x="2468880" y="985266"/>
                <a:ext cx="4206240" cy="137160"/>
                <a:chOff x="2468880" y="1143000"/>
                <a:chExt cx="4206240" cy="137160"/>
              </a:xfrm>
            </p:grpSpPr>
            <p:grpSp>
              <p:nvGrpSpPr>
                <p:cNvPr id="273" name="Group 25"/>
                <p:cNvGrpSpPr/>
                <p:nvPr/>
              </p:nvGrpSpPr>
              <p:grpSpPr>
                <a:xfrm>
                  <a:off x="2560320" y="1143000"/>
                  <a:ext cx="137160" cy="137160"/>
                  <a:chOff x="1828800" y="914400"/>
                  <a:chExt cx="137160" cy="137160"/>
                </a:xfrm>
              </p:grpSpPr>
              <p:sp>
                <p:nvSpPr>
                  <p:cNvPr id="303" name="Rectangle 30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2" name="Rectangle 301"/>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76" name="Group 23"/>
              <p:cNvGrpSpPr/>
              <p:nvPr/>
            </p:nvGrpSpPr>
            <p:grpSpPr>
              <a:xfrm>
                <a:off x="2468880" y="985266"/>
                <a:ext cx="4754880" cy="137160"/>
                <a:chOff x="2468880" y="731520"/>
                <a:chExt cx="4754880" cy="137160"/>
              </a:xfrm>
            </p:grpSpPr>
            <p:sp>
              <p:nvSpPr>
                <p:cNvPr id="299" name="Rectangle 29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00" name="Rectangle 29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If I needed someone. (George Harrison)</a:t>
                  </a:r>
                  <a:endParaRPr lang="en-US" sz="600" dirty="0">
                    <a:solidFill>
                      <a:schemeClr val="tx1"/>
                    </a:solidFill>
                    <a:latin typeface="Arial" pitchFamily="34" charset="0"/>
                    <a:cs typeface="Arial" pitchFamily="34" charset="0"/>
                  </a:endParaRPr>
                </a:p>
              </p:txBody>
            </p:sp>
          </p:grpSp>
        </p:grpSp>
        <p:grpSp>
          <p:nvGrpSpPr>
            <p:cNvPr id="280" name="Group 166"/>
            <p:cNvGrpSpPr/>
            <p:nvPr/>
          </p:nvGrpSpPr>
          <p:grpSpPr>
            <a:xfrm>
              <a:off x="320040" y="4663440"/>
              <a:ext cx="4754880" cy="137160"/>
              <a:chOff x="2468880" y="985266"/>
              <a:chExt cx="4754880" cy="137160"/>
            </a:xfrm>
          </p:grpSpPr>
          <p:grpSp>
            <p:nvGrpSpPr>
              <p:cNvPr id="281" name="Group 26"/>
              <p:cNvGrpSpPr/>
              <p:nvPr/>
            </p:nvGrpSpPr>
            <p:grpSpPr>
              <a:xfrm>
                <a:off x="2468880" y="985266"/>
                <a:ext cx="4206240" cy="137160"/>
                <a:chOff x="2468880" y="1143000"/>
                <a:chExt cx="4206240" cy="137160"/>
              </a:xfrm>
            </p:grpSpPr>
            <p:grpSp>
              <p:nvGrpSpPr>
                <p:cNvPr id="284" name="Group 25"/>
                <p:cNvGrpSpPr/>
                <p:nvPr/>
              </p:nvGrpSpPr>
              <p:grpSpPr>
                <a:xfrm>
                  <a:off x="2560320" y="1143000"/>
                  <a:ext cx="137160" cy="137160"/>
                  <a:chOff x="1828800" y="914400"/>
                  <a:chExt cx="137160" cy="137160"/>
                </a:xfrm>
              </p:grpSpPr>
              <p:sp>
                <p:nvSpPr>
                  <p:cNvPr id="313" name="Rectangle 31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2" name="Rectangle 311"/>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88" name="Group 23"/>
              <p:cNvGrpSpPr/>
              <p:nvPr/>
            </p:nvGrpSpPr>
            <p:grpSpPr>
              <a:xfrm>
                <a:off x="2468880" y="985266"/>
                <a:ext cx="4754880" cy="137160"/>
                <a:chOff x="2468880" y="731520"/>
                <a:chExt cx="4754880" cy="137160"/>
              </a:xfrm>
            </p:grpSpPr>
            <p:sp>
              <p:nvSpPr>
                <p:cNvPr id="309" name="Rectangle 30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10" name="Rectangle 30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Run for your life.</a:t>
                  </a:r>
                  <a:endParaRPr lang="en-US" sz="600" dirty="0">
                    <a:solidFill>
                      <a:schemeClr val="tx1"/>
                    </a:solidFill>
                    <a:latin typeface="Arial" pitchFamily="34" charset="0"/>
                    <a:cs typeface="Arial" pitchFamily="34" charset="0"/>
                  </a:endParaRPr>
                </a:p>
              </p:txBody>
            </p:sp>
          </p:grpSp>
        </p:grpSp>
      </p:grpSp>
      <p:grpSp>
        <p:nvGrpSpPr>
          <p:cNvPr id="297" name="Group 296"/>
          <p:cNvGrpSpPr/>
          <p:nvPr/>
        </p:nvGrpSpPr>
        <p:grpSpPr>
          <a:xfrm>
            <a:off x="320040" y="5669280"/>
            <a:ext cx="4754880" cy="320040"/>
            <a:chOff x="274320" y="2743200"/>
            <a:chExt cx="4754880" cy="320040"/>
          </a:xfrm>
        </p:grpSpPr>
        <p:grpSp>
          <p:nvGrpSpPr>
            <p:cNvPr id="298" name="Group 16"/>
            <p:cNvGrpSpPr/>
            <p:nvPr/>
          </p:nvGrpSpPr>
          <p:grpSpPr>
            <a:xfrm>
              <a:off x="274320" y="2743200"/>
              <a:ext cx="4754880" cy="320040"/>
              <a:chOff x="274320" y="274320"/>
              <a:chExt cx="4754880" cy="320040"/>
            </a:xfrm>
          </p:grpSpPr>
          <p:sp>
            <p:nvSpPr>
              <p:cNvPr id="307" name="Rectangle 306"/>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308" name="Rectangle 307"/>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311" name="Rectangle 310"/>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16" name="Rectangle 315"/>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301" name="Group 55"/>
            <p:cNvGrpSpPr/>
            <p:nvPr/>
          </p:nvGrpSpPr>
          <p:grpSpPr>
            <a:xfrm>
              <a:off x="365760" y="2802119"/>
              <a:ext cx="202203" cy="202203"/>
              <a:chOff x="1169397" y="2906757"/>
              <a:chExt cx="202203" cy="202203"/>
            </a:xfrm>
          </p:grpSpPr>
          <p:sp>
            <p:nvSpPr>
              <p:cNvPr id="305" name="Cross 304"/>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Cross 305"/>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51" name="Group 18"/>
          <p:cNvGrpSpPr>
            <a:grpSpLocks/>
          </p:cNvGrpSpPr>
          <p:nvPr/>
        </p:nvGrpSpPr>
        <p:grpSpPr bwMode="auto">
          <a:xfrm>
            <a:off x="5303520" y="914400"/>
            <a:ext cx="3473450" cy="776287"/>
            <a:chOff x="2834640" y="274320"/>
            <a:chExt cx="3474720" cy="777240"/>
          </a:xfrm>
        </p:grpSpPr>
        <p:grpSp>
          <p:nvGrpSpPr>
            <p:cNvPr id="52" name="Group 46"/>
            <p:cNvGrpSpPr>
              <a:grpSpLocks/>
            </p:cNvGrpSpPr>
            <p:nvPr/>
          </p:nvGrpSpPr>
          <p:grpSpPr bwMode="auto">
            <a:xfrm>
              <a:off x="3109378" y="274320"/>
              <a:ext cx="2925244" cy="136692"/>
              <a:chOff x="3109378" y="2743200"/>
              <a:chExt cx="2925244" cy="136692"/>
            </a:xfrm>
          </p:grpSpPr>
          <p:sp>
            <p:nvSpPr>
              <p:cNvPr id="67"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68"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69"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53" name="TextBox 52"/>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54" name="Group 20"/>
            <p:cNvGrpSpPr>
              <a:grpSpLocks/>
            </p:cNvGrpSpPr>
            <p:nvPr/>
          </p:nvGrpSpPr>
          <p:grpSpPr bwMode="auto">
            <a:xfrm>
              <a:off x="2834640" y="868774"/>
              <a:ext cx="3474720" cy="136692"/>
              <a:chOff x="2560321" y="2472784"/>
              <a:chExt cx="4206240" cy="136692"/>
            </a:xfrm>
          </p:grpSpPr>
          <p:sp>
            <p:nvSpPr>
              <p:cNvPr id="65"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66"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55" name="Group 19"/>
            <p:cNvGrpSpPr>
              <a:grpSpLocks/>
            </p:cNvGrpSpPr>
            <p:nvPr/>
          </p:nvGrpSpPr>
          <p:grpSpPr bwMode="auto">
            <a:xfrm>
              <a:off x="2880695" y="503200"/>
              <a:ext cx="3382612" cy="319478"/>
              <a:chOff x="2743535" y="2841587"/>
              <a:chExt cx="3382612" cy="319478"/>
            </a:xfrm>
          </p:grpSpPr>
          <p:sp>
            <p:nvSpPr>
              <p:cNvPr id="57" name="TextBox 56"/>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58" name="Group 18"/>
              <p:cNvGrpSpPr>
                <a:grpSpLocks/>
              </p:cNvGrpSpPr>
              <p:nvPr/>
            </p:nvGrpSpPr>
            <p:grpSpPr bwMode="auto">
              <a:xfrm>
                <a:off x="2743535" y="2841587"/>
                <a:ext cx="3382612" cy="319478"/>
                <a:chOff x="2880695" y="2834920"/>
                <a:chExt cx="3382612" cy="319478"/>
              </a:xfrm>
            </p:grpSpPr>
            <p:grpSp>
              <p:nvGrpSpPr>
                <p:cNvPr id="59" name="Group 14"/>
                <p:cNvGrpSpPr>
                  <a:grpSpLocks/>
                </p:cNvGrpSpPr>
                <p:nvPr/>
              </p:nvGrpSpPr>
              <p:grpSpPr bwMode="auto">
                <a:xfrm>
                  <a:off x="2880695" y="2834920"/>
                  <a:ext cx="3382612" cy="136692"/>
                  <a:chOff x="3155015" y="2834920"/>
                  <a:chExt cx="3382612" cy="136692"/>
                </a:xfrm>
              </p:grpSpPr>
              <p:sp>
                <p:nvSpPr>
                  <p:cNvPr id="63" name="TextBox 62"/>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64" name="TextBox 63"/>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i="1" dirty="0">
                        <a:solidFill>
                          <a:schemeClr val="tx1">
                            <a:lumMod val="50000"/>
                            <a:lumOff val="50000"/>
                          </a:schemeClr>
                        </a:solidFill>
                        <a:latin typeface="Arial" pitchFamily="34" charset="0"/>
                        <a:cs typeface="Arial" pitchFamily="34" charset="0"/>
                      </a:rPr>
                      <a:t>Manifestation or Work Title(s)</a:t>
                    </a:r>
                  </a:p>
                </p:txBody>
              </p:sp>
            </p:grpSp>
            <p:grpSp>
              <p:nvGrpSpPr>
                <p:cNvPr id="60" name="Group 15"/>
                <p:cNvGrpSpPr>
                  <a:grpSpLocks/>
                </p:cNvGrpSpPr>
                <p:nvPr/>
              </p:nvGrpSpPr>
              <p:grpSpPr bwMode="auto">
                <a:xfrm>
                  <a:off x="2880695" y="3017706"/>
                  <a:ext cx="3382612" cy="136692"/>
                  <a:chOff x="3155015" y="2834826"/>
                  <a:chExt cx="3382612" cy="136692"/>
                </a:xfrm>
              </p:grpSpPr>
              <p:sp>
                <p:nvSpPr>
                  <p:cNvPr id="61" name="TextBox 60"/>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62" name="TextBox 61"/>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i="1" dirty="0">
                        <a:solidFill>
                          <a:schemeClr val="tx1">
                            <a:lumMod val="50000"/>
                            <a:lumOff val="50000"/>
                          </a:schemeClr>
                        </a:solidFill>
                        <a:latin typeface="Arial" pitchFamily="34" charset="0"/>
                        <a:cs typeface="Arial" pitchFamily="34" charset="0"/>
                      </a:rPr>
                      <a:t>Contributor Name(s)</a:t>
                    </a:r>
                  </a:p>
                </p:txBody>
              </p:sp>
            </p:grpSp>
          </p:grpSp>
        </p:grpSp>
      </p:grpSp>
      <p:grpSp>
        <p:nvGrpSpPr>
          <p:cNvPr id="70" name="Group 31"/>
          <p:cNvGrpSpPr/>
          <p:nvPr/>
        </p:nvGrpSpPr>
        <p:grpSpPr>
          <a:xfrm>
            <a:off x="5303520" y="1828800"/>
            <a:ext cx="3474720" cy="1234440"/>
            <a:chOff x="2743200" y="274320"/>
            <a:chExt cx="3474720" cy="1234440"/>
          </a:xfrm>
        </p:grpSpPr>
        <p:sp>
          <p:nvSpPr>
            <p:cNvPr id="71" name="Rectangle 13"/>
            <p:cNvSpPr/>
            <p:nvPr/>
          </p:nvSpPr>
          <p:spPr>
            <a:xfrm>
              <a:off x="2743200" y="274320"/>
              <a:ext cx="3474720" cy="123444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72" name="Group 15"/>
            <p:cNvGrpSpPr/>
            <p:nvPr/>
          </p:nvGrpSpPr>
          <p:grpSpPr>
            <a:xfrm>
              <a:off x="2788920" y="320040"/>
              <a:ext cx="3383280" cy="184785"/>
              <a:chOff x="2560320" y="960120"/>
              <a:chExt cx="5160937" cy="184785"/>
            </a:xfrm>
          </p:grpSpPr>
          <p:sp>
            <p:nvSpPr>
              <p:cNvPr id="73" name="Rectangle 72"/>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(2)</a:t>
                </a:r>
              </a:p>
            </p:txBody>
          </p:sp>
          <p:sp>
            <p:nvSpPr>
              <p:cNvPr id="74" name="Rectangle 73"/>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5" name="Group 87"/>
          <p:cNvGrpSpPr/>
          <p:nvPr/>
        </p:nvGrpSpPr>
        <p:grpSpPr>
          <a:xfrm>
            <a:off x="5303520" y="3108960"/>
            <a:ext cx="3474720" cy="685800"/>
            <a:chOff x="2514600" y="914400"/>
            <a:chExt cx="4343400" cy="685800"/>
          </a:xfrm>
        </p:grpSpPr>
        <p:sp>
          <p:nvSpPr>
            <p:cNvPr id="76" name="Rectangle 37"/>
            <p:cNvSpPr/>
            <p:nvPr/>
          </p:nvSpPr>
          <p:spPr>
            <a:xfrm>
              <a:off x="2514600" y="914400"/>
              <a:ext cx="4343400" cy="6858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77" name="Group 15"/>
            <p:cNvGrpSpPr/>
            <p:nvPr/>
          </p:nvGrpSpPr>
          <p:grpSpPr>
            <a:xfrm>
              <a:off x="2560320" y="960120"/>
              <a:ext cx="4240530" cy="184785"/>
              <a:chOff x="2560320" y="960120"/>
              <a:chExt cx="4240530" cy="184785"/>
            </a:xfrm>
          </p:grpSpPr>
          <p:sp>
            <p:nvSpPr>
              <p:cNvPr id="78" name="Rectangle 77"/>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(2)</a:t>
                </a:r>
                <a:endParaRPr lang="en-US" sz="700" b="1" dirty="0" smtClean="0">
                  <a:solidFill>
                    <a:schemeClr val="tx1">
                      <a:lumMod val="75000"/>
                      <a:lumOff val="25000"/>
                    </a:schemeClr>
                  </a:solidFill>
                  <a:latin typeface="Arial" pitchFamily="34" charset="0"/>
                  <a:cs typeface="Arial" pitchFamily="34" charset="0"/>
                </a:endParaRPr>
              </a:p>
            </p:txBody>
          </p:sp>
          <p:sp>
            <p:nvSpPr>
              <p:cNvPr id="79" name="Rectangle 78"/>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80" name="Group 16"/>
          <p:cNvGrpSpPr/>
          <p:nvPr/>
        </p:nvGrpSpPr>
        <p:grpSpPr>
          <a:xfrm>
            <a:off x="5303520" y="3840480"/>
            <a:ext cx="3474720" cy="868680"/>
            <a:chOff x="2514600" y="914400"/>
            <a:chExt cx="4343400" cy="868680"/>
          </a:xfrm>
        </p:grpSpPr>
        <p:sp>
          <p:nvSpPr>
            <p:cNvPr id="81" name="Rectangle 80"/>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82" name="Group 15"/>
            <p:cNvGrpSpPr/>
            <p:nvPr/>
          </p:nvGrpSpPr>
          <p:grpSpPr>
            <a:xfrm>
              <a:off x="2560320" y="960120"/>
              <a:ext cx="4240530" cy="184785"/>
              <a:chOff x="2560320" y="960120"/>
              <a:chExt cx="4240530" cy="184785"/>
            </a:xfrm>
          </p:grpSpPr>
          <p:sp>
            <p:nvSpPr>
              <p:cNvPr id="83"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84"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85" name="Group 97"/>
          <p:cNvGrpSpPr/>
          <p:nvPr/>
        </p:nvGrpSpPr>
        <p:grpSpPr>
          <a:xfrm>
            <a:off x="5394960" y="2103120"/>
            <a:ext cx="3291840" cy="137160"/>
            <a:chOff x="446817" y="2161735"/>
            <a:chExt cx="3291840" cy="137160"/>
          </a:xfrm>
        </p:grpSpPr>
        <p:sp>
          <p:nvSpPr>
            <p:cNvPr id="86" name="Rectangle 85"/>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87" name="Group 52"/>
            <p:cNvGrpSpPr/>
            <p:nvPr/>
          </p:nvGrpSpPr>
          <p:grpSpPr>
            <a:xfrm>
              <a:off x="446817" y="2161735"/>
              <a:ext cx="3291840" cy="137160"/>
              <a:chOff x="274320" y="1600200"/>
              <a:chExt cx="3291840" cy="137160"/>
            </a:xfrm>
          </p:grpSpPr>
          <p:grpSp>
            <p:nvGrpSpPr>
              <p:cNvPr id="88" name="Group 11"/>
              <p:cNvGrpSpPr/>
              <p:nvPr/>
            </p:nvGrpSpPr>
            <p:grpSpPr>
              <a:xfrm>
                <a:off x="274320" y="1600200"/>
                <a:ext cx="3291840" cy="137160"/>
                <a:chOff x="2468880" y="457200"/>
                <a:chExt cx="3291840" cy="137160"/>
              </a:xfrm>
            </p:grpSpPr>
            <p:sp>
              <p:nvSpPr>
                <p:cNvPr id="92" name="Rectangle 91"/>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3" name="Rectangle 92"/>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25"/>
              <p:cNvGrpSpPr/>
              <p:nvPr/>
            </p:nvGrpSpPr>
            <p:grpSpPr>
              <a:xfrm>
                <a:off x="274320" y="1600200"/>
                <a:ext cx="3291840" cy="137160"/>
                <a:chOff x="274320" y="1828800"/>
                <a:chExt cx="3291840" cy="137160"/>
              </a:xfrm>
            </p:grpSpPr>
            <p:sp>
              <p:nvSpPr>
                <p:cNvPr id="90" name="Rectangle 89"/>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1"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dirty="0" smtClean="0">
                      <a:solidFill>
                        <a:schemeClr val="tx1"/>
                      </a:solidFill>
                      <a:latin typeface="Arial" pitchFamily="34" charset="0"/>
                      <a:cs typeface="Arial" pitchFamily="34" charset="0"/>
                    </a:rPr>
                    <a:t>//Manifestation Title//</a:t>
                  </a:r>
                  <a:endParaRPr lang="en-US" sz="600" dirty="0">
                    <a:solidFill>
                      <a:schemeClr val="tx1"/>
                    </a:solidFill>
                    <a:latin typeface="Arial" pitchFamily="34" charset="0"/>
                    <a:cs typeface="Arial" pitchFamily="34" charset="0"/>
                  </a:endParaRPr>
                </a:p>
              </p:txBody>
            </p:sp>
          </p:grpSp>
        </p:grpSp>
      </p:grpSp>
      <p:grpSp>
        <p:nvGrpSpPr>
          <p:cNvPr id="94" name="Group 97"/>
          <p:cNvGrpSpPr/>
          <p:nvPr/>
        </p:nvGrpSpPr>
        <p:grpSpPr>
          <a:xfrm>
            <a:off x="5394960" y="2286000"/>
            <a:ext cx="3291840" cy="137160"/>
            <a:chOff x="446817" y="2161735"/>
            <a:chExt cx="3291840" cy="137160"/>
          </a:xfrm>
        </p:grpSpPr>
        <p:sp>
          <p:nvSpPr>
            <p:cNvPr id="95" name="Rectangle 9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96" name="Group 52"/>
            <p:cNvGrpSpPr/>
            <p:nvPr/>
          </p:nvGrpSpPr>
          <p:grpSpPr>
            <a:xfrm>
              <a:off x="446817" y="2161735"/>
              <a:ext cx="3291840" cy="137160"/>
              <a:chOff x="274320" y="1600200"/>
              <a:chExt cx="3291840" cy="137160"/>
            </a:xfrm>
          </p:grpSpPr>
          <p:grpSp>
            <p:nvGrpSpPr>
              <p:cNvPr id="97" name="Group 11"/>
              <p:cNvGrpSpPr/>
              <p:nvPr/>
            </p:nvGrpSpPr>
            <p:grpSpPr>
              <a:xfrm>
                <a:off x="274320" y="1600200"/>
                <a:ext cx="3291840" cy="137160"/>
                <a:chOff x="2468880" y="457200"/>
                <a:chExt cx="3291840" cy="137160"/>
              </a:xfrm>
            </p:grpSpPr>
            <p:sp>
              <p:nvSpPr>
                <p:cNvPr id="101" name="Rectangle 100"/>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2" name="Rectangle 10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25"/>
              <p:cNvGrpSpPr/>
              <p:nvPr/>
            </p:nvGrpSpPr>
            <p:grpSpPr>
              <a:xfrm>
                <a:off x="274320" y="1600200"/>
                <a:ext cx="3291840" cy="137160"/>
                <a:chOff x="274320" y="1828800"/>
                <a:chExt cx="3291840" cy="137160"/>
              </a:xfrm>
            </p:grpSpPr>
            <p:sp>
              <p:nvSpPr>
                <p:cNvPr id="99" name="Rectangle 98"/>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0"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dirty="0" smtClean="0">
                      <a:solidFill>
                        <a:schemeClr val="tx1"/>
                      </a:solidFill>
                      <a:latin typeface="Arial" pitchFamily="34" charset="0"/>
                      <a:cs typeface="Arial" pitchFamily="34" charset="0"/>
                    </a:rPr>
                    <a:t>//Manifestation Title//</a:t>
                  </a:r>
                  <a:endParaRPr lang="en-US" sz="600" dirty="0">
                    <a:solidFill>
                      <a:schemeClr val="tx1"/>
                    </a:solidFill>
                    <a:latin typeface="Arial" pitchFamily="34" charset="0"/>
                    <a:cs typeface="Arial" pitchFamily="34" charset="0"/>
                  </a:endParaRPr>
                </a:p>
              </p:txBody>
            </p:sp>
          </p:grpSp>
        </p:grpSp>
      </p:grpSp>
      <p:grpSp>
        <p:nvGrpSpPr>
          <p:cNvPr id="103" name="Group 97"/>
          <p:cNvGrpSpPr/>
          <p:nvPr/>
        </p:nvGrpSpPr>
        <p:grpSpPr>
          <a:xfrm>
            <a:off x="5394960" y="2468880"/>
            <a:ext cx="3291840" cy="137160"/>
            <a:chOff x="446817" y="2161735"/>
            <a:chExt cx="3291840" cy="137160"/>
          </a:xfrm>
        </p:grpSpPr>
        <p:sp>
          <p:nvSpPr>
            <p:cNvPr id="104" name="Rectangle 103"/>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5" name="Group 52"/>
            <p:cNvGrpSpPr/>
            <p:nvPr/>
          </p:nvGrpSpPr>
          <p:grpSpPr>
            <a:xfrm>
              <a:off x="446817" y="2161735"/>
              <a:ext cx="3291840" cy="137160"/>
              <a:chOff x="274320" y="1600200"/>
              <a:chExt cx="3291840" cy="137160"/>
            </a:xfrm>
          </p:grpSpPr>
          <p:grpSp>
            <p:nvGrpSpPr>
              <p:cNvPr id="106" name="Group 11"/>
              <p:cNvGrpSpPr/>
              <p:nvPr/>
            </p:nvGrpSpPr>
            <p:grpSpPr>
              <a:xfrm>
                <a:off x="274320" y="1600200"/>
                <a:ext cx="3291840" cy="137160"/>
                <a:chOff x="2468880" y="457200"/>
                <a:chExt cx="3291840" cy="137160"/>
              </a:xfrm>
            </p:grpSpPr>
            <p:sp>
              <p:nvSpPr>
                <p:cNvPr id="110" name="Rectangle 109"/>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1" name="Rectangle 110"/>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25"/>
              <p:cNvGrpSpPr/>
              <p:nvPr/>
            </p:nvGrpSpPr>
            <p:grpSpPr>
              <a:xfrm>
                <a:off x="274320" y="1600200"/>
                <a:ext cx="3291840" cy="137160"/>
                <a:chOff x="274320" y="1828800"/>
                <a:chExt cx="3291840" cy="137160"/>
              </a:xfrm>
            </p:grpSpPr>
            <p:sp>
              <p:nvSpPr>
                <p:cNvPr id="108" name="Rectangle 107"/>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9"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dirty="0" smtClean="0">
                      <a:solidFill>
                        <a:schemeClr val="tx1"/>
                      </a:solidFill>
                      <a:latin typeface="Arial" pitchFamily="34" charset="0"/>
                      <a:cs typeface="Arial" pitchFamily="34" charset="0"/>
                    </a:rPr>
                    <a:t>//Manifestation Title//</a:t>
                  </a:r>
                  <a:endParaRPr lang="en-US" sz="600" dirty="0">
                    <a:solidFill>
                      <a:schemeClr val="tx1"/>
                    </a:solidFill>
                    <a:latin typeface="Arial" pitchFamily="34" charset="0"/>
                    <a:cs typeface="Arial" pitchFamily="34" charset="0"/>
                  </a:endParaRPr>
                </a:p>
              </p:txBody>
            </p:sp>
          </p:grpSp>
        </p:grpSp>
      </p:grpSp>
      <p:grpSp>
        <p:nvGrpSpPr>
          <p:cNvPr id="112" name="Group 97"/>
          <p:cNvGrpSpPr/>
          <p:nvPr/>
        </p:nvGrpSpPr>
        <p:grpSpPr>
          <a:xfrm>
            <a:off x="5394960" y="2651760"/>
            <a:ext cx="3291840" cy="137160"/>
            <a:chOff x="446817" y="2161735"/>
            <a:chExt cx="3291840" cy="137160"/>
          </a:xfrm>
        </p:grpSpPr>
        <p:sp>
          <p:nvSpPr>
            <p:cNvPr id="113" name="Rectangle 11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14" name="Group 52"/>
            <p:cNvGrpSpPr/>
            <p:nvPr/>
          </p:nvGrpSpPr>
          <p:grpSpPr>
            <a:xfrm>
              <a:off x="446817" y="2161735"/>
              <a:ext cx="3291840" cy="137160"/>
              <a:chOff x="274320" y="1600200"/>
              <a:chExt cx="3291840" cy="137160"/>
            </a:xfrm>
          </p:grpSpPr>
          <p:grpSp>
            <p:nvGrpSpPr>
              <p:cNvPr id="115" name="Group 11"/>
              <p:cNvGrpSpPr/>
              <p:nvPr/>
            </p:nvGrpSpPr>
            <p:grpSpPr>
              <a:xfrm>
                <a:off x="274320" y="1600200"/>
                <a:ext cx="3291840" cy="137160"/>
                <a:chOff x="2468880" y="457200"/>
                <a:chExt cx="3291840" cy="137160"/>
              </a:xfrm>
            </p:grpSpPr>
            <p:sp>
              <p:nvSpPr>
                <p:cNvPr id="119" name="Rectangle 11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0" name="Rectangle 119"/>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25"/>
              <p:cNvGrpSpPr/>
              <p:nvPr/>
            </p:nvGrpSpPr>
            <p:grpSpPr>
              <a:xfrm>
                <a:off x="274320" y="1600200"/>
                <a:ext cx="3291840" cy="137160"/>
                <a:chOff x="274320" y="1828800"/>
                <a:chExt cx="3291840" cy="137160"/>
              </a:xfrm>
            </p:grpSpPr>
            <p:sp>
              <p:nvSpPr>
                <p:cNvPr id="117" name="Rectangle 11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1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dirty="0" smtClean="0">
                      <a:solidFill>
                        <a:schemeClr val="tx1"/>
                      </a:solidFill>
                      <a:latin typeface="Arial" pitchFamily="34" charset="0"/>
                      <a:cs typeface="Arial" pitchFamily="34" charset="0"/>
                    </a:rPr>
                    <a:t>//Manifestation Title//</a:t>
                  </a:r>
                  <a:endParaRPr lang="en-US" sz="600" dirty="0">
                    <a:solidFill>
                      <a:schemeClr val="tx1"/>
                    </a:solidFill>
                    <a:latin typeface="Arial" pitchFamily="34" charset="0"/>
                    <a:cs typeface="Arial" pitchFamily="34" charset="0"/>
                  </a:endParaRPr>
                </a:p>
              </p:txBody>
            </p:sp>
          </p:grpSp>
        </p:grpSp>
      </p:grpSp>
      <p:grpSp>
        <p:nvGrpSpPr>
          <p:cNvPr id="121" name="Group 97"/>
          <p:cNvGrpSpPr/>
          <p:nvPr/>
        </p:nvGrpSpPr>
        <p:grpSpPr>
          <a:xfrm>
            <a:off x="5394960" y="2834640"/>
            <a:ext cx="3291840" cy="137160"/>
            <a:chOff x="446817" y="2161735"/>
            <a:chExt cx="3291840" cy="137160"/>
          </a:xfrm>
        </p:grpSpPr>
        <p:sp>
          <p:nvSpPr>
            <p:cNvPr id="122" name="Rectangle 121"/>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23" name="Group 52"/>
            <p:cNvGrpSpPr/>
            <p:nvPr/>
          </p:nvGrpSpPr>
          <p:grpSpPr>
            <a:xfrm>
              <a:off x="446817" y="2161735"/>
              <a:ext cx="3291840" cy="137160"/>
              <a:chOff x="274320" y="1600200"/>
              <a:chExt cx="3291840" cy="137160"/>
            </a:xfrm>
          </p:grpSpPr>
          <p:grpSp>
            <p:nvGrpSpPr>
              <p:cNvPr id="124" name="Group 11"/>
              <p:cNvGrpSpPr/>
              <p:nvPr/>
            </p:nvGrpSpPr>
            <p:grpSpPr>
              <a:xfrm>
                <a:off x="274320" y="1600200"/>
                <a:ext cx="3291840" cy="137160"/>
                <a:chOff x="2468880" y="457200"/>
                <a:chExt cx="3291840" cy="137160"/>
              </a:xfrm>
            </p:grpSpPr>
            <p:sp>
              <p:nvSpPr>
                <p:cNvPr id="128" name="Rectangle 127"/>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9" name="Rectangle 128"/>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25"/>
              <p:cNvGrpSpPr/>
              <p:nvPr/>
            </p:nvGrpSpPr>
            <p:grpSpPr>
              <a:xfrm>
                <a:off x="274320" y="1600200"/>
                <a:ext cx="3291840" cy="137160"/>
                <a:chOff x="274320" y="1828800"/>
                <a:chExt cx="3291840" cy="137160"/>
              </a:xfrm>
            </p:grpSpPr>
            <p:sp>
              <p:nvSpPr>
                <p:cNvPr id="126" name="Rectangle 125"/>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27"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dirty="0" smtClean="0">
                      <a:solidFill>
                        <a:schemeClr val="tx1"/>
                      </a:solidFill>
                      <a:latin typeface="Arial" pitchFamily="34" charset="0"/>
                      <a:cs typeface="Arial" pitchFamily="34" charset="0"/>
                    </a:rPr>
                    <a:t>//Manifestation Title//</a:t>
                  </a:r>
                  <a:endParaRPr lang="en-US" sz="600" dirty="0">
                    <a:solidFill>
                      <a:schemeClr val="tx1"/>
                    </a:solidFill>
                    <a:latin typeface="Arial" pitchFamily="34" charset="0"/>
                    <a:cs typeface="Arial" pitchFamily="34" charset="0"/>
                  </a:endParaRPr>
                </a:p>
              </p:txBody>
            </p:sp>
          </p:grpSp>
        </p:grpSp>
      </p:grpSp>
      <p:grpSp>
        <p:nvGrpSpPr>
          <p:cNvPr id="130" name="Group 97"/>
          <p:cNvGrpSpPr/>
          <p:nvPr/>
        </p:nvGrpSpPr>
        <p:grpSpPr>
          <a:xfrm>
            <a:off x="5394960" y="3383280"/>
            <a:ext cx="3291840" cy="137160"/>
            <a:chOff x="446817" y="2161735"/>
            <a:chExt cx="3291840" cy="137160"/>
          </a:xfrm>
        </p:grpSpPr>
        <p:sp>
          <p:nvSpPr>
            <p:cNvPr id="131" name="Rectangle 13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32" name="Group 52"/>
            <p:cNvGrpSpPr/>
            <p:nvPr/>
          </p:nvGrpSpPr>
          <p:grpSpPr>
            <a:xfrm>
              <a:off x="446817" y="2161735"/>
              <a:ext cx="3291840" cy="137160"/>
              <a:chOff x="274320" y="1600200"/>
              <a:chExt cx="3291840" cy="137160"/>
            </a:xfrm>
          </p:grpSpPr>
          <p:grpSp>
            <p:nvGrpSpPr>
              <p:cNvPr id="133" name="Group 11"/>
              <p:cNvGrpSpPr/>
              <p:nvPr/>
            </p:nvGrpSpPr>
            <p:grpSpPr>
              <a:xfrm>
                <a:off x="274320" y="1600200"/>
                <a:ext cx="3291840" cy="137160"/>
                <a:chOff x="2468880" y="457200"/>
                <a:chExt cx="3291840" cy="137160"/>
              </a:xfrm>
            </p:grpSpPr>
            <p:sp>
              <p:nvSpPr>
                <p:cNvPr id="137" name="Rectangle 13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38" name="Rectangle 13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25"/>
              <p:cNvGrpSpPr/>
              <p:nvPr/>
            </p:nvGrpSpPr>
            <p:grpSpPr>
              <a:xfrm>
                <a:off x="274320" y="1600200"/>
                <a:ext cx="3291840" cy="137160"/>
                <a:chOff x="274320" y="1828800"/>
                <a:chExt cx="3291840" cy="137160"/>
              </a:xfrm>
            </p:grpSpPr>
            <p:sp>
              <p:nvSpPr>
                <p:cNvPr id="135" name="Rectangle 13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3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dirty="0" smtClean="0">
                      <a:solidFill>
                        <a:schemeClr val="tx1"/>
                      </a:solidFill>
                      <a:latin typeface="Arial" pitchFamily="34" charset="0"/>
                      <a:cs typeface="Arial" pitchFamily="34" charset="0"/>
                    </a:rPr>
                    <a:t>//Manifestation Title//</a:t>
                  </a:r>
                  <a:endParaRPr lang="en-US" sz="600" dirty="0">
                    <a:solidFill>
                      <a:schemeClr val="tx1"/>
                    </a:solidFill>
                    <a:latin typeface="Arial" pitchFamily="34" charset="0"/>
                    <a:cs typeface="Arial" pitchFamily="34" charset="0"/>
                  </a:endParaRPr>
                </a:p>
              </p:txBody>
            </p:sp>
          </p:grpSp>
        </p:grpSp>
      </p:grpSp>
      <p:grpSp>
        <p:nvGrpSpPr>
          <p:cNvPr id="139" name="Group 97"/>
          <p:cNvGrpSpPr/>
          <p:nvPr/>
        </p:nvGrpSpPr>
        <p:grpSpPr>
          <a:xfrm>
            <a:off x="5394960" y="3566160"/>
            <a:ext cx="3291840" cy="137160"/>
            <a:chOff x="446817" y="2161735"/>
            <a:chExt cx="3291840" cy="137160"/>
          </a:xfrm>
        </p:grpSpPr>
        <p:sp>
          <p:nvSpPr>
            <p:cNvPr id="140" name="Rectangle 13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41" name="Group 52"/>
            <p:cNvGrpSpPr/>
            <p:nvPr/>
          </p:nvGrpSpPr>
          <p:grpSpPr>
            <a:xfrm>
              <a:off x="446817" y="2161735"/>
              <a:ext cx="3291840" cy="137160"/>
              <a:chOff x="274320" y="1600200"/>
              <a:chExt cx="3291840" cy="137160"/>
            </a:xfrm>
          </p:grpSpPr>
          <p:grpSp>
            <p:nvGrpSpPr>
              <p:cNvPr id="142" name="Group 11"/>
              <p:cNvGrpSpPr/>
              <p:nvPr/>
            </p:nvGrpSpPr>
            <p:grpSpPr>
              <a:xfrm>
                <a:off x="274320" y="1600200"/>
                <a:ext cx="3291840" cy="137160"/>
                <a:chOff x="2468880" y="457200"/>
                <a:chExt cx="3291840" cy="137160"/>
              </a:xfrm>
            </p:grpSpPr>
            <p:sp>
              <p:nvSpPr>
                <p:cNvPr id="146" name="Rectangle 14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47" name="Rectangle 14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25"/>
              <p:cNvGrpSpPr/>
              <p:nvPr/>
            </p:nvGrpSpPr>
            <p:grpSpPr>
              <a:xfrm>
                <a:off x="274320" y="1600200"/>
                <a:ext cx="3291840" cy="137160"/>
                <a:chOff x="274320" y="1828800"/>
                <a:chExt cx="3291840" cy="137160"/>
              </a:xfrm>
            </p:grpSpPr>
            <p:sp>
              <p:nvSpPr>
                <p:cNvPr id="144" name="Rectangle 14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4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dirty="0" smtClean="0">
                      <a:solidFill>
                        <a:schemeClr val="tx1"/>
                      </a:solidFill>
                      <a:latin typeface="Arial" pitchFamily="34" charset="0"/>
                      <a:cs typeface="Arial" pitchFamily="34" charset="0"/>
                    </a:rPr>
                    <a:t>//Manifestation Title//</a:t>
                  </a:r>
                  <a:endParaRPr lang="en-US" sz="600" dirty="0">
                    <a:solidFill>
                      <a:schemeClr val="tx1"/>
                    </a:solidFill>
                    <a:latin typeface="Arial" pitchFamily="34" charset="0"/>
                    <a:cs typeface="Arial" pitchFamily="34" charset="0"/>
                  </a:endParaRPr>
                </a:p>
              </p:txBody>
            </p:sp>
          </p:grpSp>
        </p:grpSp>
      </p:grpSp>
      <p:grpSp>
        <p:nvGrpSpPr>
          <p:cNvPr id="148" name="Group 259"/>
          <p:cNvGrpSpPr/>
          <p:nvPr/>
        </p:nvGrpSpPr>
        <p:grpSpPr>
          <a:xfrm>
            <a:off x="5394960" y="4114800"/>
            <a:ext cx="3291840" cy="502920"/>
            <a:chOff x="5547360" y="2621280"/>
            <a:chExt cx="3291840" cy="502920"/>
          </a:xfrm>
        </p:grpSpPr>
        <p:grpSp>
          <p:nvGrpSpPr>
            <p:cNvPr id="149" name="Group 97"/>
            <p:cNvGrpSpPr/>
            <p:nvPr/>
          </p:nvGrpSpPr>
          <p:grpSpPr>
            <a:xfrm>
              <a:off x="5547360" y="2621280"/>
              <a:ext cx="3291840" cy="137160"/>
              <a:chOff x="446817" y="2161735"/>
              <a:chExt cx="3291840" cy="137160"/>
            </a:xfrm>
          </p:grpSpPr>
          <p:sp>
            <p:nvSpPr>
              <p:cNvPr id="168" name="Rectangle 16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69" name="Group 52"/>
              <p:cNvGrpSpPr/>
              <p:nvPr/>
            </p:nvGrpSpPr>
            <p:grpSpPr>
              <a:xfrm>
                <a:off x="446817" y="2161735"/>
                <a:ext cx="3291840" cy="137160"/>
                <a:chOff x="274320" y="1600200"/>
                <a:chExt cx="3291840" cy="137160"/>
              </a:xfrm>
            </p:grpSpPr>
            <p:grpSp>
              <p:nvGrpSpPr>
                <p:cNvPr id="170" name="Group 11"/>
                <p:cNvGrpSpPr/>
                <p:nvPr/>
              </p:nvGrpSpPr>
              <p:grpSpPr>
                <a:xfrm>
                  <a:off x="274320" y="1600200"/>
                  <a:ext cx="3291840" cy="137160"/>
                  <a:chOff x="2468880" y="457200"/>
                  <a:chExt cx="3291840" cy="137160"/>
                </a:xfrm>
              </p:grpSpPr>
              <p:sp>
                <p:nvSpPr>
                  <p:cNvPr id="174" name="Rectangle 173"/>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75" name="Rectangle 174"/>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25"/>
                <p:cNvGrpSpPr/>
                <p:nvPr/>
              </p:nvGrpSpPr>
              <p:grpSpPr>
                <a:xfrm>
                  <a:off x="274320" y="1600200"/>
                  <a:ext cx="3291840" cy="137160"/>
                  <a:chOff x="274320" y="1828800"/>
                  <a:chExt cx="3291840" cy="137160"/>
                </a:xfrm>
              </p:grpSpPr>
              <p:sp>
                <p:nvSpPr>
                  <p:cNvPr id="172" name="Rectangle 17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7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dirty="0" smtClean="0">
                        <a:solidFill>
                          <a:schemeClr val="tx1"/>
                        </a:solidFill>
                        <a:latin typeface="Arial" pitchFamily="34" charset="0"/>
                        <a:cs typeface="Arial" pitchFamily="34" charset="0"/>
                      </a:rPr>
                      <a:t>//Manifestation Title//</a:t>
                    </a:r>
                    <a:endParaRPr lang="en-US" sz="600" dirty="0">
                      <a:solidFill>
                        <a:schemeClr val="tx1"/>
                      </a:solidFill>
                      <a:latin typeface="Arial" pitchFamily="34" charset="0"/>
                      <a:cs typeface="Arial" pitchFamily="34" charset="0"/>
                    </a:endParaRPr>
                  </a:p>
                </p:txBody>
              </p:sp>
            </p:grpSp>
          </p:grpSp>
        </p:grpSp>
        <p:grpSp>
          <p:nvGrpSpPr>
            <p:cNvPr id="150" name="Group 97"/>
            <p:cNvGrpSpPr/>
            <p:nvPr/>
          </p:nvGrpSpPr>
          <p:grpSpPr>
            <a:xfrm>
              <a:off x="5547360" y="2804160"/>
              <a:ext cx="3291840" cy="137160"/>
              <a:chOff x="446817" y="2161735"/>
              <a:chExt cx="3291840" cy="137160"/>
            </a:xfrm>
          </p:grpSpPr>
          <p:sp>
            <p:nvSpPr>
              <p:cNvPr id="160" name="Rectangle 15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61" name="Group 52"/>
              <p:cNvGrpSpPr/>
              <p:nvPr/>
            </p:nvGrpSpPr>
            <p:grpSpPr>
              <a:xfrm>
                <a:off x="446817" y="2161735"/>
                <a:ext cx="3291840" cy="137160"/>
                <a:chOff x="274320" y="1600200"/>
                <a:chExt cx="3291840" cy="137160"/>
              </a:xfrm>
            </p:grpSpPr>
            <p:grpSp>
              <p:nvGrpSpPr>
                <p:cNvPr id="162" name="Group 11"/>
                <p:cNvGrpSpPr/>
                <p:nvPr/>
              </p:nvGrpSpPr>
              <p:grpSpPr>
                <a:xfrm>
                  <a:off x="274320" y="1600200"/>
                  <a:ext cx="3291840" cy="137160"/>
                  <a:chOff x="2468880" y="457200"/>
                  <a:chExt cx="3291840" cy="137160"/>
                </a:xfrm>
              </p:grpSpPr>
              <p:sp>
                <p:nvSpPr>
                  <p:cNvPr id="166" name="Rectangle 16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67" name="Rectangle 16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25"/>
                <p:cNvGrpSpPr/>
                <p:nvPr/>
              </p:nvGrpSpPr>
              <p:grpSpPr>
                <a:xfrm>
                  <a:off x="274320" y="1600200"/>
                  <a:ext cx="3291840" cy="137160"/>
                  <a:chOff x="274320" y="1828800"/>
                  <a:chExt cx="3291840" cy="137160"/>
                </a:xfrm>
              </p:grpSpPr>
              <p:sp>
                <p:nvSpPr>
                  <p:cNvPr id="164" name="Rectangle 16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6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dirty="0" smtClean="0">
                        <a:solidFill>
                          <a:schemeClr val="tx1"/>
                        </a:solidFill>
                        <a:latin typeface="Arial" pitchFamily="34" charset="0"/>
                        <a:cs typeface="Arial" pitchFamily="34" charset="0"/>
                      </a:rPr>
                      <a:t>//Manifestation Title//</a:t>
                    </a:r>
                    <a:endParaRPr lang="en-US" sz="600" dirty="0">
                      <a:solidFill>
                        <a:schemeClr val="tx1"/>
                      </a:solidFill>
                      <a:latin typeface="Arial" pitchFamily="34" charset="0"/>
                      <a:cs typeface="Arial" pitchFamily="34" charset="0"/>
                    </a:endParaRPr>
                  </a:p>
                </p:txBody>
              </p:sp>
            </p:grpSp>
          </p:grpSp>
        </p:grpSp>
        <p:grpSp>
          <p:nvGrpSpPr>
            <p:cNvPr id="151" name="Group 97"/>
            <p:cNvGrpSpPr/>
            <p:nvPr/>
          </p:nvGrpSpPr>
          <p:grpSpPr>
            <a:xfrm>
              <a:off x="5547360" y="2987040"/>
              <a:ext cx="3291840" cy="137160"/>
              <a:chOff x="446817" y="2161735"/>
              <a:chExt cx="3291840" cy="137160"/>
            </a:xfrm>
          </p:grpSpPr>
          <p:sp>
            <p:nvSpPr>
              <p:cNvPr id="152" name="Rectangle 151"/>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53" name="Group 52"/>
              <p:cNvGrpSpPr/>
              <p:nvPr/>
            </p:nvGrpSpPr>
            <p:grpSpPr>
              <a:xfrm>
                <a:off x="446817" y="2161735"/>
                <a:ext cx="3291840" cy="137160"/>
                <a:chOff x="274320" y="1600200"/>
                <a:chExt cx="3291840" cy="137160"/>
              </a:xfrm>
            </p:grpSpPr>
            <p:grpSp>
              <p:nvGrpSpPr>
                <p:cNvPr id="154" name="Group 11"/>
                <p:cNvGrpSpPr/>
                <p:nvPr/>
              </p:nvGrpSpPr>
              <p:grpSpPr>
                <a:xfrm>
                  <a:off x="274320" y="1600200"/>
                  <a:ext cx="3291840" cy="137160"/>
                  <a:chOff x="2468880" y="457200"/>
                  <a:chExt cx="3291840" cy="137160"/>
                </a:xfrm>
              </p:grpSpPr>
              <p:sp>
                <p:nvSpPr>
                  <p:cNvPr id="158" name="Rectangle 157"/>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59" name="Rectangle 158"/>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25"/>
                <p:cNvGrpSpPr/>
                <p:nvPr/>
              </p:nvGrpSpPr>
              <p:grpSpPr>
                <a:xfrm>
                  <a:off x="274320" y="1600200"/>
                  <a:ext cx="3291840" cy="137160"/>
                  <a:chOff x="274320" y="1828800"/>
                  <a:chExt cx="3291840" cy="137160"/>
                </a:xfrm>
              </p:grpSpPr>
              <p:sp>
                <p:nvSpPr>
                  <p:cNvPr id="156" name="Rectangle 155"/>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57"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dirty="0" smtClean="0">
                        <a:solidFill>
                          <a:schemeClr val="tx1"/>
                        </a:solidFill>
                        <a:latin typeface="Arial" pitchFamily="34" charset="0"/>
                        <a:cs typeface="Arial" pitchFamily="34" charset="0"/>
                      </a:rPr>
                      <a:t>//Manifestation Title//</a:t>
                    </a:r>
                    <a:endParaRPr lang="en-US" sz="600" dirty="0">
                      <a:solidFill>
                        <a:schemeClr val="tx1"/>
                      </a:solidFill>
                      <a:latin typeface="Arial" pitchFamily="34" charset="0"/>
                      <a:cs typeface="Arial" pitchFamily="34" charset="0"/>
                    </a:endParaRPr>
                  </a:p>
                </p:txBody>
              </p:sp>
            </p:grpSp>
          </p:grpSp>
        </p:grpSp>
      </p:gr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a:lstStyle/>
          <a:p>
            <a:pPr>
              <a:tabLst>
                <a:tab pos="228600" algn="l"/>
                <a:tab pos="457200" algn="l"/>
                <a:tab pos="685800" algn="l"/>
                <a:tab pos="914400" algn="l"/>
                <a:tab pos="1143000" algn="l"/>
              </a:tabLst>
              <a:defRPr/>
            </a:pPr>
            <a:r>
              <a:rPr lang="en-US" sz="1200" dirty="0" smtClean="0"/>
              <a:t/>
            </a:r>
            <a:br>
              <a:rPr lang="en-US" sz="1200" dirty="0" smtClean="0"/>
            </a:br>
            <a:r>
              <a:rPr lang="en-US" sz="1200" b="1" dirty="0" smtClean="0"/>
              <a:t>Adding manifestation information : Original 1965 Capitol release (/US), stereo.</a:t>
            </a:r>
            <a:r>
              <a:rPr lang="en-US" sz="1200" dirty="0" smtClean="0"/>
              <a:t/>
            </a:r>
            <a:br>
              <a:rPr lang="en-US" sz="1200" dirty="0" smtClean="0"/>
            </a:br>
            <a:endParaRPr lang="en-US" sz="1200" dirty="0" smtClean="0"/>
          </a:p>
        </p:txBody>
      </p:sp>
      <p:sp>
        <p:nvSpPr>
          <p:cNvPr id="5" name="Text Placeholder 4"/>
          <p:cNvSpPr>
            <a:spLocks noGrp="1"/>
          </p:cNvSpPr>
          <p:nvPr>
            <p:ph type="body" idx="1"/>
          </p:nvPr>
        </p:nvSpPr>
        <p:spPr>
          <a:xfrm>
            <a:off x="685800" y="1587500"/>
            <a:ext cx="7772400" cy="914400"/>
          </a:xfrm>
        </p:spPr>
        <p:txBody>
          <a:bodyPr/>
          <a:lstStyle/>
          <a:p>
            <a:pPr>
              <a:defRPr/>
            </a:pPr>
            <a:r>
              <a:rPr lang="en-US" sz="1000" dirty="0" smtClean="0"/>
              <a:t>V/FRBR-CT | Design </a:t>
            </a:r>
            <a:r>
              <a:rPr lang="en-US" sz="1000" dirty="0" smtClean="0"/>
              <a:t>Sketches : #14</a:t>
            </a:r>
            <a:r>
              <a:rPr lang="en-US" dirty="0" smtClean="0"/>
              <a:t/>
            </a:r>
            <a:br>
              <a:rPr lang="en-US" dirty="0" smtClean="0"/>
            </a:br>
            <a:r>
              <a:rPr lang="en-US" dirty="0" smtClean="0"/>
              <a:t>UI/X Design Examples </a:t>
            </a:r>
            <a:r>
              <a:rPr lang="en-US" dirty="0" smtClean="0"/>
              <a:t>– </a:t>
            </a:r>
            <a:r>
              <a:rPr lang="en-US" dirty="0" smtClean="0"/>
              <a:t>The Beatles</a:t>
            </a:r>
            <a:r>
              <a:rPr lang="en-US" dirty="0" smtClean="0"/>
              <a:t>/Rubber Soul</a:t>
            </a:r>
            <a:endParaRPr lang="en-US" dirty="0"/>
          </a:p>
        </p:txBody>
      </p:sp>
      <p:sp>
        <p:nvSpPr>
          <p:cNvPr id="4" name="Rectangle 3"/>
          <p:cNvSpPr/>
          <p:nvPr/>
        </p:nvSpPr>
        <p:spPr>
          <a:xfrm rot="21480000">
            <a:off x="1005840" y="3111523"/>
            <a:ext cx="7132320" cy="2834640"/>
          </a:xfrm>
          <a:prstGeom prst="rect">
            <a:avLst/>
          </a:prstGeom>
          <a:solidFill>
            <a:schemeClr val="bg2"/>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b="1" dirty="0" smtClean="0">
                <a:solidFill>
                  <a:schemeClr val="tx1"/>
                </a:solidFill>
                <a:latin typeface="Segoe Print" pitchFamily="2" charset="0"/>
                <a:cs typeface="Handwriting - Dakota"/>
              </a:rPr>
              <a:t>Design Notes :</a:t>
            </a:r>
            <a:r>
              <a:rPr lang="en-US" sz="1000" dirty="0" smtClean="0">
                <a:solidFill>
                  <a:schemeClr val="tx1"/>
                </a:solidFill>
                <a:latin typeface="Segoe Print" pitchFamily="2" charset="0"/>
                <a:cs typeface="Handwriting - Dakota"/>
              </a:rPr>
              <a:t> When cataloging the US/Capitol release, most information is going to be the same.  However, some of it is different.  </a:t>
            </a:r>
          </a:p>
          <a:p>
            <a:pPr marL="342900" indent="-342900">
              <a:buFontTx/>
              <a:buAutoNum type="arabicPeriod"/>
            </a:pPr>
            <a:endParaRPr lang="en-US" sz="1000" dirty="0" smtClean="0">
              <a:solidFill>
                <a:schemeClr val="tx1"/>
              </a:solidFill>
              <a:latin typeface="Segoe Print" pitchFamily="2" charset="0"/>
              <a:cs typeface="Handwriting - Dakota"/>
            </a:endParaRPr>
          </a:p>
          <a:p>
            <a:pPr marL="342900" indent="-342900">
              <a:buFontTx/>
              <a:buAutoNum type="arabicPeriod"/>
            </a:pPr>
            <a:r>
              <a:rPr lang="en-US" sz="1000" dirty="0" smtClean="0">
                <a:solidFill>
                  <a:schemeClr val="tx1"/>
                </a:solidFill>
                <a:latin typeface="Segoe Print" pitchFamily="2" charset="0"/>
                <a:cs typeface="Handwriting - Dakota"/>
              </a:rPr>
              <a:t>Publication Information will differ, including the ID Numbers.</a:t>
            </a:r>
          </a:p>
          <a:p>
            <a:pPr marL="342900" indent="-342900">
              <a:buFontTx/>
              <a:buAutoNum type="arabicPeriod"/>
            </a:pPr>
            <a:endParaRPr lang="en-US" sz="1000" dirty="0" smtClean="0">
              <a:solidFill>
                <a:schemeClr val="tx1"/>
              </a:solidFill>
              <a:latin typeface="Segoe Print" pitchFamily="2" charset="0"/>
              <a:cs typeface="Handwriting - Dakota"/>
            </a:endParaRPr>
          </a:p>
          <a:p>
            <a:pPr marL="342900" indent="-342900">
              <a:buFontTx/>
              <a:buAutoNum type="arabicPeriod"/>
            </a:pPr>
            <a:r>
              <a:rPr lang="en-US" sz="1000" dirty="0" smtClean="0">
                <a:solidFill>
                  <a:schemeClr val="tx1"/>
                </a:solidFill>
                <a:latin typeface="Segoe Print" pitchFamily="2" charset="0"/>
                <a:cs typeface="Handwriting - Dakota"/>
              </a:rPr>
              <a:t>The original US/Capitol release </a:t>
            </a:r>
            <a:r>
              <a:rPr lang="en-US" sz="1000" b="1" i="1" dirty="0" smtClean="0">
                <a:solidFill>
                  <a:schemeClr val="tx1"/>
                </a:solidFill>
                <a:latin typeface="Segoe Print" pitchFamily="2" charset="0"/>
                <a:cs typeface="Handwriting - Dakota"/>
              </a:rPr>
              <a:t>has a different songs list than </a:t>
            </a:r>
            <a:r>
              <a:rPr lang="en-US" sz="1000" dirty="0" smtClean="0">
                <a:solidFill>
                  <a:schemeClr val="tx1"/>
                </a:solidFill>
                <a:latin typeface="Segoe Print" pitchFamily="2" charset="0"/>
                <a:cs typeface="Handwriting - Dakota"/>
              </a:rPr>
              <a:t>the original UK/</a:t>
            </a:r>
            <a:r>
              <a:rPr lang="en-US" sz="1000" dirty="0" err="1" smtClean="0">
                <a:solidFill>
                  <a:schemeClr val="tx1"/>
                </a:solidFill>
                <a:latin typeface="Segoe Print" pitchFamily="2" charset="0"/>
                <a:cs typeface="Handwriting - Dakota"/>
              </a:rPr>
              <a:t>Parlophone</a:t>
            </a:r>
            <a:r>
              <a:rPr lang="en-US" sz="1000" dirty="0" smtClean="0">
                <a:solidFill>
                  <a:schemeClr val="tx1"/>
                </a:solidFill>
                <a:latin typeface="Segoe Print" pitchFamily="2" charset="0"/>
                <a:cs typeface="Handwriting - Dakota"/>
              </a:rPr>
              <a:t> release.  </a:t>
            </a:r>
          </a:p>
          <a:p>
            <a:pPr marL="342900" indent="-342900">
              <a:buFontTx/>
              <a:buAutoNum type="arabicPeriod"/>
            </a:pPr>
            <a:endParaRPr lang="en-US" sz="1000" dirty="0" smtClean="0">
              <a:solidFill>
                <a:schemeClr val="tx1"/>
              </a:solidFill>
              <a:latin typeface="Segoe Print" pitchFamily="2" charset="0"/>
              <a:cs typeface="Handwriting - Dakota"/>
            </a:endParaRPr>
          </a:p>
          <a:p>
            <a:pPr marL="342900" indent="-342900">
              <a:buFontTx/>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endParaRPr lang="en-US" sz="1000" dirty="0" smtClean="0">
              <a:solidFill>
                <a:schemeClr val="tx1"/>
              </a:solidFill>
              <a:latin typeface="Segoe Print" pitchFamily="2" charset="0"/>
              <a:cs typeface="Handwriting - Dakota"/>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grpSp>
        <p:nvGrpSpPr>
          <p:cNvPr id="8" name="Group 216"/>
          <p:cNvGrpSpPr/>
          <p:nvPr/>
        </p:nvGrpSpPr>
        <p:grpSpPr>
          <a:xfrm>
            <a:off x="320040" y="5532120"/>
            <a:ext cx="4754880" cy="502920"/>
            <a:chOff x="320040" y="1554480"/>
            <a:chExt cx="4754880" cy="502920"/>
          </a:xfrm>
        </p:grpSpPr>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gr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155448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Title Information</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Publication Information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530352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ID Numbers</a:t>
            </a:r>
            <a:endParaRPr lang="en-US" sz="600" i="1" dirty="0">
              <a:solidFill>
                <a:schemeClr val="tx1">
                  <a:lumMod val="75000"/>
                  <a:lumOff val="25000"/>
                </a:schemeClr>
              </a:solidFill>
              <a:latin typeface="Arial" pitchFamily="34" charset="0"/>
              <a:cs typeface="Arial" pitchFamily="34" charset="0"/>
            </a:endParaRPr>
          </a:p>
        </p:txBody>
      </p:sp>
      <p:grpSp>
        <p:nvGrpSpPr>
          <p:cNvPr id="9" name="Group 220"/>
          <p:cNvGrpSpPr/>
          <p:nvPr/>
        </p:nvGrpSpPr>
        <p:grpSpPr>
          <a:xfrm>
            <a:off x="365760" y="2011680"/>
            <a:ext cx="4663440" cy="1737360"/>
            <a:chOff x="274320" y="2743200"/>
            <a:chExt cx="4663440" cy="1737360"/>
          </a:xfrm>
        </p:grpSpPr>
        <p:grpSp>
          <p:nvGrpSpPr>
            <p:cNvPr id="10" name="Group 35"/>
            <p:cNvGrpSpPr/>
            <p:nvPr/>
          </p:nvGrpSpPr>
          <p:grpSpPr>
            <a:xfrm>
              <a:off x="274320" y="2743200"/>
              <a:ext cx="4663440" cy="274320"/>
              <a:chOff x="274320" y="2743200"/>
              <a:chExt cx="4663440" cy="274320"/>
            </a:xfrm>
          </p:grpSpPr>
          <p:grpSp>
            <p:nvGrpSpPr>
              <p:cNvPr id="11" name="Group 23"/>
              <p:cNvGrpSpPr/>
              <p:nvPr/>
            </p:nvGrpSpPr>
            <p:grpSpPr>
              <a:xfrm>
                <a:off x="274320" y="2743200"/>
                <a:ext cx="3063240" cy="274320"/>
                <a:chOff x="274320" y="2743200"/>
                <a:chExt cx="3063240" cy="274320"/>
              </a:xfrm>
            </p:grpSpPr>
            <p:sp>
              <p:nvSpPr>
                <p:cNvPr id="282" name="Rectangle 26"/>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Capitol Records</a:t>
                  </a:r>
                </a:p>
              </p:txBody>
            </p:sp>
            <p:sp>
              <p:nvSpPr>
                <p:cNvPr id="283" name="Rectangle 282"/>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Publisher / Distributor</a:t>
                  </a:r>
                  <a:endParaRPr lang="en-US" sz="600" b="1" dirty="0">
                    <a:solidFill>
                      <a:schemeClr val="tx1">
                        <a:lumMod val="75000"/>
                        <a:lumOff val="25000"/>
                      </a:schemeClr>
                    </a:solidFill>
                    <a:latin typeface="Arial" pitchFamily="34" charset="0"/>
                    <a:cs typeface="Arial" pitchFamily="34" charset="0"/>
                  </a:endParaRPr>
                </a:p>
              </p:txBody>
            </p:sp>
          </p:grpSp>
          <p:grpSp>
            <p:nvGrpSpPr>
              <p:cNvPr id="12" name="Group 28"/>
              <p:cNvGrpSpPr/>
              <p:nvPr/>
            </p:nvGrpSpPr>
            <p:grpSpPr>
              <a:xfrm>
                <a:off x="3474720" y="2743200"/>
                <a:ext cx="1463040" cy="274320"/>
                <a:chOff x="274320" y="2743200"/>
                <a:chExt cx="1463040" cy="274320"/>
              </a:xfrm>
            </p:grpSpPr>
            <p:sp>
              <p:nvSpPr>
                <p:cNvPr id="276" name="Rectangle 29"/>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13" name="Group 75"/>
                <p:cNvGrpSpPr/>
                <p:nvPr/>
              </p:nvGrpSpPr>
              <p:grpSpPr>
                <a:xfrm>
                  <a:off x="274320" y="2880360"/>
                  <a:ext cx="1463040" cy="137160"/>
                  <a:chOff x="274320" y="2880360"/>
                  <a:chExt cx="1463040" cy="137160"/>
                </a:xfrm>
              </p:grpSpPr>
              <p:sp>
                <p:nvSpPr>
                  <p:cNvPr id="278" name="Cross 31"/>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74"/>
                  <p:cNvGrpSpPr/>
                  <p:nvPr/>
                </p:nvGrpSpPr>
                <p:grpSpPr>
                  <a:xfrm>
                    <a:off x="274320" y="2880360"/>
                    <a:ext cx="1325880" cy="137160"/>
                    <a:chOff x="274320" y="2880360"/>
                    <a:chExt cx="1325880" cy="137160"/>
                  </a:xfrm>
                </p:grpSpPr>
                <p:sp>
                  <p:nvSpPr>
                    <p:cNvPr id="280" name="Rectangle 279"/>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Publisher</a:t>
                      </a:r>
                      <a:endParaRPr lang="en-US" sz="600" dirty="0">
                        <a:solidFill>
                          <a:schemeClr val="tx1"/>
                        </a:solidFill>
                        <a:latin typeface="Arial" pitchFamily="34" charset="0"/>
                        <a:cs typeface="Arial" pitchFamily="34" charset="0"/>
                      </a:endParaRPr>
                    </a:p>
                  </p:txBody>
                </p:sp>
                <p:sp>
                  <p:nvSpPr>
                    <p:cNvPr id="281" name="Isosceles Triangle 34"/>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6" name="Group 56"/>
            <p:cNvGrpSpPr/>
            <p:nvPr/>
          </p:nvGrpSpPr>
          <p:grpSpPr>
            <a:xfrm>
              <a:off x="274320" y="3383280"/>
              <a:ext cx="4663440" cy="274320"/>
              <a:chOff x="274320" y="2743200"/>
              <a:chExt cx="4663440" cy="274320"/>
            </a:xfrm>
          </p:grpSpPr>
          <p:grpSp>
            <p:nvGrpSpPr>
              <p:cNvPr id="17" name="Group 23"/>
              <p:cNvGrpSpPr/>
              <p:nvPr/>
            </p:nvGrpSpPr>
            <p:grpSpPr>
              <a:xfrm>
                <a:off x="274320" y="2743200"/>
                <a:ext cx="3063240" cy="274320"/>
                <a:chOff x="274320" y="2743200"/>
                <a:chExt cx="3063240" cy="274320"/>
              </a:xfrm>
            </p:grpSpPr>
            <p:sp>
              <p:nvSpPr>
                <p:cNvPr id="272" name="Rectangle 271"/>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1965</a:t>
                  </a:r>
                  <a:endParaRPr lang="en-US" sz="600" dirty="0">
                    <a:solidFill>
                      <a:schemeClr val="tx1"/>
                    </a:solidFill>
                    <a:latin typeface="Arial" pitchFamily="34" charset="0"/>
                    <a:cs typeface="Arial" pitchFamily="34" charset="0"/>
                  </a:endParaRPr>
                </a:p>
              </p:txBody>
            </p:sp>
            <p:sp>
              <p:nvSpPr>
                <p:cNvPr id="273" name="Rectangle 272"/>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Date of Publication / Distribution</a:t>
                  </a:r>
                  <a:endParaRPr lang="en-US" sz="600" b="1" dirty="0">
                    <a:solidFill>
                      <a:schemeClr val="tx1">
                        <a:lumMod val="75000"/>
                        <a:lumOff val="25000"/>
                      </a:schemeClr>
                    </a:solidFill>
                    <a:latin typeface="Arial" pitchFamily="34" charset="0"/>
                    <a:cs typeface="Arial" pitchFamily="34" charset="0"/>
                  </a:endParaRPr>
                </a:p>
              </p:txBody>
            </p:sp>
          </p:grpSp>
          <p:grpSp>
            <p:nvGrpSpPr>
              <p:cNvPr id="18" name="Group 28"/>
              <p:cNvGrpSpPr/>
              <p:nvPr/>
            </p:nvGrpSpPr>
            <p:grpSpPr>
              <a:xfrm>
                <a:off x="3474720" y="2743200"/>
                <a:ext cx="1463040" cy="274320"/>
                <a:chOff x="274320" y="2743200"/>
                <a:chExt cx="1463040" cy="274320"/>
              </a:xfrm>
            </p:grpSpPr>
            <p:sp>
              <p:nvSpPr>
                <p:cNvPr id="266" name="Rectangle 265"/>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19" name="Group 75"/>
                <p:cNvGrpSpPr/>
                <p:nvPr/>
              </p:nvGrpSpPr>
              <p:grpSpPr>
                <a:xfrm>
                  <a:off x="274320" y="2880360"/>
                  <a:ext cx="1463040" cy="137160"/>
                  <a:chOff x="274320" y="2880360"/>
                  <a:chExt cx="1463040" cy="137160"/>
                </a:xfrm>
              </p:grpSpPr>
              <p:sp>
                <p:nvSpPr>
                  <p:cNvPr id="268" name="Cross 267"/>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74"/>
                  <p:cNvGrpSpPr/>
                  <p:nvPr/>
                </p:nvGrpSpPr>
                <p:grpSpPr>
                  <a:xfrm>
                    <a:off x="274320" y="2880360"/>
                    <a:ext cx="1325880" cy="137160"/>
                    <a:chOff x="274320" y="2880360"/>
                    <a:chExt cx="1325880" cy="137160"/>
                  </a:xfrm>
                </p:grpSpPr>
                <p:sp>
                  <p:nvSpPr>
                    <p:cNvPr id="270" name="Rectangle 269"/>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a:t>
                      </a:r>
                      <a:endParaRPr lang="en-US" sz="600" dirty="0">
                        <a:solidFill>
                          <a:schemeClr val="tx1"/>
                        </a:solidFill>
                        <a:latin typeface="Arial" pitchFamily="34" charset="0"/>
                        <a:cs typeface="Arial" pitchFamily="34" charset="0"/>
                      </a:endParaRPr>
                    </a:p>
                  </p:txBody>
                </p:sp>
                <p:sp>
                  <p:nvSpPr>
                    <p:cNvPr id="271" name="Isosceles Triangle 270"/>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1" name="Group 79"/>
            <p:cNvGrpSpPr/>
            <p:nvPr/>
          </p:nvGrpSpPr>
          <p:grpSpPr>
            <a:xfrm>
              <a:off x="274320" y="3794760"/>
              <a:ext cx="4663440" cy="274320"/>
              <a:chOff x="274320" y="594360"/>
              <a:chExt cx="4663440" cy="274320"/>
            </a:xfrm>
          </p:grpSpPr>
          <p:grpSp>
            <p:nvGrpSpPr>
              <p:cNvPr id="22" name="Group 69"/>
              <p:cNvGrpSpPr/>
              <p:nvPr/>
            </p:nvGrpSpPr>
            <p:grpSpPr>
              <a:xfrm>
                <a:off x="274320" y="594360"/>
                <a:ext cx="2286000" cy="274320"/>
                <a:chOff x="274320" y="2743200"/>
                <a:chExt cx="2286000" cy="274320"/>
              </a:xfrm>
            </p:grpSpPr>
            <p:grpSp>
              <p:nvGrpSpPr>
                <p:cNvPr id="23" name="Group 17"/>
                <p:cNvGrpSpPr/>
                <p:nvPr/>
              </p:nvGrpSpPr>
              <p:grpSpPr>
                <a:xfrm>
                  <a:off x="274320" y="2880360"/>
                  <a:ext cx="2286000" cy="137160"/>
                  <a:chOff x="411480" y="2880360"/>
                  <a:chExt cx="2286000" cy="137160"/>
                </a:xfrm>
              </p:grpSpPr>
              <p:sp>
                <p:nvSpPr>
                  <p:cNvPr id="262" name="Rectangle 261"/>
                  <p:cNvSpPr/>
                  <p:nvPr/>
                </p:nvSpPr>
                <p:spPr>
                  <a:xfrm>
                    <a:off x="411480" y="2880360"/>
                    <a:ext cx="214884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63" name="Cross 262"/>
                  <p:cNvSpPr/>
                  <p:nvPr/>
                </p:nvSpPr>
                <p:spPr>
                  <a:xfrm>
                    <a:off x="260604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Rectangle 260"/>
                <p:cNvSpPr/>
                <p:nvPr/>
              </p:nvSpPr>
              <p:spPr>
                <a:xfrm>
                  <a:off x="274320" y="2743200"/>
                  <a:ext cx="228600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Edition</a:t>
                  </a:r>
                  <a:endParaRPr lang="en-US" sz="600" b="1" dirty="0">
                    <a:solidFill>
                      <a:schemeClr val="tx1">
                        <a:lumMod val="75000"/>
                        <a:lumOff val="25000"/>
                      </a:schemeClr>
                    </a:solidFill>
                    <a:latin typeface="Arial" pitchFamily="34" charset="0"/>
                    <a:cs typeface="Arial" pitchFamily="34" charset="0"/>
                  </a:endParaRPr>
                </a:p>
              </p:txBody>
            </p:sp>
          </p:grpSp>
          <p:grpSp>
            <p:nvGrpSpPr>
              <p:cNvPr id="24" name="Group 74"/>
              <p:cNvGrpSpPr/>
              <p:nvPr/>
            </p:nvGrpSpPr>
            <p:grpSpPr>
              <a:xfrm>
                <a:off x="2651760" y="594360"/>
                <a:ext cx="2286000" cy="274320"/>
                <a:chOff x="274320" y="2743200"/>
                <a:chExt cx="2286000" cy="274320"/>
              </a:xfrm>
            </p:grpSpPr>
            <p:grpSp>
              <p:nvGrpSpPr>
                <p:cNvPr id="31" name="Group 17"/>
                <p:cNvGrpSpPr/>
                <p:nvPr/>
              </p:nvGrpSpPr>
              <p:grpSpPr>
                <a:xfrm>
                  <a:off x="274320" y="2880360"/>
                  <a:ext cx="2286000" cy="137160"/>
                  <a:chOff x="411480" y="2880360"/>
                  <a:chExt cx="2286000" cy="137160"/>
                </a:xfrm>
              </p:grpSpPr>
              <p:sp>
                <p:nvSpPr>
                  <p:cNvPr id="258" name="Rectangle 257"/>
                  <p:cNvSpPr/>
                  <p:nvPr/>
                </p:nvSpPr>
                <p:spPr>
                  <a:xfrm>
                    <a:off x="411480" y="2880360"/>
                    <a:ext cx="214884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59" name="Cross 258"/>
                  <p:cNvSpPr/>
                  <p:nvPr/>
                </p:nvSpPr>
                <p:spPr>
                  <a:xfrm>
                    <a:off x="260604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7" name="Rectangle 256"/>
                <p:cNvSpPr/>
                <p:nvPr/>
              </p:nvSpPr>
              <p:spPr>
                <a:xfrm>
                  <a:off x="274320" y="2743200"/>
                  <a:ext cx="228600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Series</a:t>
                  </a:r>
                  <a:endParaRPr lang="en-US" sz="600" b="1" dirty="0">
                    <a:solidFill>
                      <a:schemeClr val="tx1">
                        <a:lumMod val="75000"/>
                        <a:lumOff val="25000"/>
                      </a:schemeClr>
                    </a:solidFill>
                    <a:latin typeface="Arial" pitchFamily="34" charset="0"/>
                    <a:cs typeface="Arial" pitchFamily="34" charset="0"/>
                  </a:endParaRPr>
                </a:p>
              </p:txBody>
            </p:sp>
          </p:grpSp>
        </p:grpSp>
        <p:grpSp>
          <p:nvGrpSpPr>
            <p:cNvPr id="224" name="Group 80"/>
            <p:cNvGrpSpPr/>
            <p:nvPr/>
          </p:nvGrpSpPr>
          <p:grpSpPr>
            <a:xfrm>
              <a:off x="274320" y="4206240"/>
              <a:ext cx="4663440" cy="274320"/>
              <a:chOff x="274320" y="2743200"/>
              <a:chExt cx="4663440" cy="274320"/>
            </a:xfrm>
          </p:grpSpPr>
          <p:grpSp>
            <p:nvGrpSpPr>
              <p:cNvPr id="225" name="Group 23"/>
              <p:cNvGrpSpPr/>
              <p:nvPr/>
            </p:nvGrpSpPr>
            <p:grpSpPr>
              <a:xfrm>
                <a:off x="274320" y="2743200"/>
                <a:ext cx="3063240" cy="274320"/>
                <a:chOff x="274320" y="2743200"/>
                <a:chExt cx="3063240" cy="274320"/>
              </a:xfrm>
            </p:grpSpPr>
            <p:sp>
              <p:nvSpPr>
                <p:cNvPr id="252" name="Rectangle 251"/>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253" name="Rectangle 252"/>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Fabricator / Manufacturer</a:t>
                  </a:r>
                  <a:endParaRPr lang="en-US" sz="600" b="1" dirty="0">
                    <a:solidFill>
                      <a:schemeClr val="tx1">
                        <a:lumMod val="75000"/>
                        <a:lumOff val="25000"/>
                      </a:schemeClr>
                    </a:solidFill>
                    <a:latin typeface="Arial" pitchFamily="34" charset="0"/>
                    <a:cs typeface="Arial" pitchFamily="34" charset="0"/>
                  </a:endParaRPr>
                </a:p>
              </p:txBody>
            </p:sp>
          </p:grpSp>
          <p:grpSp>
            <p:nvGrpSpPr>
              <p:cNvPr id="226" name="Group 28"/>
              <p:cNvGrpSpPr/>
              <p:nvPr/>
            </p:nvGrpSpPr>
            <p:grpSpPr>
              <a:xfrm>
                <a:off x="3474720" y="2743200"/>
                <a:ext cx="1463040" cy="274320"/>
                <a:chOff x="274320" y="2743200"/>
                <a:chExt cx="1463040" cy="274320"/>
              </a:xfrm>
            </p:grpSpPr>
            <p:sp>
              <p:nvSpPr>
                <p:cNvPr id="246" name="Rectangle 245"/>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227" name="Group 75"/>
                <p:cNvGrpSpPr/>
                <p:nvPr/>
              </p:nvGrpSpPr>
              <p:grpSpPr>
                <a:xfrm>
                  <a:off x="274320" y="2880360"/>
                  <a:ext cx="1463040" cy="137160"/>
                  <a:chOff x="274320" y="2880360"/>
                  <a:chExt cx="1463040" cy="137160"/>
                </a:xfrm>
              </p:grpSpPr>
              <p:sp>
                <p:nvSpPr>
                  <p:cNvPr id="248" name="Cross 247"/>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74"/>
                  <p:cNvGrpSpPr/>
                  <p:nvPr/>
                </p:nvGrpSpPr>
                <p:grpSpPr>
                  <a:xfrm>
                    <a:off x="274320" y="2880360"/>
                    <a:ext cx="1325880" cy="137160"/>
                    <a:chOff x="274320" y="2880360"/>
                    <a:chExt cx="1325880" cy="137160"/>
                  </a:xfrm>
                </p:grpSpPr>
                <p:sp>
                  <p:nvSpPr>
                    <p:cNvPr id="250" name="Rectangle 249"/>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Manufacturer</a:t>
                      </a:r>
                      <a:endParaRPr lang="en-US" sz="600" dirty="0">
                        <a:solidFill>
                          <a:schemeClr val="tx1"/>
                        </a:solidFill>
                        <a:latin typeface="Arial" pitchFamily="34" charset="0"/>
                        <a:cs typeface="Arial" pitchFamily="34" charset="0"/>
                      </a:endParaRPr>
                    </a:p>
                  </p:txBody>
                </p:sp>
                <p:sp>
                  <p:nvSpPr>
                    <p:cNvPr id="251" name="Isosceles Triangle 250"/>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29" name="Group 116"/>
            <p:cNvGrpSpPr/>
            <p:nvPr/>
          </p:nvGrpSpPr>
          <p:grpSpPr>
            <a:xfrm>
              <a:off x="274320" y="3063240"/>
              <a:ext cx="4663440" cy="274320"/>
              <a:chOff x="274320" y="1828800"/>
              <a:chExt cx="4663440" cy="274320"/>
            </a:xfrm>
          </p:grpSpPr>
          <p:grpSp>
            <p:nvGrpSpPr>
              <p:cNvPr id="230" name="Group 97"/>
              <p:cNvGrpSpPr/>
              <p:nvPr/>
            </p:nvGrpSpPr>
            <p:grpSpPr>
              <a:xfrm>
                <a:off x="274320" y="1828800"/>
                <a:ext cx="1463040" cy="274320"/>
                <a:chOff x="274320" y="2743200"/>
                <a:chExt cx="1463040" cy="274320"/>
              </a:xfrm>
            </p:grpSpPr>
            <p:sp>
              <p:nvSpPr>
                <p:cNvPr id="242" name="Rectangle 241"/>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Hollywood, CA</a:t>
                  </a:r>
                </a:p>
              </p:txBody>
            </p:sp>
            <p:sp>
              <p:nvSpPr>
                <p:cNvPr id="243" name="Rectangle 242"/>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Place of Publication / Distribution</a:t>
                  </a:r>
                  <a:endParaRPr lang="en-US" sz="600" b="1" dirty="0">
                    <a:solidFill>
                      <a:schemeClr val="tx1">
                        <a:lumMod val="75000"/>
                        <a:lumOff val="25000"/>
                      </a:schemeClr>
                    </a:solidFill>
                    <a:latin typeface="Arial" pitchFamily="34" charset="0"/>
                    <a:cs typeface="Arial" pitchFamily="34" charset="0"/>
                  </a:endParaRPr>
                </a:p>
              </p:txBody>
            </p:sp>
          </p:grpSp>
          <p:grpSp>
            <p:nvGrpSpPr>
              <p:cNvPr id="231" name="Group 102"/>
              <p:cNvGrpSpPr/>
              <p:nvPr/>
            </p:nvGrpSpPr>
            <p:grpSpPr>
              <a:xfrm>
                <a:off x="3474720" y="1828800"/>
                <a:ext cx="1463040" cy="274320"/>
                <a:chOff x="274320" y="2743200"/>
                <a:chExt cx="1463040" cy="274320"/>
              </a:xfrm>
            </p:grpSpPr>
            <p:sp>
              <p:nvSpPr>
                <p:cNvPr id="236" name="Rectangle 235"/>
                <p:cNvSpPr/>
                <p:nvPr/>
              </p:nvSpPr>
              <p:spPr>
                <a:xfrm>
                  <a:off x="274320" y="2743200"/>
                  <a:ext cx="14630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233" name="Group 75"/>
                <p:cNvGrpSpPr/>
                <p:nvPr/>
              </p:nvGrpSpPr>
              <p:grpSpPr>
                <a:xfrm>
                  <a:off x="274320" y="2880360"/>
                  <a:ext cx="1463040" cy="137160"/>
                  <a:chOff x="274320" y="2880360"/>
                  <a:chExt cx="1463040" cy="137160"/>
                </a:xfrm>
              </p:grpSpPr>
              <p:sp>
                <p:nvSpPr>
                  <p:cNvPr id="238" name="Cross 237"/>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74"/>
                  <p:cNvGrpSpPr/>
                  <p:nvPr/>
                </p:nvGrpSpPr>
                <p:grpSpPr>
                  <a:xfrm>
                    <a:off x="274320" y="2880360"/>
                    <a:ext cx="1325880" cy="137160"/>
                    <a:chOff x="274320" y="2880360"/>
                    <a:chExt cx="1325880" cy="137160"/>
                  </a:xfrm>
                </p:grpSpPr>
                <p:sp>
                  <p:nvSpPr>
                    <p:cNvPr id="240" name="Rectangle 239"/>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City / State</a:t>
                      </a:r>
                      <a:endParaRPr lang="en-US" sz="600" dirty="0">
                        <a:solidFill>
                          <a:schemeClr val="tx1"/>
                        </a:solidFill>
                        <a:latin typeface="Arial" pitchFamily="34" charset="0"/>
                        <a:cs typeface="Arial" pitchFamily="34" charset="0"/>
                      </a:endParaRPr>
                    </a:p>
                  </p:txBody>
                </p:sp>
                <p:sp>
                  <p:nvSpPr>
                    <p:cNvPr id="241" name="Isosceles Triangle 240"/>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9" name="Group 28"/>
              <p:cNvGrpSpPr/>
              <p:nvPr/>
            </p:nvGrpSpPr>
            <p:grpSpPr>
              <a:xfrm>
                <a:off x="1874520" y="1828800"/>
                <a:ext cx="1463040" cy="274320"/>
                <a:chOff x="274320" y="2743200"/>
                <a:chExt cx="1463040" cy="274320"/>
              </a:xfrm>
            </p:grpSpPr>
            <p:sp>
              <p:nvSpPr>
                <p:cNvPr id="232" name="Rectangle 231"/>
                <p:cNvSpPr/>
                <p:nvPr/>
              </p:nvSpPr>
              <p:spPr>
                <a:xfrm>
                  <a:off x="274320" y="2743200"/>
                  <a:ext cx="14630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244" name="Group 74"/>
                <p:cNvGrpSpPr/>
                <p:nvPr/>
              </p:nvGrpSpPr>
              <p:grpSpPr>
                <a:xfrm>
                  <a:off x="274320" y="2880360"/>
                  <a:ext cx="1325880" cy="137160"/>
                  <a:chOff x="274320" y="2880360"/>
                  <a:chExt cx="1325880" cy="137160"/>
                </a:xfrm>
              </p:grpSpPr>
              <p:sp>
                <p:nvSpPr>
                  <p:cNvPr id="234" name="Rectangle 233"/>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a:t>
                    </a:r>
                    <a:endParaRPr lang="en-US" sz="600" dirty="0">
                      <a:solidFill>
                        <a:schemeClr val="tx1"/>
                      </a:solidFill>
                      <a:latin typeface="Arial" pitchFamily="34" charset="0"/>
                      <a:cs typeface="Arial" pitchFamily="34" charset="0"/>
                    </a:endParaRPr>
                  </a:p>
                </p:txBody>
              </p:sp>
              <p:sp>
                <p:nvSpPr>
                  <p:cNvPr id="235" name="Isosceles Triangle 234"/>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15" name="Group 18"/>
          <p:cNvGrpSpPr>
            <a:grpSpLocks/>
          </p:cNvGrpSpPr>
          <p:nvPr/>
        </p:nvGrpSpPr>
        <p:grpSpPr bwMode="auto">
          <a:xfrm>
            <a:off x="5303520" y="914400"/>
            <a:ext cx="3473450" cy="776287"/>
            <a:chOff x="2834640" y="274320"/>
            <a:chExt cx="3474720" cy="777240"/>
          </a:xfrm>
        </p:grpSpPr>
        <p:grpSp>
          <p:nvGrpSpPr>
            <p:cNvPr id="216" name="Group 46"/>
            <p:cNvGrpSpPr>
              <a:grpSpLocks/>
            </p:cNvGrpSpPr>
            <p:nvPr/>
          </p:nvGrpSpPr>
          <p:grpSpPr bwMode="auto">
            <a:xfrm>
              <a:off x="3109378" y="274320"/>
              <a:ext cx="2925244" cy="136692"/>
              <a:chOff x="3109378" y="2743200"/>
              <a:chExt cx="2925244" cy="136692"/>
            </a:xfrm>
          </p:grpSpPr>
          <p:sp>
            <p:nvSpPr>
              <p:cNvPr id="301"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302"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303"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288" name="TextBox 287"/>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289" name="Group 20"/>
            <p:cNvGrpSpPr>
              <a:grpSpLocks/>
            </p:cNvGrpSpPr>
            <p:nvPr/>
          </p:nvGrpSpPr>
          <p:grpSpPr bwMode="auto">
            <a:xfrm>
              <a:off x="2834640" y="868774"/>
              <a:ext cx="3474720" cy="136692"/>
              <a:chOff x="2560321" y="2472784"/>
              <a:chExt cx="4206240" cy="136692"/>
            </a:xfrm>
          </p:grpSpPr>
          <p:sp>
            <p:nvSpPr>
              <p:cNvPr id="299"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300"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290" name="Group 19"/>
            <p:cNvGrpSpPr>
              <a:grpSpLocks/>
            </p:cNvGrpSpPr>
            <p:nvPr/>
          </p:nvGrpSpPr>
          <p:grpSpPr bwMode="auto">
            <a:xfrm>
              <a:off x="2880695" y="503200"/>
              <a:ext cx="3382612" cy="319478"/>
              <a:chOff x="2743535" y="2841587"/>
              <a:chExt cx="3382612" cy="319478"/>
            </a:xfrm>
          </p:grpSpPr>
          <p:sp>
            <p:nvSpPr>
              <p:cNvPr id="291" name="TextBox 290"/>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292" name="Group 18"/>
              <p:cNvGrpSpPr>
                <a:grpSpLocks/>
              </p:cNvGrpSpPr>
              <p:nvPr/>
            </p:nvGrpSpPr>
            <p:grpSpPr bwMode="auto">
              <a:xfrm>
                <a:off x="2743535" y="2841587"/>
                <a:ext cx="3382612" cy="319478"/>
                <a:chOff x="2880695" y="2834920"/>
                <a:chExt cx="3382612" cy="319478"/>
              </a:xfrm>
            </p:grpSpPr>
            <p:grpSp>
              <p:nvGrpSpPr>
                <p:cNvPr id="293" name="Group 14"/>
                <p:cNvGrpSpPr>
                  <a:grpSpLocks/>
                </p:cNvGrpSpPr>
                <p:nvPr/>
              </p:nvGrpSpPr>
              <p:grpSpPr bwMode="auto">
                <a:xfrm>
                  <a:off x="2880695" y="2834920"/>
                  <a:ext cx="3382612" cy="136692"/>
                  <a:chOff x="3155015" y="2834920"/>
                  <a:chExt cx="3382612" cy="136692"/>
                </a:xfrm>
              </p:grpSpPr>
              <p:sp>
                <p:nvSpPr>
                  <p:cNvPr id="297" name="TextBox 296"/>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298" name="TextBox 297"/>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294" name="Group 15"/>
                <p:cNvGrpSpPr>
                  <a:grpSpLocks/>
                </p:cNvGrpSpPr>
                <p:nvPr/>
              </p:nvGrpSpPr>
              <p:grpSpPr bwMode="auto">
                <a:xfrm>
                  <a:off x="2880695" y="3017706"/>
                  <a:ext cx="3382612" cy="136692"/>
                  <a:chOff x="3155015" y="2834826"/>
                  <a:chExt cx="3382612" cy="136692"/>
                </a:xfrm>
              </p:grpSpPr>
              <p:sp>
                <p:nvSpPr>
                  <p:cNvPr id="295" name="TextBox 294"/>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296" name="TextBox 295"/>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09" name="Group 31"/>
          <p:cNvGrpSpPr/>
          <p:nvPr/>
        </p:nvGrpSpPr>
        <p:grpSpPr>
          <a:xfrm>
            <a:off x="5303520" y="1828800"/>
            <a:ext cx="3474720" cy="457200"/>
            <a:chOff x="2743200" y="274320"/>
            <a:chExt cx="3474720" cy="457200"/>
          </a:xfrm>
        </p:grpSpPr>
        <p:sp>
          <p:nvSpPr>
            <p:cNvPr id="110"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11" name="Group 15"/>
            <p:cNvGrpSpPr/>
            <p:nvPr/>
          </p:nvGrpSpPr>
          <p:grpSpPr>
            <a:xfrm>
              <a:off x="2788920" y="320040"/>
              <a:ext cx="3383280" cy="184785"/>
              <a:chOff x="2560320" y="960120"/>
              <a:chExt cx="5160937" cy="184785"/>
            </a:xfrm>
          </p:grpSpPr>
          <p:sp>
            <p:nvSpPr>
              <p:cNvPr id="112" name="Rectangle 111"/>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113" name="Rectangle 112"/>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14" name="Group 177"/>
          <p:cNvGrpSpPr/>
          <p:nvPr/>
        </p:nvGrpSpPr>
        <p:grpSpPr>
          <a:xfrm>
            <a:off x="5303520" y="2377440"/>
            <a:ext cx="3474720" cy="502920"/>
            <a:chOff x="5303520" y="3108960"/>
            <a:chExt cx="3474720" cy="502920"/>
          </a:xfrm>
        </p:grpSpPr>
        <p:grpSp>
          <p:nvGrpSpPr>
            <p:cNvPr id="115" name="Group 87"/>
            <p:cNvGrpSpPr/>
            <p:nvPr/>
          </p:nvGrpSpPr>
          <p:grpSpPr>
            <a:xfrm>
              <a:off x="5303520" y="3108960"/>
              <a:ext cx="3474720" cy="502920"/>
              <a:chOff x="2514600" y="914400"/>
              <a:chExt cx="4343400" cy="502920"/>
            </a:xfrm>
          </p:grpSpPr>
          <p:sp>
            <p:nvSpPr>
              <p:cNvPr id="125" name="Rectangle 124"/>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26" name="Group 15"/>
              <p:cNvGrpSpPr/>
              <p:nvPr/>
            </p:nvGrpSpPr>
            <p:grpSpPr>
              <a:xfrm>
                <a:off x="2560320" y="960120"/>
                <a:ext cx="4240530" cy="184785"/>
                <a:chOff x="2560320" y="960120"/>
                <a:chExt cx="4240530" cy="184785"/>
              </a:xfrm>
            </p:grpSpPr>
            <p:sp>
              <p:nvSpPr>
                <p:cNvPr id="127" name="Rectangle 126"/>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28" name="Rectangle 127"/>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16" name="Group 97"/>
            <p:cNvGrpSpPr/>
            <p:nvPr/>
          </p:nvGrpSpPr>
          <p:grpSpPr>
            <a:xfrm>
              <a:off x="5394960" y="3383280"/>
              <a:ext cx="3291840" cy="137160"/>
              <a:chOff x="446817" y="2161735"/>
              <a:chExt cx="3291840" cy="137160"/>
            </a:xfrm>
          </p:grpSpPr>
          <p:sp>
            <p:nvSpPr>
              <p:cNvPr id="117" name="Rectangle 11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18" name="Group 52"/>
              <p:cNvGrpSpPr/>
              <p:nvPr/>
            </p:nvGrpSpPr>
            <p:grpSpPr>
              <a:xfrm>
                <a:off x="446817" y="2161735"/>
                <a:ext cx="3291840" cy="137160"/>
                <a:chOff x="274320" y="1600200"/>
                <a:chExt cx="3291840" cy="137160"/>
              </a:xfrm>
            </p:grpSpPr>
            <p:grpSp>
              <p:nvGrpSpPr>
                <p:cNvPr id="119" name="Group 150"/>
                <p:cNvGrpSpPr/>
                <p:nvPr/>
              </p:nvGrpSpPr>
              <p:grpSpPr>
                <a:xfrm>
                  <a:off x="274320" y="1600200"/>
                  <a:ext cx="3291840" cy="137160"/>
                  <a:chOff x="2468880" y="457200"/>
                  <a:chExt cx="3291840" cy="137160"/>
                </a:xfrm>
              </p:grpSpPr>
              <p:sp>
                <p:nvSpPr>
                  <p:cNvPr id="123" name="Rectangle 12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4" name="Rectangle 123"/>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25"/>
                <p:cNvGrpSpPr/>
                <p:nvPr/>
              </p:nvGrpSpPr>
              <p:grpSpPr>
                <a:xfrm>
                  <a:off x="274320" y="1600200"/>
                  <a:ext cx="3291840" cy="137160"/>
                  <a:chOff x="274320" y="1828800"/>
                  <a:chExt cx="3291840" cy="137160"/>
                </a:xfrm>
              </p:grpSpPr>
              <p:sp>
                <p:nvSpPr>
                  <p:cNvPr id="121" name="Rectangle 12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2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129" name="Group 178"/>
          <p:cNvGrpSpPr/>
          <p:nvPr/>
        </p:nvGrpSpPr>
        <p:grpSpPr>
          <a:xfrm>
            <a:off x="5303520" y="2926080"/>
            <a:ext cx="3474720" cy="868680"/>
            <a:chOff x="5303520" y="3840480"/>
            <a:chExt cx="3474720" cy="868680"/>
          </a:xfrm>
        </p:grpSpPr>
        <p:grpSp>
          <p:nvGrpSpPr>
            <p:cNvPr id="130" name="Group 16"/>
            <p:cNvGrpSpPr/>
            <p:nvPr/>
          </p:nvGrpSpPr>
          <p:grpSpPr>
            <a:xfrm>
              <a:off x="5303520" y="3840480"/>
              <a:ext cx="3474720" cy="868680"/>
              <a:chOff x="2514600" y="914400"/>
              <a:chExt cx="4343400" cy="868680"/>
            </a:xfrm>
          </p:grpSpPr>
          <p:sp>
            <p:nvSpPr>
              <p:cNvPr id="159" name="Rectangle 158"/>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60" name="Group 15"/>
              <p:cNvGrpSpPr/>
              <p:nvPr/>
            </p:nvGrpSpPr>
            <p:grpSpPr>
              <a:xfrm>
                <a:off x="2560320" y="960120"/>
                <a:ext cx="4240530" cy="184785"/>
                <a:chOff x="2560320" y="960120"/>
                <a:chExt cx="4240530" cy="184785"/>
              </a:xfrm>
            </p:grpSpPr>
            <p:sp>
              <p:nvSpPr>
                <p:cNvPr id="161"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62"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31" name="Group 176"/>
            <p:cNvGrpSpPr/>
            <p:nvPr/>
          </p:nvGrpSpPr>
          <p:grpSpPr>
            <a:xfrm>
              <a:off x="5394960" y="4114800"/>
              <a:ext cx="3291840" cy="502920"/>
              <a:chOff x="5547360" y="2255520"/>
              <a:chExt cx="3291840" cy="502920"/>
            </a:xfrm>
          </p:grpSpPr>
          <p:grpSp>
            <p:nvGrpSpPr>
              <p:cNvPr id="132" name="Group 97"/>
              <p:cNvGrpSpPr/>
              <p:nvPr/>
            </p:nvGrpSpPr>
            <p:grpSpPr>
              <a:xfrm>
                <a:off x="5547360" y="2255520"/>
                <a:ext cx="3291840" cy="137160"/>
                <a:chOff x="446817" y="2161735"/>
                <a:chExt cx="3291840" cy="137160"/>
              </a:xfrm>
            </p:grpSpPr>
            <p:sp>
              <p:nvSpPr>
                <p:cNvPr id="151" name="Rectangle 15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52" name="Group 52"/>
                <p:cNvGrpSpPr/>
                <p:nvPr/>
              </p:nvGrpSpPr>
              <p:grpSpPr>
                <a:xfrm>
                  <a:off x="446817" y="2161735"/>
                  <a:ext cx="3291840" cy="137160"/>
                  <a:chOff x="274320" y="1600200"/>
                  <a:chExt cx="3291840" cy="137160"/>
                </a:xfrm>
              </p:grpSpPr>
              <p:grpSp>
                <p:nvGrpSpPr>
                  <p:cNvPr id="153" name="Group 11"/>
                  <p:cNvGrpSpPr/>
                  <p:nvPr/>
                </p:nvGrpSpPr>
                <p:grpSpPr>
                  <a:xfrm>
                    <a:off x="274320" y="1600200"/>
                    <a:ext cx="3291840" cy="137160"/>
                    <a:chOff x="2468880" y="457200"/>
                    <a:chExt cx="3291840" cy="137160"/>
                  </a:xfrm>
                </p:grpSpPr>
                <p:sp>
                  <p:nvSpPr>
                    <p:cNvPr id="157" name="Rectangle 15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58" name="Rectangle 15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25"/>
                  <p:cNvGrpSpPr/>
                  <p:nvPr/>
                </p:nvGrpSpPr>
                <p:grpSpPr>
                  <a:xfrm>
                    <a:off x="274320" y="1600200"/>
                    <a:ext cx="3291840" cy="137160"/>
                    <a:chOff x="274320" y="1828800"/>
                    <a:chExt cx="3291840" cy="137160"/>
                  </a:xfrm>
                </p:grpSpPr>
                <p:sp>
                  <p:nvSpPr>
                    <p:cNvPr id="155" name="Rectangle 15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5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133" name="Group 97"/>
              <p:cNvGrpSpPr/>
              <p:nvPr/>
            </p:nvGrpSpPr>
            <p:grpSpPr>
              <a:xfrm>
                <a:off x="5547360" y="2438400"/>
                <a:ext cx="3291840" cy="137160"/>
                <a:chOff x="446817" y="2161735"/>
                <a:chExt cx="3291840" cy="137160"/>
              </a:xfrm>
            </p:grpSpPr>
            <p:sp>
              <p:nvSpPr>
                <p:cNvPr id="143" name="Rectangle 14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44" name="Group 52"/>
                <p:cNvGrpSpPr/>
                <p:nvPr/>
              </p:nvGrpSpPr>
              <p:grpSpPr>
                <a:xfrm>
                  <a:off x="446817" y="2161735"/>
                  <a:ext cx="3291840" cy="137160"/>
                  <a:chOff x="274320" y="1600200"/>
                  <a:chExt cx="3291840" cy="137160"/>
                </a:xfrm>
              </p:grpSpPr>
              <p:grpSp>
                <p:nvGrpSpPr>
                  <p:cNvPr id="145" name="Group 11"/>
                  <p:cNvGrpSpPr/>
                  <p:nvPr/>
                </p:nvGrpSpPr>
                <p:grpSpPr>
                  <a:xfrm>
                    <a:off x="274320" y="1600200"/>
                    <a:ext cx="3291840" cy="137160"/>
                    <a:chOff x="2468880" y="457200"/>
                    <a:chExt cx="3291840" cy="137160"/>
                  </a:xfrm>
                </p:grpSpPr>
                <p:sp>
                  <p:nvSpPr>
                    <p:cNvPr id="149" name="Rectangle 14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50" name="Rectangle 149"/>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25"/>
                  <p:cNvGrpSpPr/>
                  <p:nvPr/>
                </p:nvGrpSpPr>
                <p:grpSpPr>
                  <a:xfrm>
                    <a:off x="274320" y="1600200"/>
                    <a:ext cx="3291840" cy="137160"/>
                    <a:chOff x="274320" y="1828800"/>
                    <a:chExt cx="3291840" cy="137160"/>
                  </a:xfrm>
                </p:grpSpPr>
                <p:sp>
                  <p:nvSpPr>
                    <p:cNvPr id="147" name="Rectangle 14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4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134" name="Group 97"/>
              <p:cNvGrpSpPr/>
              <p:nvPr/>
            </p:nvGrpSpPr>
            <p:grpSpPr>
              <a:xfrm>
                <a:off x="5547360" y="2621280"/>
                <a:ext cx="3291840" cy="137160"/>
                <a:chOff x="446817" y="2161735"/>
                <a:chExt cx="3291840" cy="137160"/>
              </a:xfrm>
            </p:grpSpPr>
            <p:sp>
              <p:nvSpPr>
                <p:cNvPr id="135" name="Rectangle 13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36" name="Group 52"/>
                <p:cNvGrpSpPr/>
                <p:nvPr/>
              </p:nvGrpSpPr>
              <p:grpSpPr>
                <a:xfrm>
                  <a:off x="446817" y="2161735"/>
                  <a:ext cx="3291840" cy="137160"/>
                  <a:chOff x="274320" y="1600200"/>
                  <a:chExt cx="3291840" cy="137160"/>
                </a:xfrm>
              </p:grpSpPr>
              <p:grpSp>
                <p:nvGrpSpPr>
                  <p:cNvPr id="137" name="Group 11"/>
                  <p:cNvGrpSpPr/>
                  <p:nvPr/>
                </p:nvGrpSpPr>
                <p:grpSpPr>
                  <a:xfrm>
                    <a:off x="274320" y="1600200"/>
                    <a:ext cx="3291840" cy="137160"/>
                    <a:chOff x="2468880" y="457200"/>
                    <a:chExt cx="3291840" cy="137160"/>
                  </a:xfrm>
                </p:grpSpPr>
                <p:sp>
                  <p:nvSpPr>
                    <p:cNvPr id="141" name="Rectangle 140"/>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42" name="Rectangle 14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25"/>
                  <p:cNvGrpSpPr/>
                  <p:nvPr/>
                </p:nvGrpSpPr>
                <p:grpSpPr>
                  <a:xfrm>
                    <a:off x="274320" y="1600200"/>
                    <a:ext cx="3291840" cy="137160"/>
                    <a:chOff x="274320" y="1828800"/>
                    <a:chExt cx="3291840" cy="137160"/>
                  </a:xfrm>
                </p:grpSpPr>
                <p:sp>
                  <p:nvSpPr>
                    <p:cNvPr id="139" name="Rectangle 138"/>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40"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grpSp>
        <p:nvGrpSpPr>
          <p:cNvPr id="8" name="Group 216"/>
          <p:cNvGrpSpPr/>
          <p:nvPr/>
        </p:nvGrpSpPr>
        <p:grpSpPr>
          <a:xfrm>
            <a:off x="320040" y="5532120"/>
            <a:ext cx="4754880" cy="502920"/>
            <a:chOff x="320040" y="1554480"/>
            <a:chExt cx="4754880" cy="502920"/>
          </a:xfrm>
        </p:grpSpPr>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gr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155448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Title Information</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Publication Information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19202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ID Numbers</a:t>
            </a:r>
            <a:endParaRPr lang="en-US" sz="600" i="1" dirty="0">
              <a:solidFill>
                <a:schemeClr val="tx1">
                  <a:lumMod val="75000"/>
                  <a:lumOff val="25000"/>
                </a:schemeClr>
              </a:solidFill>
              <a:latin typeface="Arial" pitchFamily="34" charset="0"/>
              <a:cs typeface="Arial" pitchFamily="34" charset="0"/>
            </a:endParaRPr>
          </a:p>
        </p:txBody>
      </p:sp>
      <p:grpSp>
        <p:nvGrpSpPr>
          <p:cNvPr id="9" name="Group 263"/>
          <p:cNvGrpSpPr/>
          <p:nvPr/>
        </p:nvGrpSpPr>
        <p:grpSpPr>
          <a:xfrm>
            <a:off x="365760" y="2194560"/>
            <a:ext cx="4663440" cy="274320"/>
            <a:chOff x="274320" y="2743200"/>
            <a:chExt cx="4663440" cy="274320"/>
          </a:xfrm>
        </p:grpSpPr>
        <p:grpSp>
          <p:nvGrpSpPr>
            <p:cNvPr id="10" name="Group 23"/>
            <p:cNvGrpSpPr/>
            <p:nvPr/>
          </p:nvGrpSpPr>
          <p:grpSpPr>
            <a:xfrm>
              <a:off x="274320" y="2743200"/>
              <a:ext cx="3063240" cy="274320"/>
              <a:chOff x="274320" y="2743200"/>
              <a:chExt cx="3063240" cy="274320"/>
            </a:xfrm>
          </p:grpSpPr>
          <p:sp>
            <p:nvSpPr>
              <p:cNvPr id="285" name="Rectangle 284"/>
              <p:cNvSpPr/>
              <p:nvPr/>
            </p:nvSpPr>
            <p:spPr>
              <a:xfrm>
                <a:off x="274320" y="2880360"/>
                <a:ext cx="29260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ST-2442</a:t>
                </a:r>
              </a:p>
            </p:txBody>
          </p:sp>
          <p:sp>
            <p:nvSpPr>
              <p:cNvPr id="286" name="Rectangle 285"/>
              <p:cNvSpPr/>
              <p:nvPr/>
            </p:nvSpPr>
            <p:spPr>
              <a:xfrm>
                <a:off x="274320" y="2743200"/>
                <a:ext cx="30632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Identifier</a:t>
                </a:r>
                <a:endParaRPr lang="en-US" sz="600" b="1" dirty="0">
                  <a:solidFill>
                    <a:schemeClr val="tx1">
                      <a:lumMod val="75000"/>
                      <a:lumOff val="25000"/>
                    </a:schemeClr>
                  </a:solidFill>
                  <a:latin typeface="Arial" pitchFamily="34" charset="0"/>
                  <a:cs typeface="Arial" pitchFamily="34" charset="0"/>
                </a:endParaRPr>
              </a:p>
            </p:txBody>
          </p:sp>
        </p:grpSp>
        <p:grpSp>
          <p:nvGrpSpPr>
            <p:cNvPr id="11" name="Group 28"/>
            <p:cNvGrpSpPr/>
            <p:nvPr/>
          </p:nvGrpSpPr>
          <p:grpSpPr>
            <a:xfrm>
              <a:off x="3474720" y="2743200"/>
              <a:ext cx="1463040" cy="274320"/>
              <a:chOff x="274320" y="2743200"/>
              <a:chExt cx="1463040" cy="274320"/>
            </a:xfrm>
          </p:grpSpPr>
          <p:sp>
            <p:nvSpPr>
              <p:cNvPr id="269" name="Rectangle 268"/>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endParaRPr lang="en-US" sz="600" b="1" dirty="0">
                  <a:solidFill>
                    <a:schemeClr val="tx1">
                      <a:lumMod val="75000"/>
                      <a:lumOff val="25000"/>
                    </a:schemeClr>
                  </a:solidFill>
                  <a:latin typeface="Arial" pitchFamily="34" charset="0"/>
                  <a:cs typeface="Arial" pitchFamily="34" charset="0"/>
                </a:endParaRPr>
              </a:p>
            </p:txBody>
          </p:sp>
          <p:grpSp>
            <p:nvGrpSpPr>
              <p:cNvPr id="12" name="Group 75"/>
              <p:cNvGrpSpPr/>
              <p:nvPr/>
            </p:nvGrpSpPr>
            <p:grpSpPr>
              <a:xfrm>
                <a:off x="274320" y="2880360"/>
                <a:ext cx="1463040" cy="137160"/>
                <a:chOff x="274320" y="2880360"/>
                <a:chExt cx="1463040" cy="137160"/>
              </a:xfrm>
            </p:grpSpPr>
            <p:sp>
              <p:nvSpPr>
                <p:cNvPr id="275" name="Cross 274"/>
                <p:cNvSpPr/>
                <p:nvPr/>
              </p:nvSpPr>
              <p:spPr>
                <a:xfrm>
                  <a:off x="164592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74"/>
                <p:cNvGrpSpPr/>
                <p:nvPr/>
              </p:nvGrpSpPr>
              <p:grpSpPr>
                <a:xfrm>
                  <a:off x="274320" y="2880360"/>
                  <a:ext cx="1325880" cy="137160"/>
                  <a:chOff x="274320" y="2880360"/>
                  <a:chExt cx="1325880" cy="137160"/>
                </a:xfrm>
              </p:grpSpPr>
              <p:sp>
                <p:nvSpPr>
                  <p:cNvPr id="279" name="Rectangle 278"/>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Publication/Serial Number</a:t>
                    </a:r>
                    <a:endParaRPr lang="en-US" sz="600" dirty="0">
                      <a:solidFill>
                        <a:schemeClr val="tx1"/>
                      </a:solidFill>
                      <a:latin typeface="Arial" pitchFamily="34" charset="0"/>
                      <a:cs typeface="Arial" pitchFamily="34" charset="0"/>
                    </a:endParaRPr>
                  </a:p>
                </p:txBody>
              </p:sp>
              <p:sp>
                <p:nvSpPr>
                  <p:cNvPr id="284" name="Isosceles Triangle 283"/>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66" name="Group 18"/>
          <p:cNvGrpSpPr>
            <a:grpSpLocks/>
          </p:cNvGrpSpPr>
          <p:nvPr/>
        </p:nvGrpSpPr>
        <p:grpSpPr bwMode="auto">
          <a:xfrm>
            <a:off x="5303520" y="914400"/>
            <a:ext cx="3473450" cy="776287"/>
            <a:chOff x="2834640" y="274320"/>
            <a:chExt cx="3474720" cy="777240"/>
          </a:xfrm>
        </p:grpSpPr>
        <p:grpSp>
          <p:nvGrpSpPr>
            <p:cNvPr id="167" name="Group 46"/>
            <p:cNvGrpSpPr>
              <a:grpSpLocks/>
            </p:cNvGrpSpPr>
            <p:nvPr/>
          </p:nvGrpSpPr>
          <p:grpSpPr bwMode="auto">
            <a:xfrm>
              <a:off x="3109378" y="274320"/>
              <a:ext cx="2925244" cy="136692"/>
              <a:chOff x="3109378" y="2743200"/>
              <a:chExt cx="2925244" cy="136692"/>
            </a:xfrm>
          </p:grpSpPr>
          <p:sp>
            <p:nvSpPr>
              <p:cNvPr id="181"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82"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83"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68" name="TextBox 167"/>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69" name="Group 20"/>
            <p:cNvGrpSpPr>
              <a:grpSpLocks/>
            </p:cNvGrpSpPr>
            <p:nvPr/>
          </p:nvGrpSpPr>
          <p:grpSpPr bwMode="auto">
            <a:xfrm>
              <a:off x="2834640" y="868774"/>
              <a:ext cx="3474720" cy="136692"/>
              <a:chOff x="2560321" y="2472784"/>
              <a:chExt cx="4206240" cy="136692"/>
            </a:xfrm>
          </p:grpSpPr>
          <p:sp>
            <p:nvSpPr>
              <p:cNvPr id="179"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80"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70" name="Group 19"/>
            <p:cNvGrpSpPr>
              <a:grpSpLocks/>
            </p:cNvGrpSpPr>
            <p:nvPr/>
          </p:nvGrpSpPr>
          <p:grpSpPr bwMode="auto">
            <a:xfrm>
              <a:off x="2880695" y="503200"/>
              <a:ext cx="3382612" cy="319478"/>
              <a:chOff x="2743535" y="2841587"/>
              <a:chExt cx="3382612" cy="319478"/>
            </a:xfrm>
          </p:grpSpPr>
          <p:sp>
            <p:nvSpPr>
              <p:cNvPr id="171" name="TextBox 170"/>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72" name="Group 18"/>
              <p:cNvGrpSpPr>
                <a:grpSpLocks/>
              </p:cNvGrpSpPr>
              <p:nvPr/>
            </p:nvGrpSpPr>
            <p:grpSpPr bwMode="auto">
              <a:xfrm>
                <a:off x="2743535" y="2841587"/>
                <a:ext cx="3382612" cy="319478"/>
                <a:chOff x="2880695" y="2834920"/>
                <a:chExt cx="3382612" cy="319478"/>
              </a:xfrm>
            </p:grpSpPr>
            <p:grpSp>
              <p:nvGrpSpPr>
                <p:cNvPr id="173" name="Group 14"/>
                <p:cNvGrpSpPr>
                  <a:grpSpLocks/>
                </p:cNvGrpSpPr>
                <p:nvPr/>
              </p:nvGrpSpPr>
              <p:grpSpPr bwMode="auto">
                <a:xfrm>
                  <a:off x="2880695" y="2834920"/>
                  <a:ext cx="3382612" cy="136692"/>
                  <a:chOff x="3155015" y="2834920"/>
                  <a:chExt cx="3382612" cy="136692"/>
                </a:xfrm>
              </p:grpSpPr>
              <p:sp>
                <p:nvSpPr>
                  <p:cNvPr id="177" name="TextBox 176"/>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78" name="TextBox 177"/>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74" name="Group 15"/>
                <p:cNvGrpSpPr>
                  <a:grpSpLocks/>
                </p:cNvGrpSpPr>
                <p:nvPr/>
              </p:nvGrpSpPr>
              <p:grpSpPr bwMode="auto">
                <a:xfrm>
                  <a:off x="2880695" y="3017706"/>
                  <a:ext cx="3382612" cy="136692"/>
                  <a:chOff x="3155015" y="2834826"/>
                  <a:chExt cx="3382612" cy="136692"/>
                </a:xfrm>
              </p:grpSpPr>
              <p:sp>
                <p:nvSpPr>
                  <p:cNvPr id="175" name="TextBox 174"/>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76" name="TextBox 175"/>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59" name="Group 31"/>
          <p:cNvGrpSpPr/>
          <p:nvPr/>
        </p:nvGrpSpPr>
        <p:grpSpPr>
          <a:xfrm>
            <a:off x="5303520" y="1828800"/>
            <a:ext cx="3474720" cy="457200"/>
            <a:chOff x="2743200" y="274320"/>
            <a:chExt cx="3474720" cy="457200"/>
          </a:xfrm>
        </p:grpSpPr>
        <p:sp>
          <p:nvSpPr>
            <p:cNvPr id="60"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61" name="Group 15"/>
            <p:cNvGrpSpPr/>
            <p:nvPr/>
          </p:nvGrpSpPr>
          <p:grpSpPr>
            <a:xfrm>
              <a:off x="2788920" y="320040"/>
              <a:ext cx="3383280" cy="184785"/>
              <a:chOff x="2560320" y="960120"/>
              <a:chExt cx="5160937" cy="184785"/>
            </a:xfrm>
          </p:grpSpPr>
          <p:sp>
            <p:nvSpPr>
              <p:cNvPr id="62" name="Rectangle 61"/>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63" name="Rectangle 62"/>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64" name="Group 177"/>
          <p:cNvGrpSpPr/>
          <p:nvPr/>
        </p:nvGrpSpPr>
        <p:grpSpPr>
          <a:xfrm>
            <a:off x="5303520" y="2377440"/>
            <a:ext cx="3474720" cy="502920"/>
            <a:chOff x="5303520" y="3108960"/>
            <a:chExt cx="3474720" cy="502920"/>
          </a:xfrm>
        </p:grpSpPr>
        <p:grpSp>
          <p:nvGrpSpPr>
            <p:cNvPr id="65" name="Group 87"/>
            <p:cNvGrpSpPr/>
            <p:nvPr/>
          </p:nvGrpSpPr>
          <p:grpSpPr>
            <a:xfrm>
              <a:off x="5303520" y="3108960"/>
              <a:ext cx="3474720" cy="502920"/>
              <a:chOff x="2514600" y="914400"/>
              <a:chExt cx="4343400" cy="502920"/>
            </a:xfrm>
          </p:grpSpPr>
          <p:sp>
            <p:nvSpPr>
              <p:cNvPr id="75" name="Rectangle 74"/>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76" name="Group 15"/>
              <p:cNvGrpSpPr/>
              <p:nvPr/>
            </p:nvGrpSpPr>
            <p:grpSpPr>
              <a:xfrm>
                <a:off x="2560320" y="960120"/>
                <a:ext cx="4240530" cy="184785"/>
                <a:chOff x="2560320" y="960120"/>
                <a:chExt cx="4240530" cy="184785"/>
              </a:xfrm>
            </p:grpSpPr>
            <p:sp>
              <p:nvSpPr>
                <p:cNvPr id="77" name="Rectangle 76"/>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78" name="Rectangle 77"/>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66" name="Group 97"/>
            <p:cNvGrpSpPr/>
            <p:nvPr/>
          </p:nvGrpSpPr>
          <p:grpSpPr>
            <a:xfrm>
              <a:off x="5394960" y="3383280"/>
              <a:ext cx="3291840" cy="137160"/>
              <a:chOff x="446817" y="2161735"/>
              <a:chExt cx="3291840" cy="137160"/>
            </a:xfrm>
          </p:grpSpPr>
          <p:sp>
            <p:nvSpPr>
              <p:cNvPr id="67" name="Rectangle 6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68" name="Group 52"/>
              <p:cNvGrpSpPr/>
              <p:nvPr/>
            </p:nvGrpSpPr>
            <p:grpSpPr>
              <a:xfrm>
                <a:off x="446817" y="2161735"/>
                <a:ext cx="3291840" cy="137160"/>
                <a:chOff x="274320" y="1600200"/>
                <a:chExt cx="3291840" cy="137160"/>
              </a:xfrm>
            </p:grpSpPr>
            <p:grpSp>
              <p:nvGrpSpPr>
                <p:cNvPr id="69" name="Group 150"/>
                <p:cNvGrpSpPr/>
                <p:nvPr/>
              </p:nvGrpSpPr>
              <p:grpSpPr>
                <a:xfrm>
                  <a:off x="274320" y="1600200"/>
                  <a:ext cx="3291840" cy="137160"/>
                  <a:chOff x="2468880" y="457200"/>
                  <a:chExt cx="3291840" cy="137160"/>
                </a:xfrm>
              </p:grpSpPr>
              <p:sp>
                <p:nvSpPr>
                  <p:cNvPr id="73" name="Rectangle 7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74" name="Rectangle 73"/>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25"/>
                <p:cNvGrpSpPr/>
                <p:nvPr/>
              </p:nvGrpSpPr>
              <p:grpSpPr>
                <a:xfrm>
                  <a:off x="274320" y="1600200"/>
                  <a:ext cx="3291840" cy="137160"/>
                  <a:chOff x="274320" y="1828800"/>
                  <a:chExt cx="3291840" cy="137160"/>
                </a:xfrm>
              </p:grpSpPr>
              <p:sp>
                <p:nvSpPr>
                  <p:cNvPr id="71" name="Rectangle 7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7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79" name="Group 178"/>
          <p:cNvGrpSpPr/>
          <p:nvPr/>
        </p:nvGrpSpPr>
        <p:grpSpPr>
          <a:xfrm>
            <a:off x="5303520" y="2926080"/>
            <a:ext cx="3474720" cy="868680"/>
            <a:chOff x="5303520" y="3840480"/>
            <a:chExt cx="3474720" cy="868680"/>
          </a:xfrm>
        </p:grpSpPr>
        <p:grpSp>
          <p:nvGrpSpPr>
            <p:cNvPr id="80" name="Group 16"/>
            <p:cNvGrpSpPr/>
            <p:nvPr/>
          </p:nvGrpSpPr>
          <p:grpSpPr>
            <a:xfrm>
              <a:off x="5303520" y="3840480"/>
              <a:ext cx="3474720" cy="868680"/>
              <a:chOff x="2514600" y="914400"/>
              <a:chExt cx="4343400" cy="868680"/>
            </a:xfrm>
          </p:grpSpPr>
          <p:sp>
            <p:nvSpPr>
              <p:cNvPr id="109" name="Rectangle 108"/>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10" name="Group 15"/>
              <p:cNvGrpSpPr/>
              <p:nvPr/>
            </p:nvGrpSpPr>
            <p:grpSpPr>
              <a:xfrm>
                <a:off x="2560320" y="960120"/>
                <a:ext cx="4240530" cy="184785"/>
                <a:chOff x="2560320" y="960120"/>
                <a:chExt cx="4240530" cy="184785"/>
              </a:xfrm>
            </p:grpSpPr>
            <p:sp>
              <p:nvSpPr>
                <p:cNvPr id="111"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12"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81" name="Group 176"/>
            <p:cNvGrpSpPr/>
            <p:nvPr/>
          </p:nvGrpSpPr>
          <p:grpSpPr>
            <a:xfrm>
              <a:off x="5394960" y="4114800"/>
              <a:ext cx="3291840" cy="502920"/>
              <a:chOff x="5547360" y="2255520"/>
              <a:chExt cx="3291840" cy="502920"/>
            </a:xfrm>
          </p:grpSpPr>
          <p:grpSp>
            <p:nvGrpSpPr>
              <p:cNvPr id="82" name="Group 97"/>
              <p:cNvGrpSpPr/>
              <p:nvPr/>
            </p:nvGrpSpPr>
            <p:grpSpPr>
              <a:xfrm>
                <a:off x="5547360" y="2255520"/>
                <a:ext cx="3291840" cy="137160"/>
                <a:chOff x="446817" y="2161735"/>
                <a:chExt cx="3291840" cy="137160"/>
              </a:xfrm>
            </p:grpSpPr>
            <p:sp>
              <p:nvSpPr>
                <p:cNvPr id="101" name="Rectangle 10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2" name="Group 52"/>
                <p:cNvGrpSpPr/>
                <p:nvPr/>
              </p:nvGrpSpPr>
              <p:grpSpPr>
                <a:xfrm>
                  <a:off x="446817" y="2161735"/>
                  <a:ext cx="3291840" cy="137160"/>
                  <a:chOff x="274320" y="1600200"/>
                  <a:chExt cx="3291840" cy="137160"/>
                </a:xfrm>
              </p:grpSpPr>
              <p:grpSp>
                <p:nvGrpSpPr>
                  <p:cNvPr id="103" name="Group 11"/>
                  <p:cNvGrpSpPr/>
                  <p:nvPr/>
                </p:nvGrpSpPr>
                <p:grpSpPr>
                  <a:xfrm>
                    <a:off x="274320" y="1600200"/>
                    <a:ext cx="3291840" cy="137160"/>
                    <a:chOff x="2468880" y="457200"/>
                    <a:chExt cx="3291840" cy="137160"/>
                  </a:xfrm>
                </p:grpSpPr>
                <p:sp>
                  <p:nvSpPr>
                    <p:cNvPr id="107" name="Rectangle 10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8" name="Rectangle 10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25"/>
                  <p:cNvGrpSpPr/>
                  <p:nvPr/>
                </p:nvGrpSpPr>
                <p:grpSpPr>
                  <a:xfrm>
                    <a:off x="274320" y="1600200"/>
                    <a:ext cx="3291840" cy="137160"/>
                    <a:chOff x="274320" y="1828800"/>
                    <a:chExt cx="3291840" cy="137160"/>
                  </a:xfrm>
                </p:grpSpPr>
                <p:sp>
                  <p:nvSpPr>
                    <p:cNvPr id="105" name="Rectangle 10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83" name="Group 97"/>
              <p:cNvGrpSpPr/>
              <p:nvPr/>
            </p:nvGrpSpPr>
            <p:grpSpPr>
              <a:xfrm>
                <a:off x="5547360" y="2438400"/>
                <a:ext cx="3291840" cy="137160"/>
                <a:chOff x="446817" y="2161735"/>
                <a:chExt cx="3291840" cy="137160"/>
              </a:xfrm>
            </p:grpSpPr>
            <p:sp>
              <p:nvSpPr>
                <p:cNvPr id="93" name="Rectangle 9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94" name="Group 52"/>
                <p:cNvGrpSpPr/>
                <p:nvPr/>
              </p:nvGrpSpPr>
              <p:grpSpPr>
                <a:xfrm>
                  <a:off x="446817" y="2161735"/>
                  <a:ext cx="3291840" cy="137160"/>
                  <a:chOff x="274320" y="1600200"/>
                  <a:chExt cx="3291840" cy="137160"/>
                </a:xfrm>
              </p:grpSpPr>
              <p:grpSp>
                <p:nvGrpSpPr>
                  <p:cNvPr id="95" name="Group 11"/>
                  <p:cNvGrpSpPr/>
                  <p:nvPr/>
                </p:nvGrpSpPr>
                <p:grpSpPr>
                  <a:xfrm>
                    <a:off x="274320" y="1600200"/>
                    <a:ext cx="3291840" cy="137160"/>
                    <a:chOff x="2468880" y="457200"/>
                    <a:chExt cx="3291840" cy="137160"/>
                  </a:xfrm>
                </p:grpSpPr>
                <p:sp>
                  <p:nvSpPr>
                    <p:cNvPr id="99" name="Rectangle 9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0" name="Rectangle 99"/>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25"/>
                  <p:cNvGrpSpPr/>
                  <p:nvPr/>
                </p:nvGrpSpPr>
                <p:grpSpPr>
                  <a:xfrm>
                    <a:off x="274320" y="1600200"/>
                    <a:ext cx="3291840" cy="137160"/>
                    <a:chOff x="274320" y="1828800"/>
                    <a:chExt cx="3291840" cy="137160"/>
                  </a:xfrm>
                </p:grpSpPr>
                <p:sp>
                  <p:nvSpPr>
                    <p:cNvPr id="97" name="Rectangle 9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84" name="Group 97"/>
              <p:cNvGrpSpPr/>
              <p:nvPr/>
            </p:nvGrpSpPr>
            <p:grpSpPr>
              <a:xfrm>
                <a:off x="5547360" y="2621280"/>
                <a:ext cx="3291840" cy="137160"/>
                <a:chOff x="446817" y="2161735"/>
                <a:chExt cx="3291840" cy="137160"/>
              </a:xfrm>
            </p:grpSpPr>
            <p:sp>
              <p:nvSpPr>
                <p:cNvPr id="85" name="Rectangle 8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86" name="Group 52"/>
                <p:cNvGrpSpPr/>
                <p:nvPr/>
              </p:nvGrpSpPr>
              <p:grpSpPr>
                <a:xfrm>
                  <a:off x="446817" y="2161735"/>
                  <a:ext cx="3291840" cy="137160"/>
                  <a:chOff x="274320" y="1600200"/>
                  <a:chExt cx="3291840" cy="137160"/>
                </a:xfrm>
              </p:grpSpPr>
              <p:grpSp>
                <p:nvGrpSpPr>
                  <p:cNvPr id="87" name="Group 11"/>
                  <p:cNvGrpSpPr/>
                  <p:nvPr/>
                </p:nvGrpSpPr>
                <p:grpSpPr>
                  <a:xfrm>
                    <a:off x="274320" y="1600200"/>
                    <a:ext cx="3291840" cy="137160"/>
                    <a:chOff x="2468880" y="457200"/>
                    <a:chExt cx="3291840" cy="137160"/>
                  </a:xfrm>
                </p:grpSpPr>
                <p:sp>
                  <p:nvSpPr>
                    <p:cNvPr id="91" name="Rectangle 90"/>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2" name="Rectangle 91"/>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25"/>
                  <p:cNvGrpSpPr/>
                  <p:nvPr/>
                </p:nvGrpSpPr>
                <p:grpSpPr>
                  <a:xfrm>
                    <a:off x="274320" y="1600200"/>
                    <a:ext cx="3291840" cy="137160"/>
                    <a:chOff x="274320" y="1828800"/>
                    <a:chExt cx="3291840" cy="137160"/>
                  </a:xfrm>
                </p:grpSpPr>
                <p:sp>
                  <p:nvSpPr>
                    <p:cNvPr id="89" name="Rectangle 88"/>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0"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57150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58978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sp>
        <p:nvSpPr>
          <p:cNvPr id="346" name="Rectangle 345"/>
          <p:cNvSpPr/>
          <p:nvPr/>
        </p:nvSpPr>
        <p:spPr>
          <a:xfrm>
            <a:off x="320040" y="210312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Notes</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173736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Physical Description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19202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Access Information</a:t>
            </a:r>
            <a:endParaRPr lang="en-US" sz="600" i="1" dirty="0">
              <a:solidFill>
                <a:schemeClr val="tx1">
                  <a:lumMod val="75000"/>
                  <a:lumOff val="25000"/>
                </a:schemeClr>
              </a:solidFill>
              <a:latin typeface="Arial" pitchFamily="34" charset="0"/>
              <a:cs typeface="Arial" pitchFamily="34" charset="0"/>
            </a:endParaRPr>
          </a:p>
        </p:txBody>
      </p:sp>
      <p:grpSp>
        <p:nvGrpSpPr>
          <p:cNvPr id="8" name="Group 34"/>
          <p:cNvGrpSpPr/>
          <p:nvPr/>
        </p:nvGrpSpPr>
        <p:grpSpPr>
          <a:xfrm>
            <a:off x="365760" y="2331720"/>
            <a:ext cx="4663440" cy="320040"/>
            <a:chOff x="274320" y="2743200"/>
            <a:chExt cx="4663440" cy="320040"/>
          </a:xfrm>
        </p:grpSpPr>
        <p:sp>
          <p:nvSpPr>
            <p:cNvPr id="36" name="Rectangle 35"/>
            <p:cNvSpPr/>
            <p:nvPr/>
          </p:nvSpPr>
          <p:spPr>
            <a:xfrm>
              <a:off x="274320" y="292608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17 June &amp; 12 October – 11 November 1965, EMI Studios, London.</a:t>
              </a:r>
            </a:p>
          </p:txBody>
        </p:sp>
        <p:grpSp>
          <p:nvGrpSpPr>
            <p:cNvPr id="9" name="Group 28"/>
            <p:cNvGrpSpPr/>
            <p:nvPr/>
          </p:nvGrpSpPr>
          <p:grpSpPr>
            <a:xfrm>
              <a:off x="274320" y="2743200"/>
              <a:ext cx="4663440" cy="137160"/>
              <a:chOff x="274320" y="2743200"/>
              <a:chExt cx="4663440" cy="137160"/>
            </a:xfrm>
          </p:grpSpPr>
          <p:grpSp>
            <p:nvGrpSpPr>
              <p:cNvPr id="10" name="Group 27"/>
              <p:cNvGrpSpPr/>
              <p:nvPr/>
            </p:nvGrpSpPr>
            <p:grpSpPr>
              <a:xfrm>
                <a:off x="3474720" y="2743200"/>
                <a:ext cx="1463040" cy="137160"/>
                <a:chOff x="3474720" y="2743200"/>
                <a:chExt cx="1463040" cy="137160"/>
              </a:xfrm>
            </p:grpSpPr>
            <p:sp>
              <p:nvSpPr>
                <p:cNvPr id="40" name="Cross 39"/>
                <p:cNvSpPr/>
                <p:nvPr/>
              </p:nvSpPr>
              <p:spPr>
                <a:xfrm>
                  <a:off x="4846320" y="2766060"/>
                  <a:ext cx="91440" cy="91440"/>
                </a:xfrm>
                <a:prstGeom prst="plus">
                  <a:avLst>
                    <a:gd name="adj" fmla="val 34186"/>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22"/>
                <p:cNvGrpSpPr/>
                <p:nvPr/>
              </p:nvGrpSpPr>
              <p:grpSpPr>
                <a:xfrm>
                  <a:off x="3474720" y="2743200"/>
                  <a:ext cx="1325880" cy="137160"/>
                  <a:chOff x="274320" y="2743200"/>
                  <a:chExt cx="1325880" cy="137160"/>
                </a:xfrm>
              </p:grpSpPr>
              <p:sp>
                <p:nvSpPr>
                  <p:cNvPr id="42" name="Rectangle 41"/>
                  <p:cNvSpPr/>
                  <p:nvPr/>
                </p:nvSpPr>
                <p:spPr>
                  <a:xfrm>
                    <a:off x="274320" y="274320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Recording Notes</a:t>
                    </a:r>
                  </a:p>
                </p:txBody>
              </p:sp>
              <p:sp>
                <p:nvSpPr>
                  <p:cNvPr id="43" name="Isosceles Triangle 42"/>
                  <p:cNvSpPr/>
                  <p:nvPr/>
                </p:nvSpPr>
                <p:spPr>
                  <a:xfrm rot="10800000">
                    <a:off x="1463040" y="2775205"/>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Rectangle 38"/>
              <p:cNvSpPr/>
              <p:nvPr/>
            </p:nvSpPr>
            <p:spPr>
              <a:xfrm>
                <a:off x="274320" y="2743200"/>
                <a:ext cx="3154680" cy="137160"/>
              </a:xfrm>
              <a:prstGeom prst="rect">
                <a:avLst/>
              </a:prstGeom>
              <a:solidFill>
                <a:srgbClr val="E4EB9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endParaRPr lang="en-US" sz="600" dirty="0">
                  <a:solidFill>
                    <a:schemeClr val="tx1"/>
                  </a:solidFill>
                  <a:latin typeface="Arial" pitchFamily="34" charset="0"/>
                  <a:cs typeface="Arial" pitchFamily="34" charset="0"/>
                </a:endParaRPr>
              </a:p>
            </p:txBody>
          </p:sp>
        </p:grpSp>
      </p:grpSp>
      <p:grpSp>
        <p:nvGrpSpPr>
          <p:cNvPr id="12" name="Group 34"/>
          <p:cNvGrpSpPr/>
          <p:nvPr/>
        </p:nvGrpSpPr>
        <p:grpSpPr>
          <a:xfrm>
            <a:off x="365760" y="2743200"/>
            <a:ext cx="4663440" cy="320040"/>
            <a:chOff x="274320" y="2743200"/>
            <a:chExt cx="4663440" cy="320040"/>
          </a:xfrm>
        </p:grpSpPr>
        <p:sp>
          <p:nvSpPr>
            <p:cNvPr id="41" name="Rectangle 40"/>
            <p:cNvSpPr/>
            <p:nvPr/>
          </p:nvSpPr>
          <p:spPr>
            <a:xfrm>
              <a:off x="274320" y="292608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Original Capitol stereo release; modified song list from the original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(UK) release.</a:t>
              </a:r>
              <a:endParaRPr lang="en-US" sz="600" dirty="0">
                <a:solidFill>
                  <a:schemeClr val="tx1"/>
                </a:solidFill>
                <a:latin typeface="Arial" pitchFamily="34" charset="0"/>
                <a:cs typeface="Arial" pitchFamily="34" charset="0"/>
              </a:endParaRPr>
            </a:p>
          </p:txBody>
        </p:sp>
        <p:grpSp>
          <p:nvGrpSpPr>
            <p:cNvPr id="13" name="Group 28"/>
            <p:cNvGrpSpPr/>
            <p:nvPr/>
          </p:nvGrpSpPr>
          <p:grpSpPr>
            <a:xfrm>
              <a:off x="274320" y="2743200"/>
              <a:ext cx="4663440" cy="137160"/>
              <a:chOff x="274320" y="2743200"/>
              <a:chExt cx="4663440" cy="137160"/>
            </a:xfrm>
          </p:grpSpPr>
          <p:grpSp>
            <p:nvGrpSpPr>
              <p:cNvPr id="14" name="Group 27"/>
              <p:cNvGrpSpPr/>
              <p:nvPr/>
            </p:nvGrpSpPr>
            <p:grpSpPr>
              <a:xfrm>
                <a:off x="3474720" y="2743200"/>
                <a:ext cx="1463040" cy="137160"/>
                <a:chOff x="3474720" y="2743200"/>
                <a:chExt cx="1463040" cy="137160"/>
              </a:xfrm>
            </p:grpSpPr>
            <p:sp>
              <p:nvSpPr>
                <p:cNvPr id="47" name="Cross 46"/>
                <p:cNvSpPr/>
                <p:nvPr/>
              </p:nvSpPr>
              <p:spPr>
                <a:xfrm>
                  <a:off x="4846320" y="276606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2"/>
                <p:cNvGrpSpPr/>
                <p:nvPr/>
              </p:nvGrpSpPr>
              <p:grpSpPr>
                <a:xfrm>
                  <a:off x="3474720" y="2743200"/>
                  <a:ext cx="1325880" cy="137160"/>
                  <a:chOff x="274320" y="2743200"/>
                  <a:chExt cx="1325880" cy="137160"/>
                </a:xfrm>
              </p:grpSpPr>
              <p:sp>
                <p:nvSpPr>
                  <p:cNvPr id="49" name="Rectangle 48"/>
                  <p:cNvSpPr/>
                  <p:nvPr/>
                </p:nvSpPr>
                <p:spPr>
                  <a:xfrm>
                    <a:off x="274320" y="274320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Note</a:t>
                    </a:r>
                    <a:endParaRPr lang="en-US" sz="600" dirty="0">
                      <a:solidFill>
                        <a:schemeClr val="tx1"/>
                      </a:solidFill>
                      <a:latin typeface="Arial" pitchFamily="34" charset="0"/>
                      <a:cs typeface="Arial" pitchFamily="34" charset="0"/>
                    </a:endParaRPr>
                  </a:p>
                </p:txBody>
              </p:sp>
              <p:sp>
                <p:nvSpPr>
                  <p:cNvPr id="50" name="Isosceles Triangle 49"/>
                  <p:cNvSpPr/>
                  <p:nvPr/>
                </p:nvSpPr>
                <p:spPr>
                  <a:xfrm rot="10800000">
                    <a:off x="1463040" y="2775205"/>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Rectangle 45"/>
              <p:cNvSpPr/>
              <p:nvPr/>
            </p:nvSpPr>
            <p:spPr>
              <a:xfrm>
                <a:off x="274320" y="2743200"/>
                <a:ext cx="3154680" cy="137160"/>
              </a:xfrm>
              <a:prstGeom prst="rect">
                <a:avLst/>
              </a:prstGeom>
              <a:solidFill>
                <a:srgbClr val="E4EB9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endParaRPr lang="en-US" sz="600" dirty="0">
                  <a:solidFill>
                    <a:schemeClr val="tx1"/>
                  </a:solidFill>
                  <a:latin typeface="Arial" pitchFamily="34" charset="0"/>
                  <a:cs typeface="Arial" pitchFamily="34" charset="0"/>
                </a:endParaRPr>
              </a:p>
            </p:txBody>
          </p:sp>
        </p:grpSp>
      </p:grpSp>
      <p:grpSp>
        <p:nvGrpSpPr>
          <p:cNvPr id="175" name="Group 18"/>
          <p:cNvGrpSpPr>
            <a:grpSpLocks/>
          </p:cNvGrpSpPr>
          <p:nvPr/>
        </p:nvGrpSpPr>
        <p:grpSpPr bwMode="auto">
          <a:xfrm>
            <a:off x="5303520" y="914400"/>
            <a:ext cx="3473450" cy="776287"/>
            <a:chOff x="2834640" y="274320"/>
            <a:chExt cx="3474720" cy="777240"/>
          </a:xfrm>
        </p:grpSpPr>
        <p:grpSp>
          <p:nvGrpSpPr>
            <p:cNvPr id="176" name="Group 46"/>
            <p:cNvGrpSpPr>
              <a:grpSpLocks/>
            </p:cNvGrpSpPr>
            <p:nvPr/>
          </p:nvGrpSpPr>
          <p:grpSpPr bwMode="auto">
            <a:xfrm>
              <a:off x="3109378" y="274320"/>
              <a:ext cx="2925244" cy="136692"/>
              <a:chOff x="3109378" y="2743200"/>
              <a:chExt cx="2925244" cy="136692"/>
            </a:xfrm>
          </p:grpSpPr>
          <p:sp>
            <p:nvSpPr>
              <p:cNvPr id="193"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95"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96"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77" name="TextBox 176"/>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78" name="Group 20"/>
            <p:cNvGrpSpPr>
              <a:grpSpLocks/>
            </p:cNvGrpSpPr>
            <p:nvPr/>
          </p:nvGrpSpPr>
          <p:grpSpPr bwMode="auto">
            <a:xfrm>
              <a:off x="2834640" y="868774"/>
              <a:ext cx="3474720" cy="136692"/>
              <a:chOff x="2560321" y="2472784"/>
              <a:chExt cx="4206240" cy="136692"/>
            </a:xfrm>
          </p:grpSpPr>
          <p:sp>
            <p:nvSpPr>
              <p:cNvPr id="189"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91"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79" name="Group 19"/>
            <p:cNvGrpSpPr>
              <a:grpSpLocks/>
            </p:cNvGrpSpPr>
            <p:nvPr/>
          </p:nvGrpSpPr>
          <p:grpSpPr bwMode="auto">
            <a:xfrm>
              <a:off x="2880695" y="503200"/>
              <a:ext cx="3382612" cy="319478"/>
              <a:chOff x="2743535" y="2841587"/>
              <a:chExt cx="3382612" cy="319478"/>
            </a:xfrm>
          </p:grpSpPr>
          <p:sp>
            <p:nvSpPr>
              <p:cNvPr id="180" name="TextBox 179"/>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81" name="Group 18"/>
              <p:cNvGrpSpPr>
                <a:grpSpLocks/>
              </p:cNvGrpSpPr>
              <p:nvPr/>
            </p:nvGrpSpPr>
            <p:grpSpPr bwMode="auto">
              <a:xfrm>
                <a:off x="2743535" y="2841587"/>
                <a:ext cx="3382612" cy="319478"/>
                <a:chOff x="2880695" y="2834920"/>
                <a:chExt cx="3382612" cy="319478"/>
              </a:xfrm>
            </p:grpSpPr>
            <p:grpSp>
              <p:nvGrpSpPr>
                <p:cNvPr id="182" name="Group 14"/>
                <p:cNvGrpSpPr>
                  <a:grpSpLocks/>
                </p:cNvGrpSpPr>
                <p:nvPr/>
              </p:nvGrpSpPr>
              <p:grpSpPr bwMode="auto">
                <a:xfrm>
                  <a:off x="2880695" y="2834920"/>
                  <a:ext cx="3382612" cy="136692"/>
                  <a:chOff x="3155015" y="2834920"/>
                  <a:chExt cx="3382612" cy="136692"/>
                </a:xfrm>
              </p:grpSpPr>
              <p:sp>
                <p:nvSpPr>
                  <p:cNvPr id="187" name="TextBox 186"/>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88" name="TextBox 187"/>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83" name="Group 15"/>
                <p:cNvGrpSpPr>
                  <a:grpSpLocks/>
                </p:cNvGrpSpPr>
                <p:nvPr/>
              </p:nvGrpSpPr>
              <p:grpSpPr bwMode="auto">
                <a:xfrm>
                  <a:off x="2880695" y="3017706"/>
                  <a:ext cx="3382612" cy="136692"/>
                  <a:chOff x="3155015" y="2834826"/>
                  <a:chExt cx="3382612" cy="136692"/>
                </a:xfrm>
              </p:grpSpPr>
              <p:sp>
                <p:nvSpPr>
                  <p:cNvPr id="185" name="TextBox 184"/>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86" name="TextBox 185"/>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65" name="Group 31"/>
          <p:cNvGrpSpPr/>
          <p:nvPr/>
        </p:nvGrpSpPr>
        <p:grpSpPr>
          <a:xfrm>
            <a:off x="5303520" y="1828800"/>
            <a:ext cx="3474720" cy="457200"/>
            <a:chOff x="2743200" y="274320"/>
            <a:chExt cx="3474720" cy="457200"/>
          </a:xfrm>
        </p:grpSpPr>
        <p:sp>
          <p:nvSpPr>
            <p:cNvPr id="66"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67" name="Group 15"/>
            <p:cNvGrpSpPr/>
            <p:nvPr/>
          </p:nvGrpSpPr>
          <p:grpSpPr>
            <a:xfrm>
              <a:off x="2788920" y="320040"/>
              <a:ext cx="3383280" cy="184785"/>
              <a:chOff x="2560320" y="960120"/>
              <a:chExt cx="5160937" cy="184785"/>
            </a:xfrm>
          </p:grpSpPr>
          <p:sp>
            <p:nvSpPr>
              <p:cNvPr id="68" name="Rectangle 67"/>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69" name="Rectangle 68"/>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0" name="Group 177"/>
          <p:cNvGrpSpPr/>
          <p:nvPr/>
        </p:nvGrpSpPr>
        <p:grpSpPr>
          <a:xfrm>
            <a:off x="5303520" y="2377440"/>
            <a:ext cx="3474720" cy="502920"/>
            <a:chOff x="5303520" y="3108960"/>
            <a:chExt cx="3474720" cy="502920"/>
          </a:xfrm>
        </p:grpSpPr>
        <p:grpSp>
          <p:nvGrpSpPr>
            <p:cNvPr id="71" name="Group 87"/>
            <p:cNvGrpSpPr/>
            <p:nvPr/>
          </p:nvGrpSpPr>
          <p:grpSpPr>
            <a:xfrm>
              <a:off x="5303520" y="3108960"/>
              <a:ext cx="3474720" cy="502920"/>
              <a:chOff x="2514600" y="914400"/>
              <a:chExt cx="4343400" cy="502920"/>
            </a:xfrm>
          </p:grpSpPr>
          <p:sp>
            <p:nvSpPr>
              <p:cNvPr id="81" name="Rectangle 80"/>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82" name="Group 15"/>
              <p:cNvGrpSpPr/>
              <p:nvPr/>
            </p:nvGrpSpPr>
            <p:grpSpPr>
              <a:xfrm>
                <a:off x="2560320" y="960120"/>
                <a:ext cx="4240530" cy="184785"/>
                <a:chOff x="2560320" y="960120"/>
                <a:chExt cx="4240530" cy="184785"/>
              </a:xfrm>
            </p:grpSpPr>
            <p:sp>
              <p:nvSpPr>
                <p:cNvPr id="83" name="Rectangle 82"/>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84" name="Rectangle 83"/>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2" name="Group 97"/>
            <p:cNvGrpSpPr/>
            <p:nvPr/>
          </p:nvGrpSpPr>
          <p:grpSpPr>
            <a:xfrm>
              <a:off x="5394960" y="3383280"/>
              <a:ext cx="3291840" cy="137160"/>
              <a:chOff x="446817" y="2161735"/>
              <a:chExt cx="3291840" cy="137160"/>
            </a:xfrm>
          </p:grpSpPr>
          <p:sp>
            <p:nvSpPr>
              <p:cNvPr id="73" name="Rectangle 7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74" name="Group 52"/>
              <p:cNvGrpSpPr/>
              <p:nvPr/>
            </p:nvGrpSpPr>
            <p:grpSpPr>
              <a:xfrm>
                <a:off x="446817" y="2161735"/>
                <a:ext cx="3291840" cy="137160"/>
                <a:chOff x="274320" y="1600200"/>
                <a:chExt cx="3291840" cy="137160"/>
              </a:xfrm>
            </p:grpSpPr>
            <p:grpSp>
              <p:nvGrpSpPr>
                <p:cNvPr id="75" name="Group 150"/>
                <p:cNvGrpSpPr/>
                <p:nvPr/>
              </p:nvGrpSpPr>
              <p:grpSpPr>
                <a:xfrm>
                  <a:off x="274320" y="1600200"/>
                  <a:ext cx="3291840" cy="137160"/>
                  <a:chOff x="2468880" y="457200"/>
                  <a:chExt cx="3291840" cy="137160"/>
                </a:xfrm>
              </p:grpSpPr>
              <p:sp>
                <p:nvSpPr>
                  <p:cNvPr id="79" name="Rectangle 7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80" name="Rectangle 79"/>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25"/>
                <p:cNvGrpSpPr/>
                <p:nvPr/>
              </p:nvGrpSpPr>
              <p:grpSpPr>
                <a:xfrm>
                  <a:off x="274320" y="1600200"/>
                  <a:ext cx="3291840" cy="137160"/>
                  <a:chOff x="274320" y="1828800"/>
                  <a:chExt cx="3291840" cy="137160"/>
                </a:xfrm>
              </p:grpSpPr>
              <p:sp>
                <p:nvSpPr>
                  <p:cNvPr id="77" name="Rectangle 7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7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85" name="Group 178"/>
          <p:cNvGrpSpPr/>
          <p:nvPr/>
        </p:nvGrpSpPr>
        <p:grpSpPr>
          <a:xfrm>
            <a:off x="5303520" y="2926080"/>
            <a:ext cx="3474720" cy="868680"/>
            <a:chOff x="5303520" y="3840480"/>
            <a:chExt cx="3474720" cy="868680"/>
          </a:xfrm>
        </p:grpSpPr>
        <p:grpSp>
          <p:nvGrpSpPr>
            <p:cNvPr id="86" name="Group 16"/>
            <p:cNvGrpSpPr/>
            <p:nvPr/>
          </p:nvGrpSpPr>
          <p:grpSpPr>
            <a:xfrm>
              <a:off x="5303520" y="3840480"/>
              <a:ext cx="3474720" cy="868680"/>
              <a:chOff x="2514600" y="914400"/>
              <a:chExt cx="4343400" cy="868680"/>
            </a:xfrm>
          </p:grpSpPr>
          <p:sp>
            <p:nvSpPr>
              <p:cNvPr id="115" name="Rectangle 114"/>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16" name="Group 15"/>
              <p:cNvGrpSpPr/>
              <p:nvPr/>
            </p:nvGrpSpPr>
            <p:grpSpPr>
              <a:xfrm>
                <a:off x="2560320" y="960120"/>
                <a:ext cx="4240530" cy="184785"/>
                <a:chOff x="2560320" y="960120"/>
                <a:chExt cx="4240530" cy="184785"/>
              </a:xfrm>
            </p:grpSpPr>
            <p:sp>
              <p:nvSpPr>
                <p:cNvPr id="117"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18"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87" name="Group 176"/>
            <p:cNvGrpSpPr/>
            <p:nvPr/>
          </p:nvGrpSpPr>
          <p:grpSpPr>
            <a:xfrm>
              <a:off x="5394960" y="4114800"/>
              <a:ext cx="3291840" cy="502920"/>
              <a:chOff x="5547360" y="2255520"/>
              <a:chExt cx="3291840" cy="502920"/>
            </a:xfrm>
          </p:grpSpPr>
          <p:grpSp>
            <p:nvGrpSpPr>
              <p:cNvPr id="88" name="Group 97"/>
              <p:cNvGrpSpPr/>
              <p:nvPr/>
            </p:nvGrpSpPr>
            <p:grpSpPr>
              <a:xfrm>
                <a:off x="5547360" y="2255520"/>
                <a:ext cx="3291840" cy="137160"/>
                <a:chOff x="446817" y="2161735"/>
                <a:chExt cx="3291840" cy="137160"/>
              </a:xfrm>
            </p:grpSpPr>
            <p:sp>
              <p:nvSpPr>
                <p:cNvPr id="107" name="Rectangle 10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8" name="Group 52"/>
                <p:cNvGrpSpPr/>
                <p:nvPr/>
              </p:nvGrpSpPr>
              <p:grpSpPr>
                <a:xfrm>
                  <a:off x="446817" y="2161735"/>
                  <a:ext cx="3291840" cy="137160"/>
                  <a:chOff x="274320" y="1600200"/>
                  <a:chExt cx="3291840" cy="137160"/>
                </a:xfrm>
              </p:grpSpPr>
              <p:grpSp>
                <p:nvGrpSpPr>
                  <p:cNvPr id="109" name="Group 11"/>
                  <p:cNvGrpSpPr/>
                  <p:nvPr/>
                </p:nvGrpSpPr>
                <p:grpSpPr>
                  <a:xfrm>
                    <a:off x="274320" y="1600200"/>
                    <a:ext cx="3291840" cy="137160"/>
                    <a:chOff x="2468880" y="457200"/>
                    <a:chExt cx="3291840" cy="137160"/>
                  </a:xfrm>
                </p:grpSpPr>
                <p:sp>
                  <p:nvSpPr>
                    <p:cNvPr id="113" name="Rectangle 11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4" name="Rectangle 113"/>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25"/>
                  <p:cNvGrpSpPr/>
                  <p:nvPr/>
                </p:nvGrpSpPr>
                <p:grpSpPr>
                  <a:xfrm>
                    <a:off x="274320" y="1600200"/>
                    <a:ext cx="3291840" cy="137160"/>
                    <a:chOff x="274320" y="1828800"/>
                    <a:chExt cx="3291840" cy="137160"/>
                  </a:xfrm>
                </p:grpSpPr>
                <p:sp>
                  <p:nvSpPr>
                    <p:cNvPr id="111" name="Rectangle 11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1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89" name="Group 97"/>
              <p:cNvGrpSpPr/>
              <p:nvPr/>
            </p:nvGrpSpPr>
            <p:grpSpPr>
              <a:xfrm>
                <a:off x="5547360" y="2438400"/>
                <a:ext cx="3291840" cy="137160"/>
                <a:chOff x="446817" y="2161735"/>
                <a:chExt cx="3291840" cy="137160"/>
              </a:xfrm>
            </p:grpSpPr>
            <p:sp>
              <p:nvSpPr>
                <p:cNvPr id="99" name="Rectangle 9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0" name="Group 52"/>
                <p:cNvGrpSpPr/>
                <p:nvPr/>
              </p:nvGrpSpPr>
              <p:grpSpPr>
                <a:xfrm>
                  <a:off x="446817" y="2161735"/>
                  <a:ext cx="3291840" cy="137160"/>
                  <a:chOff x="274320" y="1600200"/>
                  <a:chExt cx="3291840" cy="137160"/>
                </a:xfrm>
              </p:grpSpPr>
              <p:grpSp>
                <p:nvGrpSpPr>
                  <p:cNvPr id="101" name="Group 11"/>
                  <p:cNvGrpSpPr/>
                  <p:nvPr/>
                </p:nvGrpSpPr>
                <p:grpSpPr>
                  <a:xfrm>
                    <a:off x="274320" y="1600200"/>
                    <a:ext cx="3291840" cy="137160"/>
                    <a:chOff x="2468880" y="457200"/>
                    <a:chExt cx="3291840" cy="137160"/>
                  </a:xfrm>
                </p:grpSpPr>
                <p:sp>
                  <p:nvSpPr>
                    <p:cNvPr id="105" name="Rectangle 10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6" name="Rectangle 10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25"/>
                  <p:cNvGrpSpPr/>
                  <p:nvPr/>
                </p:nvGrpSpPr>
                <p:grpSpPr>
                  <a:xfrm>
                    <a:off x="274320" y="1600200"/>
                    <a:ext cx="3291840" cy="137160"/>
                    <a:chOff x="274320" y="1828800"/>
                    <a:chExt cx="3291840" cy="137160"/>
                  </a:xfrm>
                </p:grpSpPr>
                <p:sp>
                  <p:nvSpPr>
                    <p:cNvPr id="103" name="Rectangle 10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90" name="Group 97"/>
              <p:cNvGrpSpPr/>
              <p:nvPr/>
            </p:nvGrpSpPr>
            <p:grpSpPr>
              <a:xfrm>
                <a:off x="5547360" y="2621280"/>
                <a:ext cx="3291840" cy="137160"/>
                <a:chOff x="446817" y="2161735"/>
                <a:chExt cx="3291840" cy="137160"/>
              </a:xfrm>
            </p:grpSpPr>
            <p:sp>
              <p:nvSpPr>
                <p:cNvPr id="91" name="Rectangle 9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92" name="Group 52"/>
                <p:cNvGrpSpPr/>
                <p:nvPr/>
              </p:nvGrpSpPr>
              <p:grpSpPr>
                <a:xfrm>
                  <a:off x="446817" y="2161735"/>
                  <a:ext cx="3291840" cy="137160"/>
                  <a:chOff x="274320" y="1600200"/>
                  <a:chExt cx="3291840" cy="137160"/>
                </a:xfrm>
              </p:grpSpPr>
              <p:grpSp>
                <p:nvGrpSpPr>
                  <p:cNvPr id="93" name="Group 11"/>
                  <p:cNvGrpSpPr/>
                  <p:nvPr/>
                </p:nvGrpSpPr>
                <p:grpSpPr>
                  <a:xfrm>
                    <a:off x="274320" y="1600200"/>
                    <a:ext cx="3291840" cy="137160"/>
                    <a:chOff x="2468880" y="457200"/>
                    <a:chExt cx="3291840" cy="137160"/>
                  </a:xfrm>
                </p:grpSpPr>
                <p:sp>
                  <p:nvSpPr>
                    <p:cNvPr id="97" name="Rectangle 9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8" name="Rectangle 9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25"/>
                  <p:cNvGrpSpPr/>
                  <p:nvPr/>
                </p:nvGrpSpPr>
                <p:grpSpPr>
                  <a:xfrm>
                    <a:off x="274320" y="1600200"/>
                    <a:ext cx="3291840" cy="137160"/>
                    <a:chOff x="274320" y="1828800"/>
                    <a:chExt cx="3291840" cy="137160"/>
                  </a:xfrm>
                </p:grpSpPr>
                <p:sp>
                  <p:nvSpPr>
                    <p:cNvPr id="95" name="Rectangle 9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8"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9"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236" name="Group 166"/>
          <p:cNvGrpSpPr/>
          <p:nvPr/>
        </p:nvGrpSpPr>
        <p:grpSpPr>
          <a:xfrm>
            <a:off x="320040" y="2194560"/>
            <a:ext cx="4754880" cy="137160"/>
            <a:chOff x="2468880" y="985266"/>
            <a:chExt cx="4754880" cy="137160"/>
          </a:xfrm>
        </p:grpSpPr>
        <p:grpSp>
          <p:nvGrpSpPr>
            <p:cNvPr id="237" name="Group 26"/>
            <p:cNvGrpSpPr/>
            <p:nvPr/>
          </p:nvGrpSpPr>
          <p:grpSpPr>
            <a:xfrm>
              <a:off x="2468880" y="985266"/>
              <a:ext cx="4206240" cy="137160"/>
              <a:chOff x="2468880" y="1143000"/>
              <a:chExt cx="4206240" cy="137160"/>
            </a:xfrm>
          </p:grpSpPr>
          <p:grpSp>
            <p:nvGrpSpPr>
              <p:cNvPr id="238" name="Group 25"/>
              <p:cNvGrpSpPr/>
              <p:nvPr/>
            </p:nvGrpSpPr>
            <p:grpSpPr>
              <a:xfrm>
                <a:off x="2560320" y="1143000"/>
                <a:ext cx="137160" cy="137160"/>
                <a:chOff x="1828800" y="914400"/>
                <a:chExt cx="137160" cy="137160"/>
              </a:xfrm>
            </p:grpSpPr>
            <p:sp>
              <p:nvSpPr>
                <p:cNvPr id="120" name="Rectangle 11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Rectangle 118"/>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39" name="Group 23"/>
            <p:cNvGrpSpPr/>
            <p:nvPr/>
          </p:nvGrpSpPr>
          <p:grpSpPr>
            <a:xfrm>
              <a:off x="2468880" y="985266"/>
              <a:ext cx="4754880" cy="137160"/>
              <a:chOff x="2468880" y="731520"/>
              <a:chExt cx="4754880" cy="137160"/>
            </a:xfrm>
          </p:grpSpPr>
          <p:sp>
            <p:nvSpPr>
              <p:cNvPr id="116" name="Rectangle 11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17" name="Rectangle 11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240" name="Group 166"/>
          <p:cNvGrpSpPr/>
          <p:nvPr/>
        </p:nvGrpSpPr>
        <p:grpSpPr>
          <a:xfrm>
            <a:off x="320040" y="2377440"/>
            <a:ext cx="4754880" cy="137160"/>
            <a:chOff x="2468880" y="985266"/>
            <a:chExt cx="4754880" cy="137160"/>
          </a:xfrm>
        </p:grpSpPr>
        <p:grpSp>
          <p:nvGrpSpPr>
            <p:cNvPr id="241" name="Group 26"/>
            <p:cNvGrpSpPr/>
            <p:nvPr/>
          </p:nvGrpSpPr>
          <p:grpSpPr>
            <a:xfrm>
              <a:off x="2468880" y="985266"/>
              <a:ext cx="4206240" cy="137160"/>
              <a:chOff x="2468880" y="1143000"/>
              <a:chExt cx="4206240" cy="137160"/>
            </a:xfrm>
          </p:grpSpPr>
          <p:grpSp>
            <p:nvGrpSpPr>
              <p:cNvPr id="242" name="Group 25"/>
              <p:cNvGrpSpPr/>
              <p:nvPr/>
            </p:nvGrpSpPr>
            <p:grpSpPr>
              <a:xfrm>
                <a:off x="2560320" y="1143000"/>
                <a:ext cx="137160" cy="137160"/>
                <a:chOff x="1828800" y="914400"/>
                <a:chExt cx="137160" cy="137160"/>
              </a:xfrm>
            </p:grpSpPr>
            <p:sp>
              <p:nvSpPr>
                <p:cNvPr id="132" name="Rectangle 13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Rectangle 130"/>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5" name="Group 23"/>
            <p:cNvGrpSpPr/>
            <p:nvPr/>
          </p:nvGrpSpPr>
          <p:grpSpPr>
            <a:xfrm>
              <a:off x="2468880" y="985266"/>
              <a:ext cx="4754880" cy="137160"/>
              <a:chOff x="2468880" y="731520"/>
              <a:chExt cx="4754880" cy="137160"/>
            </a:xfrm>
          </p:grpSpPr>
          <p:sp>
            <p:nvSpPr>
              <p:cNvPr id="128" name="Rectangle 127"/>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29" name="Rectangle 12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err="1" smtClean="0">
                    <a:solidFill>
                      <a:schemeClr val="tx1"/>
                    </a:solidFill>
                    <a:latin typeface="Arial" pitchFamily="34" charset="0"/>
                    <a:cs typeface="Arial" pitchFamily="34" charset="0"/>
                  </a:rPr>
                  <a:t>Norweigian</a:t>
                </a:r>
                <a:r>
                  <a:rPr lang="en-US" sz="600" dirty="0" smtClean="0">
                    <a:solidFill>
                      <a:schemeClr val="tx1"/>
                    </a:solidFill>
                    <a:latin typeface="Arial" pitchFamily="34" charset="0"/>
                    <a:cs typeface="Arial" pitchFamily="34" charset="0"/>
                  </a:rPr>
                  <a:t> wood (This bird has flown).</a:t>
                </a:r>
                <a:endParaRPr lang="en-US" sz="600" dirty="0">
                  <a:solidFill>
                    <a:schemeClr val="tx1"/>
                  </a:solidFill>
                  <a:latin typeface="Arial" pitchFamily="34" charset="0"/>
                  <a:cs typeface="Arial" pitchFamily="34" charset="0"/>
                </a:endParaRPr>
              </a:p>
            </p:txBody>
          </p:sp>
        </p:grpSp>
      </p:grpSp>
      <p:grpSp>
        <p:nvGrpSpPr>
          <p:cNvPr id="32" name="Group 166"/>
          <p:cNvGrpSpPr/>
          <p:nvPr/>
        </p:nvGrpSpPr>
        <p:grpSpPr>
          <a:xfrm>
            <a:off x="320040" y="2560320"/>
            <a:ext cx="4754880" cy="137160"/>
            <a:chOff x="2468880" y="985266"/>
            <a:chExt cx="4754880" cy="137160"/>
          </a:xfrm>
        </p:grpSpPr>
        <p:grpSp>
          <p:nvGrpSpPr>
            <p:cNvPr id="34" name="Group 26"/>
            <p:cNvGrpSpPr/>
            <p:nvPr/>
          </p:nvGrpSpPr>
          <p:grpSpPr>
            <a:xfrm>
              <a:off x="2468880" y="985266"/>
              <a:ext cx="4206240" cy="137160"/>
              <a:chOff x="2468880" y="1143000"/>
              <a:chExt cx="4206240" cy="137160"/>
            </a:xfrm>
          </p:grpSpPr>
          <p:grpSp>
            <p:nvGrpSpPr>
              <p:cNvPr id="37" name="Group 25"/>
              <p:cNvGrpSpPr/>
              <p:nvPr/>
            </p:nvGrpSpPr>
            <p:grpSpPr>
              <a:xfrm>
                <a:off x="2560320" y="1143000"/>
                <a:ext cx="137160" cy="137160"/>
                <a:chOff x="1828800" y="914400"/>
                <a:chExt cx="137160" cy="137160"/>
              </a:xfrm>
            </p:grpSpPr>
            <p:sp>
              <p:nvSpPr>
                <p:cNvPr id="141" name="Rectangle 14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Rectangle 139"/>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8" name="Group 23"/>
            <p:cNvGrpSpPr/>
            <p:nvPr/>
          </p:nvGrpSpPr>
          <p:grpSpPr>
            <a:xfrm>
              <a:off x="2468880" y="985266"/>
              <a:ext cx="4754880" cy="137160"/>
              <a:chOff x="2468880" y="731520"/>
              <a:chExt cx="4754880" cy="137160"/>
            </a:xfrm>
          </p:grpSpPr>
          <p:sp>
            <p:nvSpPr>
              <p:cNvPr id="137" name="Rectangle 13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38" name="Rectangle 137"/>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You won’t see me.</a:t>
                </a:r>
                <a:endParaRPr lang="en-US" sz="600" dirty="0">
                  <a:solidFill>
                    <a:schemeClr val="tx1"/>
                  </a:solidFill>
                  <a:latin typeface="Arial" pitchFamily="34" charset="0"/>
                  <a:cs typeface="Arial" pitchFamily="34" charset="0"/>
                </a:endParaRPr>
              </a:p>
            </p:txBody>
          </p:sp>
        </p:grpSp>
      </p:grpSp>
      <p:grpSp>
        <p:nvGrpSpPr>
          <p:cNvPr id="301" name="Group 300"/>
          <p:cNvGrpSpPr/>
          <p:nvPr/>
        </p:nvGrpSpPr>
        <p:grpSpPr>
          <a:xfrm>
            <a:off x="320040" y="2743200"/>
            <a:ext cx="4754880" cy="502920"/>
            <a:chOff x="320040" y="2926080"/>
            <a:chExt cx="4754880" cy="502920"/>
          </a:xfrm>
        </p:grpSpPr>
        <p:grpSp>
          <p:nvGrpSpPr>
            <p:cNvPr id="43" name="Group 166"/>
            <p:cNvGrpSpPr/>
            <p:nvPr/>
          </p:nvGrpSpPr>
          <p:grpSpPr>
            <a:xfrm>
              <a:off x="320040" y="2926080"/>
              <a:ext cx="4754880" cy="137160"/>
              <a:chOff x="2468880" y="985266"/>
              <a:chExt cx="4754880" cy="137160"/>
            </a:xfrm>
          </p:grpSpPr>
          <p:grpSp>
            <p:nvGrpSpPr>
              <p:cNvPr id="44" name="Group 26"/>
              <p:cNvGrpSpPr/>
              <p:nvPr/>
            </p:nvGrpSpPr>
            <p:grpSpPr>
              <a:xfrm>
                <a:off x="2468880" y="985266"/>
                <a:ext cx="4206240" cy="137160"/>
                <a:chOff x="2468880" y="1143000"/>
                <a:chExt cx="4206240" cy="137160"/>
              </a:xfrm>
            </p:grpSpPr>
            <p:grpSp>
              <p:nvGrpSpPr>
                <p:cNvPr id="45" name="Group 25"/>
                <p:cNvGrpSpPr/>
                <p:nvPr/>
              </p:nvGrpSpPr>
              <p:grpSpPr>
                <a:xfrm>
                  <a:off x="2560320" y="1143000"/>
                  <a:ext cx="137160" cy="137160"/>
                  <a:chOff x="1828800" y="914400"/>
                  <a:chExt cx="137160" cy="137160"/>
                </a:xfrm>
              </p:grpSpPr>
              <p:sp>
                <p:nvSpPr>
                  <p:cNvPr id="253" name="Rectangle 25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Rectangle 247"/>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6" name="Group 23"/>
              <p:cNvGrpSpPr/>
              <p:nvPr/>
            </p:nvGrpSpPr>
            <p:grpSpPr>
              <a:xfrm>
                <a:off x="2468880" y="985266"/>
                <a:ext cx="4754880" cy="137160"/>
                <a:chOff x="2468880" y="731520"/>
                <a:chExt cx="4754880" cy="137160"/>
              </a:xfrm>
            </p:grpSpPr>
            <p:sp>
              <p:nvSpPr>
                <p:cNvPr id="243" name="Rectangle 242"/>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44" name="Rectangle 243"/>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Think for yourself. (George Harrison)</a:t>
                  </a:r>
                  <a:endParaRPr lang="en-US" sz="600" dirty="0">
                    <a:solidFill>
                      <a:schemeClr val="tx1"/>
                    </a:solidFill>
                    <a:latin typeface="Arial" pitchFamily="34" charset="0"/>
                    <a:cs typeface="Arial" pitchFamily="34" charset="0"/>
                  </a:endParaRPr>
                </a:p>
              </p:txBody>
            </p:sp>
          </p:grpSp>
        </p:grpSp>
        <p:grpSp>
          <p:nvGrpSpPr>
            <p:cNvPr id="47" name="Group 166"/>
            <p:cNvGrpSpPr/>
            <p:nvPr/>
          </p:nvGrpSpPr>
          <p:grpSpPr>
            <a:xfrm>
              <a:off x="320040" y="3108960"/>
              <a:ext cx="4754880" cy="137160"/>
              <a:chOff x="2468880" y="985266"/>
              <a:chExt cx="4754880" cy="137160"/>
            </a:xfrm>
          </p:grpSpPr>
          <p:grpSp>
            <p:nvGrpSpPr>
              <p:cNvPr id="48" name="Group 26"/>
              <p:cNvGrpSpPr/>
              <p:nvPr/>
            </p:nvGrpSpPr>
            <p:grpSpPr>
              <a:xfrm>
                <a:off x="2468880" y="985266"/>
                <a:ext cx="4206240" cy="137160"/>
                <a:chOff x="2468880" y="1143000"/>
                <a:chExt cx="4206240" cy="137160"/>
              </a:xfrm>
            </p:grpSpPr>
            <p:grpSp>
              <p:nvGrpSpPr>
                <p:cNvPr id="49" name="Group 25"/>
                <p:cNvGrpSpPr/>
                <p:nvPr/>
              </p:nvGrpSpPr>
              <p:grpSpPr>
                <a:xfrm>
                  <a:off x="2560320" y="1143000"/>
                  <a:ext cx="137160" cy="137160"/>
                  <a:chOff x="1828800" y="914400"/>
                  <a:chExt cx="137160" cy="137160"/>
                </a:xfrm>
              </p:grpSpPr>
              <p:sp>
                <p:nvSpPr>
                  <p:cNvPr id="214" name="Rectangle 21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3" name="Rectangle 21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0" name="Group 196"/>
              <p:cNvGrpSpPr/>
              <p:nvPr/>
            </p:nvGrpSpPr>
            <p:grpSpPr>
              <a:xfrm>
                <a:off x="2468880" y="985266"/>
                <a:ext cx="4754880" cy="137160"/>
                <a:chOff x="2468880" y="731520"/>
                <a:chExt cx="4754880" cy="137160"/>
              </a:xfrm>
            </p:grpSpPr>
            <p:sp>
              <p:nvSpPr>
                <p:cNvPr id="198" name="Rectangle 197"/>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99" name="Rectangle 19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The word.</a:t>
                  </a:r>
                  <a:endParaRPr lang="en-US" sz="600" dirty="0">
                    <a:solidFill>
                      <a:schemeClr val="tx1"/>
                    </a:solidFill>
                    <a:latin typeface="Arial" pitchFamily="34" charset="0"/>
                    <a:cs typeface="Arial" pitchFamily="34" charset="0"/>
                  </a:endParaRPr>
                </a:p>
              </p:txBody>
            </p:sp>
          </p:grpSp>
        </p:grpSp>
        <p:grpSp>
          <p:nvGrpSpPr>
            <p:cNvPr id="51" name="Group 166"/>
            <p:cNvGrpSpPr/>
            <p:nvPr/>
          </p:nvGrpSpPr>
          <p:grpSpPr>
            <a:xfrm>
              <a:off x="320040" y="3291840"/>
              <a:ext cx="4754880" cy="137160"/>
              <a:chOff x="2468880" y="985266"/>
              <a:chExt cx="4754880" cy="137160"/>
            </a:xfrm>
          </p:grpSpPr>
          <p:grpSp>
            <p:nvGrpSpPr>
              <p:cNvPr id="52" name="Group 26"/>
              <p:cNvGrpSpPr/>
              <p:nvPr/>
            </p:nvGrpSpPr>
            <p:grpSpPr>
              <a:xfrm>
                <a:off x="2468880" y="985266"/>
                <a:ext cx="4206240" cy="137160"/>
                <a:chOff x="2468880" y="1143000"/>
                <a:chExt cx="4206240" cy="137160"/>
              </a:xfrm>
            </p:grpSpPr>
            <p:grpSp>
              <p:nvGrpSpPr>
                <p:cNvPr id="53" name="Group 25"/>
                <p:cNvGrpSpPr/>
                <p:nvPr/>
              </p:nvGrpSpPr>
              <p:grpSpPr>
                <a:xfrm>
                  <a:off x="2560320" y="1143000"/>
                  <a:ext cx="137160" cy="137160"/>
                  <a:chOff x="1828800" y="914400"/>
                  <a:chExt cx="137160" cy="137160"/>
                </a:xfrm>
              </p:grpSpPr>
              <p:sp>
                <p:nvSpPr>
                  <p:cNvPr id="191" name="Rectangle 19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 name="Rectangle 188"/>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4" name="Group 23"/>
              <p:cNvGrpSpPr/>
              <p:nvPr/>
            </p:nvGrpSpPr>
            <p:grpSpPr>
              <a:xfrm>
                <a:off x="2468880" y="985266"/>
                <a:ext cx="4754880" cy="137160"/>
                <a:chOff x="2468880" y="731520"/>
                <a:chExt cx="4754880" cy="137160"/>
              </a:xfrm>
            </p:grpSpPr>
            <p:sp>
              <p:nvSpPr>
                <p:cNvPr id="182" name="Rectangle 181"/>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83" name="Rectangle 182"/>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Michelle.</a:t>
                  </a:r>
                  <a:endParaRPr lang="en-US" sz="600" dirty="0">
                    <a:solidFill>
                      <a:schemeClr val="tx1"/>
                    </a:solidFill>
                    <a:latin typeface="Arial" pitchFamily="34" charset="0"/>
                    <a:cs typeface="Arial" pitchFamily="34" charset="0"/>
                  </a:endParaRPr>
                </a:p>
              </p:txBody>
            </p:sp>
          </p:grpSp>
        </p:grpSp>
      </p:grpSp>
      <p:grpSp>
        <p:nvGrpSpPr>
          <p:cNvPr id="305" name="Group 304"/>
          <p:cNvGrpSpPr/>
          <p:nvPr/>
        </p:nvGrpSpPr>
        <p:grpSpPr>
          <a:xfrm>
            <a:off x="320040" y="3291840"/>
            <a:ext cx="4754880" cy="1051560"/>
            <a:chOff x="320040" y="3566160"/>
            <a:chExt cx="4754880" cy="1051560"/>
          </a:xfrm>
        </p:grpSpPr>
        <p:grpSp>
          <p:nvGrpSpPr>
            <p:cNvPr id="55" name="Group 166"/>
            <p:cNvGrpSpPr/>
            <p:nvPr/>
          </p:nvGrpSpPr>
          <p:grpSpPr>
            <a:xfrm>
              <a:off x="320040" y="3566160"/>
              <a:ext cx="4754880" cy="137160"/>
              <a:chOff x="2468880" y="985266"/>
              <a:chExt cx="4754880" cy="137160"/>
            </a:xfrm>
          </p:grpSpPr>
          <p:grpSp>
            <p:nvGrpSpPr>
              <p:cNvPr id="57" name="Group 26"/>
              <p:cNvGrpSpPr/>
              <p:nvPr/>
            </p:nvGrpSpPr>
            <p:grpSpPr>
              <a:xfrm>
                <a:off x="2468880" y="985266"/>
                <a:ext cx="4206240" cy="137160"/>
                <a:chOff x="2468880" y="1143000"/>
                <a:chExt cx="4206240" cy="137160"/>
              </a:xfrm>
            </p:grpSpPr>
            <p:grpSp>
              <p:nvGrpSpPr>
                <p:cNvPr id="58" name="Group 25"/>
                <p:cNvGrpSpPr/>
                <p:nvPr/>
              </p:nvGrpSpPr>
              <p:grpSpPr>
                <a:xfrm>
                  <a:off x="2560320" y="1143000"/>
                  <a:ext cx="137160" cy="137160"/>
                  <a:chOff x="1828800" y="914400"/>
                  <a:chExt cx="137160" cy="137160"/>
                </a:xfrm>
              </p:grpSpPr>
              <p:sp>
                <p:nvSpPr>
                  <p:cNvPr id="172" name="Rectangle 17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Rectangle 170"/>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9" name="Group 23"/>
              <p:cNvGrpSpPr/>
              <p:nvPr/>
            </p:nvGrpSpPr>
            <p:grpSpPr>
              <a:xfrm>
                <a:off x="2468880" y="985266"/>
                <a:ext cx="4754880" cy="137160"/>
                <a:chOff x="2468880" y="731520"/>
                <a:chExt cx="4754880" cy="137160"/>
              </a:xfrm>
            </p:grpSpPr>
            <p:sp>
              <p:nvSpPr>
                <p:cNvPr id="167" name="Rectangle 16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68" name="Rectangle 167"/>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grpSp>
          <p:nvGrpSpPr>
            <p:cNvPr id="60" name="Group 166"/>
            <p:cNvGrpSpPr/>
            <p:nvPr/>
          </p:nvGrpSpPr>
          <p:grpSpPr>
            <a:xfrm>
              <a:off x="320040" y="3749040"/>
              <a:ext cx="4754880" cy="137160"/>
              <a:chOff x="2468880" y="985266"/>
              <a:chExt cx="4754880" cy="137160"/>
            </a:xfrm>
          </p:grpSpPr>
          <p:grpSp>
            <p:nvGrpSpPr>
              <p:cNvPr id="61" name="Group 26"/>
              <p:cNvGrpSpPr/>
              <p:nvPr/>
            </p:nvGrpSpPr>
            <p:grpSpPr>
              <a:xfrm>
                <a:off x="2468880" y="985266"/>
                <a:ext cx="4206240" cy="137160"/>
                <a:chOff x="2468880" y="1143000"/>
                <a:chExt cx="4206240" cy="137160"/>
              </a:xfrm>
            </p:grpSpPr>
            <p:grpSp>
              <p:nvGrpSpPr>
                <p:cNvPr id="62" name="Group 25"/>
                <p:cNvGrpSpPr/>
                <p:nvPr/>
              </p:nvGrpSpPr>
              <p:grpSpPr>
                <a:xfrm>
                  <a:off x="2560320" y="1143000"/>
                  <a:ext cx="137160" cy="137160"/>
                  <a:chOff x="1828800" y="914400"/>
                  <a:chExt cx="137160" cy="137160"/>
                </a:xfrm>
              </p:grpSpPr>
              <p:sp>
                <p:nvSpPr>
                  <p:cNvPr id="294" name="Rectangle 29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Rectangle 29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3" name="Group 23"/>
              <p:cNvGrpSpPr/>
              <p:nvPr/>
            </p:nvGrpSpPr>
            <p:grpSpPr>
              <a:xfrm>
                <a:off x="2468880" y="985266"/>
                <a:ext cx="4754880" cy="137160"/>
                <a:chOff x="2468880" y="731520"/>
                <a:chExt cx="4754880" cy="137160"/>
              </a:xfrm>
            </p:grpSpPr>
            <p:sp>
              <p:nvSpPr>
                <p:cNvPr id="290" name="Rectangle 28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91" name="Rectangle 29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Girl.</a:t>
                  </a:r>
                  <a:endParaRPr lang="en-US" sz="600" dirty="0">
                    <a:solidFill>
                      <a:schemeClr val="tx1"/>
                    </a:solidFill>
                    <a:latin typeface="Arial" pitchFamily="34" charset="0"/>
                    <a:cs typeface="Arial" pitchFamily="34" charset="0"/>
                  </a:endParaRPr>
                </a:p>
              </p:txBody>
            </p:sp>
          </p:grpSp>
        </p:grpSp>
        <p:grpSp>
          <p:nvGrpSpPr>
            <p:cNvPr id="259" name="Group 166"/>
            <p:cNvGrpSpPr/>
            <p:nvPr/>
          </p:nvGrpSpPr>
          <p:grpSpPr>
            <a:xfrm>
              <a:off x="320040" y="3931920"/>
              <a:ext cx="4754880" cy="137160"/>
              <a:chOff x="2468880" y="985266"/>
              <a:chExt cx="4754880" cy="137160"/>
            </a:xfrm>
          </p:grpSpPr>
          <p:grpSp>
            <p:nvGrpSpPr>
              <p:cNvPr id="260" name="Group 26"/>
              <p:cNvGrpSpPr/>
              <p:nvPr/>
            </p:nvGrpSpPr>
            <p:grpSpPr>
              <a:xfrm>
                <a:off x="2468880" y="985266"/>
                <a:ext cx="4206240" cy="137160"/>
                <a:chOff x="2468880" y="1143000"/>
                <a:chExt cx="4206240" cy="137160"/>
              </a:xfrm>
            </p:grpSpPr>
            <p:grpSp>
              <p:nvGrpSpPr>
                <p:cNvPr id="261" name="Group 25"/>
                <p:cNvGrpSpPr/>
                <p:nvPr/>
              </p:nvGrpSpPr>
              <p:grpSpPr>
                <a:xfrm>
                  <a:off x="2560320" y="1143000"/>
                  <a:ext cx="137160" cy="137160"/>
                  <a:chOff x="1828800" y="914400"/>
                  <a:chExt cx="137160" cy="137160"/>
                </a:xfrm>
              </p:grpSpPr>
              <p:sp>
                <p:nvSpPr>
                  <p:cNvPr id="286" name="Rectangle 28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5" name="Rectangle 284"/>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2" name="Group 196"/>
              <p:cNvGrpSpPr/>
              <p:nvPr/>
            </p:nvGrpSpPr>
            <p:grpSpPr>
              <a:xfrm>
                <a:off x="2468880" y="985266"/>
                <a:ext cx="4754880" cy="137160"/>
                <a:chOff x="2468880" y="731520"/>
                <a:chExt cx="4754880" cy="137160"/>
              </a:xfrm>
            </p:grpSpPr>
            <p:sp>
              <p:nvSpPr>
                <p:cNvPr id="282" name="Rectangle 281"/>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83" name="Rectangle 282"/>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I’m looking through you.</a:t>
                  </a:r>
                  <a:endParaRPr lang="en-US" sz="600" dirty="0">
                    <a:solidFill>
                      <a:schemeClr val="tx1"/>
                    </a:solidFill>
                    <a:latin typeface="Arial" pitchFamily="34" charset="0"/>
                    <a:cs typeface="Arial" pitchFamily="34" charset="0"/>
                  </a:endParaRPr>
                </a:p>
              </p:txBody>
            </p:sp>
          </p:grpSp>
        </p:grpSp>
        <p:grpSp>
          <p:nvGrpSpPr>
            <p:cNvPr id="263" name="Group 166"/>
            <p:cNvGrpSpPr/>
            <p:nvPr/>
          </p:nvGrpSpPr>
          <p:grpSpPr>
            <a:xfrm>
              <a:off x="320040" y="4114800"/>
              <a:ext cx="4754880" cy="137160"/>
              <a:chOff x="2468880" y="985266"/>
              <a:chExt cx="4754880" cy="137160"/>
            </a:xfrm>
          </p:grpSpPr>
          <p:grpSp>
            <p:nvGrpSpPr>
              <p:cNvPr id="264" name="Group 26"/>
              <p:cNvGrpSpPr/>
              <p:nvPr/>
            </p:nvGrpSpPr>
            <p:grpSpPr>
              <a:xfrm>
                <a:off x="2468880" y="985266"/>
                <a:ext cx="4206240" cy="137160"/>
                <a:chOff x="2468880" y="1143000"/>
                <a:chExt cx="4206240" cy="137160"/>
              </a:xfrm>
            </p:grpSpPr>
            <p:grpSp>
              <p:nvGrpSpPr>
                <p:cNvPr id="265" name="Group 25"/>
                <p:cNvGrpSpPr/>
                <p:nvPr/>
              </p:nvGrpSpPr>
              <p:grpSpPr>
                <a:xfrm>
                  <a:off x="2560320" y="1143000"/>
                  <a:ext cx="137160" cy="137160"/>
                  <a:chOff x="1828800" y="914400"/>
                  <a:chExt cx="137160" cy="137160"/>
                </a:xfrm>
              </p:grpSpPr>
              <p:sp>
                <p:nvSpPr>
                  <p:cNvPr id="278" name="Rectangle 27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7" name="Rectangle 276"/>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8" name="Group 23"/>
              <p:cNvGrpSpPr/>
              <p:nvPr/>
            </p:nvGrpSpPr>
            <p:grpSpPr>
              <a:xfrm>
                <a:off x="2468880" y="985266"/>
                <a:ext cx="4754880" cy="137160"/>
                <a:chOff x="2468880" y="731520"/>
                <a:chExt cx="4754880" cy="137160"/>
              </a:xfrm>
            </p:grpSpPr>
            <p:sp>
              <p:nvSpPr>
                <p:cNvPr id="274" name="Rectangle 273"/>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75" name="Rectangle 274"/>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In my life.</a:t>
                  </a:r>
                  <a:endParaRPr lang="en-US" sz="600" dirty="0">
                    <a:solidFill>
                      <a:schemeClr val="tx1"/>
                    </a:solidFill>
                    <a:latin typeface="Arial" pitchFamily="34" charset="0"/>
                    <a:cs typeface="Arial" pitchFamily="34" charset="0"/>
                  </a:endParaRPr>
                </a:p>
              </p:txBody>
            </p:sp>
          </p:grpSp>
        </p:grpSp>
        <p:grpSp>
          <p:nvGrpSpPr>
            <p:cNvPr id="272" name="Group 166"/>
            <p:cNvGrpSpPr/>
            <p:nvPr/>
          </p:nvGrpSpPr>
          <p:grpSpPr>
            <a:xfrm>
              <a:off x="320040" y="4297680"/>
              <a:ext cx="4754880" cy="137160"/>
              <a:chOff x="2468880" y="985266"/>
              <a:chExt cx="4754880" cy="137160"/>
            </a:xfrm>
          </p:grpSpPr>
          <p:grpSp>
            <p:nvGrpSpPr>
              <p:cNvPr id="273" name="Group 26"/>
              <p:cNvGrpSpPr/>
              <p:nvPr/>
            </p:nvGrpSpPr>
            <p:grpSpPr>
              <a:xfrm>
                <a:off x="2468880" y="985266"/>
                <a:ext cx="4206240" cy="137160"/>
                <a:chOff x="2468880" y="1143000"/>
                <a:chExt cx="4206240" cy="137160"/>
              </a:xfrm>
            </p:grpSpPr>
            <p:grpSp>
              <p:nvGrpSpPr>
                <p:cNvPr id="276" name="Group 25"/>
                <p:cNvGrpSpPr/>
                <p:nvPr/>
              </p:nvGrpSpPr>
              <p:grpSpPr>
                <a:xfrm>
                  <a:off x="2560320" y="1143000"/>
                  <a:ext cx="137160" cy="137160"/>
                  <a:chOff x="1828800" y="914400"/>
                  <a:chExt cx="137160" cy="137160"/>
                </a:xfrm>
              </p:grpSpPr>
              <p:sp>
                <p:nvSpPr>
                  <p:cNvPr id="270" name="Rectangle 26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Rectangle 268"/>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80" name="Group 23"/>
              <p:cNvGrpSpPr/>
              <p:nvPr/>
            </p:nvGrpSpPr>
            <p:grpSpPr>
              <a:xfrm>
                <a:off x="2468880" y="985266"/>
                <a:ext cx="4754880" cy="137160"/>
                <a:chOff x="2468880" y="731520"/>
                <a:chExt cx="4754880" cy="137160"/>
              </a:xfrm>
            </p:grpSpPr>
            <p:sp>
              <p:nvSpPr>
                <p:cNvPr id="266" name="Rectangle 26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67" name="Rectangle 26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Wait.</a:t>
                  </a:r>
                  <a:endParaRPr lang="en-US" sz="600" dirty="0">
                    <a:solidFill>
                      <a:schemeClr val="tx1"/>
                    </a:solidFill>
                    <a:latin typeface="Arial" pitchFamily="34" charset="0"/>
                    <a:cs typeface="Arial" pitchFamily="34" charset="0"/>
                  </a:endParaRPr>
                </a:p>
              </p:txBody>
            </p:sp>
          </p:grpSp>
        </p:grpSp>
        <p:grpSp>
          <p:nvGrpSpPr>
            <p:cNvPr id="292" name="Group 166"/>
            <p:cNvGrpSpPr/>
            <p:nvPr/>
          </p:nvGrpSpPr>
          <p:grpSpPr>
            <a:xfrm>
              <a:off x="320040" y="4480560"/>
              <a:ext cx="4754880" cy="137160"/>
              <a:chOff x="2468880" y="985266"/>
              <a:chExt cx="4754880" cy="137160"/>
            </a:xfrm>
          </p:grpSpPr>
          <p:grpSp>
            <p:nvGrpSpPr>
              <p:cNvPr id="296" name="Group 26"/>
              <p:cNvGrpSpPr/>
              <p:nvPr/>
            </p:nvGrpSpPr>
            <p:grpSpPr>
              <a:xfrm>
                <a:off x="2468880" y="985266"/>
                <a:ext cx="4206240" cy="137160"/>
                <a:chOff x="2468880" y="1143000"/>
                <a:chExt cx="4206240" cy="137160"/>
              </a:xfrm>
            </p:grpSpPr>
            <p:grpSp>
              <p:nvGrpSpPr>
                <p:cNvPr id="297" name="Group 25"/>
                <p:cNvGrpSpPr/>
                <p:nvPr/>
              </p:nvGrpSpPr>
              <p:grpSpPr>
                <a:xfrm>
                  <a:off x="2560320" y="1143000"/>
                  <a:ext cx="137160" cy="137160"/>
                  <a:chOff x="1828800" y="914400"/>
                  <a:chExt cx="137160" cy="137160"/>
                </a:xfrm>
              </p:grpSpPr>
              <p:sp>
                <p:nvSpPr>
                  <p:cNvPr id="313" name="Rectangle 31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2" name="Rectangle 311"/>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98" name="Group 23"/>
              <p:cNvGrpSpPr/>
              <p:nvPr/>
            </p:nvGrpSpPr>
            <p:grpSpPr>
              <a:xfrm>
                <a:off x="2468880" y="985266"/>
                <a:ext cx="4754880" cy="137160"/>
                <a:chOff x="2468880" y="731520"/>
                <a:chExt cx="4754880" cy="137160"/>
              </a:xfrm>
            </p:grpSpPr>
            <p:sp>
              <p:nvSpPr>
                <p:cNvPr id="309" name="Rectangle 30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10" name="Rectangle 30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Run for your life.</a:t>
                  </a:r>
                  <a:endParaRPr lang="en-US" sz="600" dirty="0">
                    <a:solidFill>
                      <a:schemeClr val="tx1"/>
                    </a:solidFill>
                    <a:latin typeface="Arial" pitchFamily="34" charset="0"/>
                    <a:cs typeface="Arial" pitchFamily="34" charset="0"/>
                  </a:endParaRPr>
                </a:p>
              </p:txBody>
            </p:sp>
          </p:grpSp>
        </p:grpSp>
      </p:grpSp>
      <p:grpSp>
        <p:nvGrpSpPr>
          <p:cNvPr id="304" name="Group 173"/>
          <p:cNvGrpSpPr/>
          <p:nvPr/>
        </p:nvGrpSpPr>
        <p:grpSpPr>
          <a:xfrm>
            <a:off x="5303520" y="914400"/>
            <a:ext cx="3474720" cy="777240"/>
            <a:chOff x="2834640" y="274320"/>
            <a:chExt cx="3474720" cy="777240"/>
          </a:xfrm>
        </p:grpSpPr>
        <p:grpSp>
          <p:nvGrpSpPr>
            <p:cNvPr id="306" name="Group 46"/>
            <p:cNvGrpSpPr/>
            <p:nvPr/>
          </p:nvGrpSpPr>
          <p:grpSpPr>
            <a:xfrm>
              <a:off x="3108960" y="274320"/>
              <a:ext cx="2926080" cy="137160"/>
              <a:chOff x="3108960" y="2743200"/>
              <a:chExt cx="2926080" cy="137160"/>
            </a:xfrm>
          </p:grpSpPr>
          <p:sp>
            <p:nvSpPr>
              <p:cNvPr id="325" name="TextBox 9"/>
              <p:cNvSpPr txBox="1"/>
              <p:nvPr/>
            </p:nvSpPr>
            <p:spPr bwMode="auto">
              <a:xfrm>
                <a:off x="3108960" y="2743200"/>
                <a:ext cx="914400" cy="13716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Work</a:t>
                </a:r>
                <a:endParaRPr lang="en-US" sz="800" b="1" dirty="0">
                  <a:solidFill>
                    <a:schemeClr val="tx1">
                      <a:lumMod val="75000"/>
                      <a:lumOff val="25000"/>
                    </a:schemeClr>
                  </a:solidFill>
                </a:endParaRPr>
              </a:p>
            </p:txBody>
          </p:sp>
          <p:sp>
            <p:nvSpPr>
              <p:cNvPr id="326" name="TextBox 10"/>
              <p:cNvSpPr txBox="1"/>
              <p:nvPr/>
            </p:nvSpPr>
            <p:spPr bwMode="auto">
              <a:xfrm>
                <a:off x="5120640" y="2743200"/>
                <a:ext cx="914400" cy="137160"/>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Contributor</a:t>
                </a:r>
                <a:endParaRPr lang="en-US" sz="800" b="1" dirty="0">
                  <a:solidFill>
                    <a:schemeClr val="tx1">
                      <a:lumMod val="75000"/>
                      <a:lumOff val="25000"/>
                    </a:schemeClr>
                  </a:solidFill>
                </a:endParaRPr>
              </a:p>
            </p:txBody>
          </p:sp>
          <p:sp>
            <p:nvSpPr>
              <p:cNvPr id="327" name="TextBox 11"/>
              <p:cNvSpPr txBox="1"/>
              <p:nvPr/>
            </p:nvSpPr>
            <p:spPr bwMode="auto">
              <a:xfrm>
                <a:off x="4114800" y="2743200"/>
                <a:ext cx="914400" cy="137160"/>
              </a:xfrm>
              <a:prstGeom prst="rect">
                <a:avLst/>
              </a:prstGeom>
              <a:solidFill>
                <a:schemeClr val="bg2">
                  <a:lumMod val="75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Manifestation</a:t>
                </a:r>
                <a:endParaRPr lang="en-US" sz="800" b="1" dirty="0">
                  <a:solidFill>
                    <a:schemeClr val="tx1">
                      <a:lumMod val="75000"/>
                      <a:lumOff val="25000"/>
                    </a:schemeClr>
                  </a:solidFill>
                </a:endParaRPr>
              </a:p>
            </p:txBody>
          </p:sp>
        </p:grpSp>
        <p:sp>
          <p:nvSpPr>
            <p:cNvPr id="307" name="TextBox 306"/>
            <p:cNvSpPr txBox="1"/>
            <p:nvPr/>
          </p:nvSpPr>
          <p:spPr bwMode="auto">
            <a:xfrm>
              <a:off x="2834640" y="411480"/>
              <a:ext cx="3474720" cy="64008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endParaRPr lang="en-US" sz="1000" b="1" dirty="0">
                <a:solidFill>
                  <a:schemeClr val="tx1">
                    <a:lumMod val="75000"/>
                    <a:lumOff val="25000"/>
                  </a:schemeClr>
                </a:solidFill>
              </a:endParaRPr>
            </a:p>
          </p:txBody>
        </p:sp>
        <p:grpSp>
          <p:nvGrpSpPr>
            <p:cNvPr id="308" name="Group 20"/>
            <p:cNvGrpSpPr/>
            <p:nvPr/>
          </p:nvGrpSpPr>
          <p:grpSpPr>
            <a:xfrm>
              <a:off x="2834640" y="868680"/>
              <a:ext cx="3474720" cy="137160"/>
              <a:chOff x="2560321" y="2472690"/>
              <a:chExt cx="4206240" cy="137160"/>
            </a:xfrm>
          </p:grpSpPr>
          <p:sp>
            <p:nvSpPr>
              <p:cNvPr id="323" name="TextBox 6"/>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rgbClr val="003CB4"/>
                    </a:solidFill>
                    <a:latin typeface="Arial" pitchFamily="34" charset="0"/>
                    <a:cs typeface="Arial" pitchFamily="34" charset="0"/>
                  </a:rPr>
                  <a:t>[links left…]</a:t>
                </a:r>
                <a:endParaRPr lang="en-US" sz="600" dirty="0">
                  <a:solidFill>
                    <a:srgbClr val="003CB4"/>
                  </a:solidFill>
                  <a:latin typeface="Arial" pitchFamily="34" charset="0"/>
                  <a:cs typeface="Arial" pitchFamily="34" charset="0"/>
                </a:endParaRPr>
              </a:p>
            </p:txBody>
          </p:sp>
          <p:sp>
            <p:nvSpPr>
              <p:cNvPr id="324" name="TextBox 8"/>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r"/>
                <a:r>
                  <a:rPr lang="en-US" sz="600" dirty="0" smtClean="0">
                    <a:solidFill>
                      <a:srgbClr val="003CB4"/>
                    </a:solidFill>
                    <a:latin typeface="Arial" pitchFamily="34" charset="0"/>
                    <a:cs typeface="Arial" pitchFamily="34" charset="0"/>
                  </a:rPr>
                  <a:t>[links right…]</a:t>
                </a:r>
                <a:endParaRPr lang="en-US" sz="600" dirty="0">
                  <a:solidFill>
                    <a:srgbClr val="003CB4"/>
                  </a:solidFill>
                  <a:latin typeface="Arial" pitchFamily="34" charset="0"/>
                  <a:cs typeface="Arial" pitchFamily="34" charset="0"/>
                </a:endParaRPr>
              </a:p>
            </p:txBody>
          </p:sp>
        </p:grpSp>
        <p:grpSp>
          <p:nvGrpSpPr>
            <p:cNvPr id="311" name="Group 19"/>
            <p:cNvGrpSpPr/>
            <p:nvPr/>
          </p:nvGrpSpPr>
          <p:grpSpPr>
            <a:xfrm>
              <a:off x="2880360" y="502920"/>
              <a:ext cx="3383280" cy="320040"/>
              <a:chOff x="2743200" y="2841307"/>
              <a:chExt cx="3383280" cy="320040"/>
            </a:xfrm>
          </p:grpSpPr>
          <p:sp>
            <p:nvSpPr>
              <p:cNvPr id="315" name="TextBox 314"/>
              <p:cNvSpPr txBox="1"/>
              <p:nvPr/>
            </p:nvSpPr>
            <p:spPr bwMode="auto">
              <a:xfrm>
                <a:off x="5486400" y="2841307"/>
                <a:ext cx="548640" cy="320040"/>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ctr"/>
                <a:r>
                  <a:rPr lang="en-US" sz="800" b="1" i="1" dirty="0" smtClean="0">
                    <a:solidFill>
                      <a:schemeClr val="bg1"/>
                    </a:solidFill>
                  </a:rPr>
                  <a:t>search</a:t>
                </a:r>
                <a:endParaRPr lang="en-US" sz="800" b="1" i="1" dirty="0">
                  <a:solidFill>
                    <a:schemeClr val="bg1"/>
                  </a:solidFill>
                </a:endParaRPr>
              </a:p>
            </p:txBody>
          </p:sp>
          <p:grpSp>
            <p:nvGrpSpPr>
              <p:cNvPr id="316" name="Group 18"/>
              <p:cNvGrpSpPr/>
              <p:nvPr/>
            </p:nvGrpSpPr>
            <p:grpSpPr>
              <a:xfrm>
                <a:off x="2743200" y="2841307"/>
                <a:ext cx="3383280" cy="320040"/>
                <a:chOff x="2880360" y="2834640"/>
                <a:chExt cx="3383280" cy="320040"/>
              </a:xfrm>
            </p:grpSpPr>
            <p:grpSp>
              <p:nvGrpSpPr>
                <p:cNvPr id="317" name="Group 14"/>
                <p:cNvGrpSpPr/>
                <p:nvPr/>
              </p:nvGrpSpPr>
              <p:grpSpPr>
                <a:xfrm>
                  <a:off x="2880360" y="2834640"/>
                  <a:ext cx="3383280" cy="137160"/>
                  <a:chOff x="3154680" y="2834640"/>
                  <a:chExt cx="3383280" cy="137160"/>
                </a:xfrm>
              </p:grpSpPr>
              <p:sp>
                <p:nvSpPr>
                  <p:cNvPr id="321" name="TextBox 320"/>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Title:</a:t>
                    </a:r>
                    <a:endParaRPr lang="en-US" sz="600" i="1" dirty="0">
                      <a:solidFill>
                        <a:schemeClr val="tx1"/>
                      </a:solidFill>
                      <a:latin typeface="Arial" pitchFamily="34" charset="0"/>
                      <a:cs typeface="Arial" pitchFamily="34" charset="0"/>
                    </a:endParaRPr>
                  </a:p>
                </p:txBody>
              </p:sp>
              <p:sp>
                <p:nvSpPr>
                  <p:cNvPr id="322" name="TextBox 321"/>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Run for your life</a:t>
                    </a:r>
                    <a:endParaRPr lang="en-US" sz="600" dirty="0">
                      <a:solidFill>
                        <a:schemeClr val="tx1"/>
                      </a:solidFill>
                      <a:latin typeface="Arial" pitchFamily="34" charset="0"/>
                      <a:cs typeface="Arial" pitchFamily="34" charset="0"/>
                    </a:endParaRPr>
                  </a:p>
                </p:txBody>
              </p:sp>
            </p:grpSp>
            <p:grpSp>
              <p:nvGrpSpPr>
                <p:cNvPr id="318" name="Group 15"/>
                <p:cNvGrpSpPr/>
                <p:nvPr/>
              </p:nvGrpSpPr>
              <p:grpSpPr>
                <a:xfrm>
                  <a:off x="2880360" y="3017520"/>
                  <a:ext cx="3383280" cy="137160"/>
                  <a:chOff x="3154680" y="2834640"/>
                  <a:chExt cx="3383280" cy="137160"/>
                </a:xfrm>
              </p:grpSpPr>
              <p:sp>
                <p:nvSpPr>
                  <p:cNvPr id="319" name="TextBox 318"/>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Name:</a:t>
                    </a:r>
                    <a:endParaRPr lang="en-US" sz="600" i="1" dirty="0">
                      <a:solidFill>
                        <a:schemeClr val="tx1"/>
                      </a:solidFill>
                      <a:latin typeface="Arial" pitchFamily="34" charset="0"/>
                      <a:cs typeface="Arial" pitchFamily="34" charset="0"/>
                    </a:endParaRPr>
                  </a:p>
                </p:txBody>
              </p:sp>
              <p:sp>
                <p:nvSpPr>
                  <p:cNvPr id="320" name="TextBox 319"/>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Lennon, </a:t>
                    </a:r>
                    <a:r>
                      <a:rPr lang="en-US" sz="600" dirty="0" err="1" smtClean="0">
                        <a:solidFill>
                          <a:schemeClr val="tx1"/>
                        </a:solidFill>
                        <a:latin typeface="Arial" pitchFamily="34" charset="0"/>
                        <a:cs typeface="Arial" pitchFamily="34" charset="0"/>
                      </a:rPr>
                      <a:t>Mcartney</a:t>
                    </a:r>
                    <a:endParaRPr lang="en-US" sz="600" i="1" dirty="0">
                      <a:solidFill>
                        <a:schemeClr val="tx1">
                          <a:lumMod val="50000"/>
                          <a:lumOff val="50000"/>
                        </a:schemeClr>
                      </a:solidFill>
                      <a:latin typeface="Arial" pitchFamily="34" charset="0"/>
                      <a:cs typeface="Arial" pitchFamily="34" charset="0"/>
                    </a:endParaRPr>
                  </a:p>
                </p:txBody>
              </p:sp>
            </p:grpSp>
          </p:grpSp>
        </p:grpSp>
      </p:grpSp>
      <p:grpSp>
        <p:nvGrpSpPr>
          <p:cNvPr id="328" name="Group 31"/>
          <p:cNvGrpSpPr/>
          <p:nvPr/>
        </p:nvGrpSpPr>
        <p:grpSpPr>
          <a:xfrm>
            <a:off x="5303520" y="1828800"/>
            <a:ext cx="3474720" cy="3337560"/>
            <a:chOff x="2743200" y="274320"/>
            <a:chExt cx="3474720" cy="3337560"/>
          </a:xfrm>
        </p:grpSpPr>
        <p:sp>
          <p:nvSpPr>
            <p:cNvPr id="329" name="Rectangle 13"/>
            <p:cNvSpPr/>
            <p:nvPr/>
          </p:nvSpPr>
          <p:spPr>
            <a:xfrm>
              <a:off x="2743200" y="274320"/>
              <a:ext cx="3474720" cy="333756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30" name="Group 15"/>
            <p:cNvGrpSpPr/>
            <p:nvPr/>
          </p:nvGrpSpPr>
          <p:grpSpPr>
            <a:xfrm>
              <a:off x="2788920" y="320040"/>
              <a:ext cx="3383280" cy="184785"/>
              <a:chOff x="2560320" y="960120"/>
              <a:chExt cx="5160937" cy="184785"/>
            </a:xfrm>
          </p:grpSpPr>
          <p:sp>
            <p:nvSpPr>
              <p:cNvPr id="331" name="Rectangle 330"/>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332" name="Rectangle 331"/>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33" name="Group 193"/>
          <p:cNvGrpSpPr/>
          <p:nvPr/>
        </p:nvGrpSpPr>
        <p:grpSpPr>
          <a:xfrm>
            <a:off x="5394960" y="2103120"/>
            <a:ext cx="3291840" cy="3017520"/>
            <a:chOff x="4572000" y="1828800"/>
            <a:chExt cx="3291840" cy="3017520"/>
          </a:xfrm>
        </p:grpSpPr>
        <p:sp>
          <p:nvSpPr>
            <p:cNvPr id="334" name="Rectangle 333"/>
            <p:cNvSpPr/>
            <p:nvPr/>
          </p:nvSpPr>
          <p:spPr>
            <a:xfrm>
              <a:off x="4572000" y="1828800"/>
              <a:ext cx="3291840" cy="30175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335" name="Group 53"/>
            <p:cNvGrpSpPr/>
            <p:nvPr/>
          </p:nvGrpSpPr>
          <p:grpSpPr>
            <a:xfrm>
              <a:off x="4617720" y="1874520"/>
              <a:ext cx="3200400" cy="274320"/>
              <a:chOff x="1828800" y="1828800"/>
              <a:chExt cx="3200400" cy="274320"/>
            </a:xfrm>
          </p:grpSpPr>
          <p:sp>
            <p:nvSpPr>
              <p:cNvPr id="340" name="Rectangle 339"/>
              <p:cNvSpPr/>
              <p:nvPr/>
            </p:nvSpPr>
            <p:spPr>
              <a:xfrm>
                <a:off x="1828800" y="1828800"/>
                <a:ext cx="274320" cy="27432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341" name="Rectangle 340"/>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700" b="1" dirty="0" smtClean="0">
                    <a:solidFill>
                      <a:schemeClr val="tx1">
                        <a:lumMod val="75000"/>
                        <a:lumOff val="25000"/>
                      </a:schemeClr>
                    </a:solidFill>
                    <a:latin typeface="Arial" pitchFamily="34" charset="0"/>
                    <a:cs typeface="Arial" pitchFamily="34" charset="0"/>
                  </a:rPr>
                  <a:t>Run for your life.</a:t>
                </a:r>
                <a:br>
                  <a:rPr lang="it-IT" sz="700" b="1" dirty="0" smtClean="0">
                    <a:solidFill>
                      <a:schemeClr val="tx1">
                        <a:lumMod val="75000"/>
                        <a:lumOff val="25000"/>
                      </a:schemeClr>
                    </a:solidFill>
                    <a:latin typeface="Arial" pitchFamily="34" charset="0"/>
                    <a:cs typeface="Arial" pitchFamily="34" charset="0"/>
                  </a:rPr>
                </a:br>
                <a:r>
                  <a:rPr lang="it-IT" sz="700" dirty="0" smtClean="0">
                    <a:solidFill>
                      <a:schemeClr val="tx1">
                        <a:lumMod val="75000"/>
                        <a:lumOff val="25000"/>
                      </a:schemeClr>
                    </a:solidFill>
                    <a:latin typeface="Arial" pitchFamily="34" charset="0"/>
                    <a:cs typeface="Arial" pitchFamily="34" charset="0"/>
                  </a:rPr>
                  <a:t>Lennon, John (1940-1980) and Mcartney (1942-).</a:t>
                </a:r>
              </a:p>
            </p:txBody>
          </p:sp>
        </p:grpSp>
        <p:sp>
          <p:nvSpPr>
            <p:cNvPr id="336" name="Rectangle 335"/>
            <p:cNvSpPr/>
            <p:nvPr/>
          </p:nvSpPr>
          <p:spPr>
            <a:xfrm>
              <a:off x="4617720" y="461772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work]</a:t>
              </a:r>
              <a:endParaRPr lang="en-US" sz="600" dirty="0">
                <a:solidFill>
                  <a:schemeClr val="bg1"/>
                </a:solidFill>
                <a:latin typeface="Arial" pitchFamily="34" charset="0"/>
                <a:cs typeface="Arial" pitchFamily="34" charset="0"/>
              </a:endParaRPr>
            </a:p>
          </p:txBody>
        </p:sp>
        <p:grpSp>
          <p:nvGrpSpPr>
            <p:cNvPr id="337" name="Group 336"/>
            <p:cNvGrpSpPr/>
            <p:nvPr/>
          </p:nvGrpSpPr>
          <p:grpSpPr>
            <a:xfrm>
              <a:off x="4572000" y="2194560"/>
              <a:ext cx="3291840" cy="137160"/>
              <a:chOff x="5349240" y="2194560"/>
              <a:chExt cx="3291840" cy="137160"/>
            </a:xfrm>
          </p:grpSpPr>
          <p:sp>
            <p:nvSpPr>
              <p:cNvPr id="338" name="Rectangle 337"/>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339" name="Rectangle 338"/>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  structure  :  related works  :  </a:t>
                </a:r>
                <a:r>
                  <a:rPr lang="en-US" sz="600" dirty="0" smtClean="0">
                    <a:solidFill>
                      <a:schemeClr val="bg1">
                        <a:lumMod val="50000"/>
                      </a:schemeClr>
                    </a:solidFill>
                    <a:latin typeface="Arial" pitchFamily="34" charset="0"/>
                    <a:cs typeface="Arial" pitchFamily="34" charset="0"/>
                  </a:rPr>
                  <a:t>expressions</a:t>
                </a:r>
                <a:r>
                  <a:rPr lang="en-US" sz="600" dirty="0" smtClean="0">
                    <a:solidFill>
                      <a:srgbClr val="003CB4"/>
                    </a:solidFill>
                    <a:latin typeface="Arial" pitchFamily="34" charset="0"/>
                    <a:cs typeface="Arial" pitchFamily="34" charset="0"/>
                  </a:rPr>
                  <a:t>  ::  everything</a:t>
                </a:r>
              </a:p>
            </p:txBody>
          </p:sp>
        </p:grpSp>
      </p:grpSp>
      <p:sp>
        <p:nvSpPr>
          <p:cNvPr id="342" name="Rectangle 341"/>
          <p:cNvSpPr/>
          <p:nvPr/>
        </p:nvSpPr>
        <p:spPr>
          <a:xfrm>
            <a:off x="5440680" y="2651760"/>
            <a:ext cx="3200400" cy="182880"/>
          </a:xfrm>
          <a:prstGeom prst="rect">
            <a:avLst/>
          </a:prstGeom>
          <a:noFill/>
          <a:ln w="12700">
            <a:solidFill>
              <a:schemeClr val="accent3">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Expressions</a:t>
            </a:r>
            <a:endParaRPr lang="en-US" sz="600" dirty="0">
              <a:solidFill>
                <a:srgbClr val="0043C8"/>
              </a:solidFill>
              <a:latin typeface="Arial" pitchFamily="34" charset="0"/>
              <a:cs typeface="Arial" pitchFamily="34" charset="0"/>
            </a:endParaRPr>
          </a:p>
        </p:txBody>
      </p:sp>
      <p:grpSp>
        <p:nvGrpSpPr>
          <p:cNvPr id="344" name="Group 148"/>
          <p:cNvGrpSpPr/>
          <p:nvPr/>
        </p:nvGrpSpPr>
        <p:grpSpPr>
          <a:xfrm>
            <a:off x="5303520" y="5212080"/>
            <a:ext cx="3474720" cy="502920"/>
            <a:chOff x="5303520" y="2926080"/>
            <a:chExt cx="3474720" cy="502920"/>
          </a:xfrm>
        </p:grpSpPr>
        <p:grpSp>
          <p:nvGrpSpPr>
            <p:cNvPr id="345" name="Group 87"/>
            <p:cNvGrpSpPr/>
            <p:nvPr/>
          </p:nvGrpSpPr>
          <p:grpSpPr>
            <a:xfrm>
              <a:off x="5303520" y="2926080"/>
              <a:ext cx="3474720" cy="502920"/>
              <a:chOff x="2514600" y="914400"/>
              <a:chExt cx="4343400" cy="502920"/>
            </a:xfrm>
          </p:grpSpPr>
          <p:sp>
            <p:nvSpPr>
              <p:cNvPr id="355" name="Rectangle 354"/>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56" name="Group 15"/>
              <p:cNvGrpSpPr/>
              <p:nvPr/>
            </p:nvGrpSpPr>
            <p:grpSpPr>
              <a:xfrm>
                <a:off x="2560320" y="960120"/>
                <a:ext cx="4240530" cy="184785"/>
                <a:chOff x="2560320" y="960120"/>
                <a:chExt cx="4240530" cy="184785"/>
              </a:xfrm>
            </p:grpSpPr>
            <p:sp>
              <p:nvSpPr>
                <p:cNvPr id="357" name="Rectangle 356"/>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358" name="Rectangle 357"/>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46" name="Group 125"/>
            <p:cNvGrpSpPr/>
            <p:nvPr/>
          </p:nvGrpSpPr>
          <p:grpSpPr>
            <a:xfrm>
              <a:off x="5394960" y="3200400"/>
              <a:ext cx="3291840" cy="137160"/>
              <a:chOff x="446817" y="2161735"/>
              <a:chExt cx="3291840" cy="137160"/>
            </a:xfrm>
          </p:grpSpPr>
          <p:sp>
            <p:nvSpPr>
              <p:cNvPr id="347" name="Rectangle 34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48" name="Group 52"/>
              <p:cNvGrpSpPr/>
              <p:nvPr/>
            </p:nvGrpSpPr>
            <p:grpSpPr>
              <a:xfrm>
                <a:off x="446817" y="2161735"/>
                <a:ext cx="3291840" cy="137160"/>
                <a:chOff x="274320" y="1600200"/>
                <a:chExt cx="3291840" cy="137160"/>
              </a:xfrm>
            </p:grpSpPr>
            <p:grpSp>
              <p:nvGrpSpPr>
                <p:cNvPr id="349" name="Group 11"/>
                <p:cNvGrpSpPr/>
                <p:nvPr/>
              </p:nvGrpSpPr>
              <p:grpSpPr>
                <a:xfrm>
                  <a:off x="274320" y="1600200"/>
                  <a:ext cx="3291840" cy="137160"/>
                  <a:chOff x="2468880" y="457200"/>
                  <a:chExt cx="3291840" cy="137160"/>
                </a:xfrm>
              </p:grpSpPr>
              <p:sp>
                <p:nvSpPr>
                  <p:cNvPr id="353" name="Rectangle 35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54" name="Rectangle 353"/>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25"/>
                <p:cNvGrpSpPr/>
                <p:nvPr/>
              </p:nvGrpSpPr>
              <p:grpSpPr>
                <a:xfrm>
                  <a:off x="274320" y="1600200"/>
                  <a:ext cx="3291840" cy="137160"/>
                  <a:chOff x="274320" y="1828800"/>
                  <a:chExt cx="3291840" cy="137160"/>
                </a:xfrm>
              </p:grpSpPr>
              <p:sp>
                <p:nvSpPr>
                  <p:cNvPr id="351" name="Rectangle 35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5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Run for your life. Lennon, John (1940-1980) and Mcartney, Paul (1942-).</a:t>
                    </a:r>
                  </a:p>
                </p:txBody>
              </p:sp>
            </p:grpSp>
          </p:grpSp>
        </p:grpSp>
      </p:grpSp>
      <p:grpSp>
        <p:nvGrpSpPr>
          <p:cNvPr id="359" name="Group 147"/>
          <p:cNvGrpSpPr/>
          <p:nvPr/>
        </p:nvGrpSpPr>
        <p:grpSpPr>
          <a:xfrm>
            <a:off x="5303520" y="5760720"/>
            <a:ext cx="3474720" cy="502920"/>
            <a:chOff x="5303520" y="3657600"/>
            <a:chExt cx="3474720" cy="502920"/>
          </a:xfrm>
        </p:grpSpPr>
        <p:grpSp>
          <p:nvGrpSpPr>
            <p:cNvPr id="360" name="Group 16"/>
            <p:cNvGrpSpPr/>
            <p:nvPr/>
          </p:nvGrpSpPr>
          <p:grpSpPr>
            <a:xfrm>
              <a:off x="5303520" y="3657600"/>
              <a:ext cx="3474720" cy="502920"/>
              <a:chOff x="2514600" y="914400"/>
              <a:chExt cx="4343400" cy="502920"/>
            </a:xfrm>
          </p:grpSpPr>
          <p:sp>
            <p:nvSpPr>
              <p:cNvPr id="370" name="Rectangle 369"/>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71" name="Group 15"/>
              <p:cNvGrpSpPr/>
              <p:nvPr/>
            </p:nvGrpSpPr>
            <p:grpSpPr>
              <a:xfrm>
                <a:off x="2560320" y="960120"/>
                <a:ext cx="4240530" cy="184785"/>
                <a:chOff x="2560320" y="960120"/>
                <a:chExt cx="4240530" cy="184785"/>
              </a:xfrm>
            </p:grpSpPr>
            <p:sp>
              <p:nvSpPr>
                <p:cNvPr id="372" name="Rectangle 371"/>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373" name="Rectangle 372"/>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61" name="Group 171"/>
            <p:cNvGrpSpPr/>
            <p:nvPr/>
          </p:nvGrpSpPr>
          <p:grpSpPr>
            <a:xfrm>
              <a:off x="5394960" y="3931920"/>
              <a:ext cx="3291840" cy="137160"/>
              <a:chOff x="446817" y="2161735"/>
              <a:chExt cx="3291840" cy="137160"/>
            </a:xfrm>
          </p:grpSpPr>
          <p:sp>
            <p:nvSpPr>
              <p:cNvPr id="362" name="Rectangle 361"/>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63" name="Group 52"/>
              <p:cNvGrpSpPr/>
              <p:nvPr/>
            </p:nvGrpSpPr>
            <p:grpSpPr>
              <a:xfrm>
                <a:off x="446817" y="2161735"/>
                <a:ext cx="3291840" cy="137160"/>
                <a:chOff x="274320" y="1600200"/>
                <a:chExt cx="3291840" cy="137160"/>
              </a:xfrm>
            </p:grpSpPr>
            <p:grpSp>
              <p:nvGrpSpPr>
                <p:cNvPr id="364" name="Group 11"/>
                <p:cNvGrpSpPr/>
                <p:nvPr/>
              </p:nvGrpSpPr>
              <p:grpSpPr>
                <a:xfrm>
                  <a:off x="274320" y="1600200"/>
                  <a:ext cx="3291840" cy="137160"/>
                  <a:chOff x="2468880" y="457200"/>
                  <a:chExt cx="3291840" cy="137160"/>
                </a:xfrm>
              </p:grpSpPr>
              <p:sp>
                <p:nvSpPr>
                  <p:cNvPr id="368" name="Rectangle 367"/>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69" name="Rectangle 368"/>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5" name="Group 25"/>
                <p:cNvGrpSpPr/>
                <p:nvPr/>
              </p:nvGrpSpPr>
              <p:grpSpPr>
                <a:xfrm>
                  <a:off x="274320" y="1600200"/>
                  <a:ext cx="3291840" cy="137160"/>
                  <a:chOff x="274320" y="1828800"/>
                  <a:chExt cx="3291840" cy="137160"/>
                </a:xfrm>
              </p:grpSpPr>
              <p:sp>
                <p:nvSpPr>
                  <p:cNvPr id="366" name="Rectangle 365"/>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67"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Run for your life. Lennon, John (1940-1980) and Mcartney, Paul (1942-).</a:t>
                    </a:r>
                  </a:p>
                </p:txBody>
              </p:sp>
            </p:grpSp>
          </p:grpSp>
        </p:grpSp>
      </p:grpSp>
      <p:grpSp>
        <p:nvGrpSpPr>
          <p:cNvPr id="374" name="Group 58"/>
          <p:cNvGrpSpPr/>
          <p:nvPr/>
        </p:nvGrpSpPr>
        <p:grpSpPr>
          <a:xfrm>
            <a:off x="5440680" y="2880360"/>
            <a:ext cx="3200400" cy="369332"/>
            <a:chOff x="2468880" y="731520"/>
            <a:chExt cx="3200400" cy="369332"/>
          </a:xfrm>
        </p:grpSpPr>
        <p:sp>
          <p:nvSpPr>
            <p:cNvPr id="375" name="Rectangle 374"/>
            <p:cNvSpPr/>
            <p:nvPr/>
          </p:nvSpPr>
          <p:spPr>
            <a:xfrm>
              <a:off x="2468880" y="731520"/>
              <a:ext cx="3200400" cy="3693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b="1" dirty="0" smtClean="0">
                  <a:solidFill>
                    <a:schemeClr val="tx1"/>
                  </a:solidFill>
                  <a:latin typeface="Arial" pitchFamily="34" charset="0"/>
                  <a:cs typeface="Arial" pitchFamily="34" charset="0"/>
                </a:rPr>
                <a:t>Run for your life.</a:t>
              </a:r>
            </a:p>
            <a:p>
              <a:r>
                <a:rPr lang="en-US" sz="600" dirty="0" smtClean="0">
                  <a:solidFill>
                    <a:schemeClr val="tx1"/>
                  </a:solidFill>
                  <a:latin typeface="Arial" pitchFamily="34" charset="0"/>
                  <a:cs typeface="Arial" pitchFamily="34" charset="0"/>
                </a:rPr>
                <a:t>Rubber soul.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 London, England (1965).</a:t>
              </a:r>
              <a:br>
                <a:rPr lang="en-US" sz="600" dirty="0" smtClean="0">
                  <a:solidFill>
                    <a:schemeClr val="tx1"/>
                  </a:solidFill>
                  <a:latin typeface="Arial" pitchFamily="34" charset="0"/>
                  <a:cs typeface="Arial" pitchFamily="34" charset="0"/>
                </a:rPr>
              </a:br>
              <a:r>
                <a:rPr lang="en-US" sz="600" dirty="0" smtClean="0">
                  <a:solidFill>
                    <a:schemeClr val="tx1"/>
                  </a:solidFill>
                  <a:latin typeface="Arial" pitchFamily="34" charset="0"/>
                  <a:cs typeface="Arial" pitchFamily="34" charset="0"/>
                </a:rPr>
                <a:t>The Beatles. 1965. </a:t>
              </a:r>
            </a:p>
          </p:txBody>
        </p:sp>
        <p:sp>
          <p:nvSpPr>
            <p:cNvPr id="376" name="Rectangle 375"/>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77" name="Rectangle 376"/>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377"/>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215" name="Group 214"/>
          <p:cNvGrpSpPr/>
          <p:nvPr/>
        </p:nvGrpSpPr>
        <p:grpSpPr>
          <a:xfrm>
            <a:off x="320040" y="5669280"/>
            <a:ext cx="4754880" cy="320040"/>
            <a:chOff x="274320" y="2743200"/>
            <a:chExt cx="4754880" cy="320040"/>
          </a:xfrm>
        </p:grpSpPr>
        <p:grpSp>
          <p:nvGrpSpPr>
            <p:cNvPr id="216" name="Group 16"/>
            <p:cNvGrpSpPr/>
            <p:nvPr/>
          </p:nvGrpSpPr>
          <p:grpSpPr>
            <a:xfrm>
              <a:off x="274320" y="2743200"/>
              <a:ext cx="4754880" cy="320040"/>
              <a:chOff x="274320" y="274320"/>
              <a:chExt cx="4754880" cy="320040"/>
            </a:xfrm>
          </p:grpSpPr>
          <p:sp>
            <p:nvSpPr>
              <p:cNvPr id="225" name="Rectangle 224"/>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226" name="Rectangle 225"/>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227" name="Rectangle 226"/>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28" name="Rectangle 227"/>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217" name="Group 55"/>
            <p:cNvGrpSpPr/>
            <p:nvPr/>
          </p:nvGrpSpPr>
          <p:grpSpPr>
            <a:xfrm>
              <a:off x="365760" y="2802119"/>
              <a:ext cx="202203" cy="202203"/>
              <a:chOff x="1169397" y="2906757"/>
              <a:chExt cx="202203" cy="202203"/>
            </a:xfrm>
          </p:grpSpPr>
          <p:sp>
            <p:nvSpPr>
              <p:cNvPr id="221" name="Cross 220"/>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Cross 223"/>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8" name="Group 166"/>
          <p:cNvGrpSpPr/>
          <p:nvPr/>
        </p:nvGrpSpPr>
        <p:grpSpPr>
          <a:xfrm>
            <a:off x="320040" y="2194560"/>
            <a:ext cx="4754880" cy="137160"/>
            <a:chOff x="2468880" y="985266"/>
            <a:chExt cx="4754880" cy="137160"/>
          </a:xfrm>
        </p:grpSpPr>
        <p:grpSp>
          <p:nvGrpSpPr>
            <p:cNvPr id="9" name="Group 26"/>
            <p:cNvGrpSpPr/>
            <p:nvPr/>
          </p:nvGrpSpPr>
          <p:grpSpPr>
            <a:xfrm>
              <a:off x="2468880" y="985266"/>
              <a:ext cx="4206240" cy="137160"/>
              <a:chOff x="2468880" y="1143000"/>
              <a:chExt cx="4206240" cy="137160"/>
            </a:xfrm>
          </p:grpSpPr>
          <p:grpSp>
            <p:nvGrpSpPr>
              <p:cNvPr id="10" name="Group 25"/>
              <p:cNvGrpSpPr/>
              <p:nvPr/>
            </p:nvGrpSpPr>
            <p:grpSpPr>
              <a:xfrm>
                <a:off x="2560320" y="1143000"/>
                <a:ext cx="137160" cy="137160"/>
                <a:chOff x="1828800" y="914400"/>
                <a:chExt cx="137160" cy="137160"/>
              </a:xfrm>
            </p:grpSpPr>
            <p:sp>
              <p:nvSpPr>
                <p:cNvPr id="120" name="Rectangle 11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Rectangle 118"/>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1" name="Group 23"/>
            <p:cNvGrpSpPr/>
            <p:nvPr/>
          </p:nvGrpSpPr>
          <p:grpSpPr>
            <a:xfrm>
              <a:off x="2468880" y="985266"/>
              <a:ext cx="4754880" cy="137160"/>
              <a:chOff x="2468880" y="731520"/>
              <a:chExt cx="4754880" cy="137160"/>
            </a:xfrm>
          </p:grpSpPr>
          <p:sp>
            <p:nvSpPr>
              <p:cNvPr id="116" name="Rectangle 11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17" name="Rectangle 11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12" name="Group 166"/>
          <p:cNvGrpSpPr/>
          <p:nvPr/>
        </p:nvGrpSpPr>
        <p:grpSpPr>
          <a:xfrm>
            <a:off x="320040" y="2377440"/>
            <a:ext cx="4754880" cy="137160"/>
            <a:chOff x="2468880" y="985266"/>
            <a:chExt cx="4754880" cy="137160"/>
          </a:xfrm>
        </p:grpSpPr>
        <p:grpSp>
          <p:nvGrpSpPr>
            <p:cNvPr id="13" name="Group 26"/>
            <p:cNvGrpSpPr/>
            <p:nvPr/>
          </p:nvGrpSpPr>
          <p:grpSpPr>
            <a:xfrm>
              <a:off x="2468880" y="985266"/>
              <a:ext cx="4206240" cy="137160"/>
              <a:chOff x="2468880" y="1143000"/>
              <a:chExt cx="4206240" cy="137160"/>
            </a:xfrm>
          </p:grpSpPr>
          <p:grpSp>
            <p:nvGrpSpPr>
              <p:cNvPr id="14" name="Group 25"/>
              <p:cNvGrpSpPr/>
              <p:nvPr/>
            </p:nvGrpSpPr>
            <p:grpSpPr>
              <a:xfrm>
                <a:off x="2560320" y="1143000"/>
                <a:ext cx="137160" cy="137160"/>
                <a:chOff x="1828800" y="914400"/>
                <a:chExt cx="137160" cy="137160"/>
              </a:xfrm>
            </p:grpSpPr>
            <p:sp>
              <p:nvSpPr>
                <p:cNvPr id="132" name="Rectangle 13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Rectangle 130"/>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6" name="Group 23"/>
            <p:cNvGrpSpPr/>
            <p:nvPr/>
          </p:nvGrpSpPr>
          <p:grpSpPr>
            <a:xfrm>
              <a:off x="2468880" y="985266"/>
              <a:ext cx="4754880" cy="137160"/>
              <a:chOff x="2468880" y="731520"/>
              <a:chExt cx="4754880" cy="137160"/>
            </a:xfrm>
          </p:grpSpPr>
          <p:sp>
            <p:nvSpPr>
              <p:cNvPr id="128" name="Rectangle 127"/>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29" name="Rectangle 12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err="1" smtClean="0">
                    <a:solidFill>
                      <a:schemeClr val="tx1"/>
                    </a:solidFill>
                    <a:latin typeface="Arial" pitchFamily="34" charset="0"/>
                    <a:cs typeface="Arial" pitchFamily="34" charset="0"/>
                  </a:rPr>
                  <a:t>Norweigian</a:t>
                </a:r>
                <a:r>
                  <a:rPr lang="en-US" sz="600" dirty="0" smtClean="0">
                    <a:solidFill>
                      <a:schemeClr val="tx1"/>
                    </a:solidFill>
                    <a:latin typeface="Arial" pitchFamily="34" charset="0"/>
                    <a:cs typeface="Arial" pitchFamily="34" charset="0"/>
                  </a:rPr>
                  <a:t> wood (This bird has flown).</a:t>
                </a:r>
                <a:endParaRPr lang="en-US" sz="600" dirty="0">
                  <a:solidFill>
                    <a:schemeClr val="tx1"/>
                  </a:solidFill>
                  <a:latin typeface="Arial" pitchFamily="34" charset="0"/>
                  <a:cs typeface="Arial" pitchFamily="34" charset="0"/>
                </a:endParaRPr>
              </a:p>
            </p:txBody>
          </p:sp>
        </p:grpSp>
      </p:grpSp>
      <p:grpSp>
        <p:nvGrpSpPr>
          <p:cNvPr id="17" name="Group 166"/>
          <p:cNvGrpSpPr/>
          <p:nvPr/>
        </p:nvGrpSpPr>
        <p:grpSpPr>
          <a:xfrm>
            <a:off x="320040" y="2560320"/>
            <a:ext cx="4754880" cy="137160"/>
            <a:chOff x="2468880" y="985266"/>
            <a:chExt cx="4754880" cy="137160"/>
          </a:xfrm>
        </p:grpSpPr>
        <p:grpSp>
          <p:nvGrpSpPr>
            <p:cNvPr id="18" name="Group 26"/>
            <p:cNvGrpSpPr/>
            <p:nvPr/>
          </p:nvGrpSpPr>
          <p:grpSpPr>
            <a:xfrm>
              <a:off x="2468880" y="985266"/>
              <a:ext cx="4206240" cy="137160"/>
              <a:chOff x="2468880" y="1143000"/>
              <a:chExt cx="4206240" cy="137160"/>
            </a:xfrm>
          </p:grpSpPr>
          <p:grpSp>
            <p:nvGrpSpPr>
              <p:cNvPr id="19" name="Group 25"/>
              <p:cNvGrpSpPr/>
              <p:nvPr/>
            </p:nvGrpSpPr>
            <p:grpSpPr>
              <a:xfrm>
                <a:off x="2560320" y="1143000"/>
                <a:ext cx="137160" cy="137160"/>
                <a:chOff x="1828800" y="914400"/>
                <a:chExt cx="137160" cy="137160"/>
              </a:xfrm>
            </p:grpSpPr>
            <p:sp>
              <p:nvSpPr>
                <p:cNvPr id="141" name="Rectangle 14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Rectangle 139"/>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0" name="Group 23"/>
            <p:cNvGrpSpPr/>
            <p:nvPr/>
          </p:nvGrpSpPr>
          <p:grpSpPr>
            <a:xfrm>
              <a:off x="2468880" y="985266"/>
              <a:ext cx="4754880" cy="137160"/>
              <a:chOff x="2468880" y="731520"/>
              <a:chExt cx="4754880" cy="137160"/>
            </a:xfrm>
          </p:grpSpPr>
          <p:sp>
            <p:nvSpPr>
              <p:cNvPr id="137" name="Rectangle 13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38" name="Rectangle 137"/>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You won’t see me.</a:t>
                </a:r>
                <a:endParaRPr lang="en-US" sz="600" dirty="0">
                  <a:solidFill>
                    <a:schemeClr val="tx1"/>
                  </a:solidFill>
                  <a:latin typeface="Arial" pitchFamily="34" charset="0"/>
                  <a:cs typeface="Arial" pitchFamily="34" charset="0"/>
                </a:endParaRPr>
              </a:p>
            </p:txBody>
          </p:sp>
        </p:grpSp>
      </p:grpSp>
      <p:grpSp>
        <p:nvGrpSpPr>
          <p:cNvPr id="21" name="Group 300"/>
          <p:cNvGrpSpPr/>
          <p:nvPr/>
        </p:nvGrpSpPr>
        <p:grpSpPr>
          <a:xfrm>
            <a:off x="320040" y="2743200"/>
            <a:ext cx="4754880" cy="502920"/>
            <a:chOff x="320040" y="2926080"/>
            <a:chExt cx="4754880" cy="502920"/>
          </a:xfrm>
        </p:grpSpPr>
        <p:grpSp>
          <p:nvGrpSpPr>
            <p:cNvPr id="22" name="Group 166"/>
            <p:cNvGrpSpPr/>
            <p:nvPr/>
          </p:nvGrpSpPr>
          <p:grpSpPr>
            <a:xfrm>
              <a:off x="320040" y="2926080"/>
              <a:ext cx="4754880" cy="137160"/>
              <a:chOff x="2468880" y="985266"/>
              <a:chExt cx="4754880" cy="137160"/>
            </a:xfrm>
          </p:grpSpPr>
          <p:grpSp>
            <p:nvGrpSpPr>
              <p:cNvPr id="23" name="Group 26"/>
              <p:cNvGrpSpPr/>
              <p:nvPr/>
            </p:nvGrpSpPr>
            <p:grpSpPr>
              <a:xfrm>
                <a:off x="2468880" y="985266"/>
                <a:ext cx="4206240" cy="137160"/>
                <a:chOff x="2468880" y="1143000"/>
                <a:chExt cx="4206240" cy="137160"/>
              </a:xfrm>
            </p:grpSpPr>
            <p:grpSp>
              <p:nvGrpSpPr>
                <p:cNvPr id="24" name="Group 25"/>
                <p:cNvGrpSpPr/>
                <p:nvPr/>
              </p:nvGrpSpPr>
              <p:grpSpPr>
                <a:xfrm>
                  <a:off x="2560320" y="1143000"/>
                  <a:ext cx="137160" cy="137160"/>
                  <a:chOff x="1828800" y="914400"/>
                  <a:chExt cx="137160" cy="137160"/>
                </a:xfrm>
              </p:grpSpPr>
              <p:sp>
                <p:nvSpPr>
                  <p:cNvPr id="253" name="Rectangle 25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Rectangle 247"/>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1" name="Group 23"/>
              <p:cNvGrpSpPr/>
              <p:nvPr/>
            </p:nvGrpSpPr>
            <p:grpSpPr>
              <a:xfrm>
                <a:off x="2468880" y="985266"/>
                <a:ext cx="4754880" cy="137160"/>
                <a:chOff x="2468880" y="731520"/>
                <a:chExt cx="4754880" cy="137160"/>
              </a:xfrm>
            </p:grpSpPr>
            <p:sp>
              <p:nvSpPr>
                <p:cNvPr id="243" name="Rectangle 242"/>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44" name="Rectangle 243"/>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Think for yourself. (George Harrison)</a:t>
                  </a:r>
                  <a:endParaRPr lang="en-US" sz="600" dirty="0">
                    <a:solidFill>
                      <a:schemeClr val="tx1"/>
                    </a:solidFill>
                    <a:latin typeface="Arial" pitchFamily="34" charset="0"/>
                    <a:cs typeface="Arial" pitchFamily="34" charset="0"/>
                  </a:endParaRPr>
                </a:p>
              </p:txBody>
            </p:sp>
          </p:grpSp>
        </p:grpSp>
        <p:grpSp>
          <p:nvGrpSpPr>
            <p:cNvPr id="32" name="Group 166"/>
            <p:cNvGrpSpPr/>
            <p:nvPr/>
          </p:nvGrpSpPr>
          <p:grpSpPr>
            <a:xfrm>
              <a:off x="320040" y="3108960"/>
              <a:ext cx="4754880" cy="137160"/>
              <a:chOff x="2468880" y="985266"/>
              <a:chExt cx="4754880" cy="137160"/>
            </a:xfrm>
          </p:grpSpPr>
          <p:grpSp>
            <p:nvGrpSpPr>
              <p:cNvPr id="33" name="Group 26"/>
              <p:cNvGrpSpPr/>
              <p:nvPr/>
            </p:nvGrpSpPr>
            <p:grpSpPr>
              <a:xfrm>
                <a:off x="2468880" y="985266"/>
                <a:ext cx="4206240" cy="137160"/>
                <a:chOff x="2468880" y="1143000"/>
                <a:chExt cx="4206240" cy="137160"/>
              </a:xfrm>
            </p:grpSpPr>
            <p:grpSp>
              <p:nvGrpSpPr>
                <p:cNvPr id="34" name="Group 25"/>
                <p:cNvGrpSpPr/>
                <p:nvPr/>
              </p:nvGrpSpPr>
              <p:grpSpPr>
                <a:xfrm>
                  <a:off x="2560320" y="1143000"/>
                  <a:ext cx="137160" cy="137160"/>
                  <a:chOff x="1828800" y="914400"/>
                  <a:chExt cx="137160" cy="137160"/>
                </a:xfrm>
              </p:grpSpPr>
              <p:sp>
                <p:nvSpPr>
                  <p:cNvPr id="214" name="Rectangle 21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3" name="Rectangle 21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5" name="Group 196"/>
              <p:cNvGrpSpPr/>
              <p:nvPr/>
            </p:nvGrpSpPr>
            <p:grpSpPr>
              <a:xfrm>
                <a:off x="2468880" y="985266"/>
                <a:ext cx="4754880" cy="137160"/>
                <a:chOff x="2468880" y="731520"/>
                <a:chExt cx="4754880" cy="137160"/>
              </a:xfrm>
            </p:grpSpPr>
            <p:sp>
              <p:nvSpPr>
                <p:cNvPr id="198" name="Rectangle 197"/>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99" name="Rectangle 19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The word.</a:t>
                  </a:r>
                  <a:endParaRPr lang="en-US" sz="600" dirty="0">
                    <a:solidFill>
                      <a:schemeClr val="tx1"/>
                    </a:solidFill>
                    <a:latin typeface="Arial" pitchFamily="34" charset="0"/>
                    <a:cs typeface="Arial" pitchFamily="34" charset="0"/>
                  </a:endParaRPr>
                </a:p>
              </p:txBody>
            </p:sp>
          </p:grpSp>
        </p:grpSp>
        <p:grpSp>
          <p:nvGrpSpPr>
            <p:cNvPr id="36" name="Group 166"/>
            <p:cNvGrpSpPr/>
            <p:nvPr/>
          </p:nvGrpSpPr>
          <p:grpSpPr>
            <a:xfrm>
              <a:off x="320040" y="3291840"/>
              <a:ext cx="4754880" cy="137160"/>
              <a:chOff x="2468880" y="985266"/>
              <a:chExt cx="4754880" cy="137160"/>
            </a:xfrm>
          </p:grpSpPr>
          <p:grpSp>
            <p:nvGrpSpPr>
              <p:cNvPr id="37" name="Group 26"/>
              <p:cNvGrpSpPr/>
              <p:nvPr/>
            </p:nvGrpSpPr>
            <p:grpSpPr>
              <a:xfrm>
                <a:off x="2468880" y="985266"/>
                <a:ext cx="4206240" cy="137160"/>
                <a:chOff x="2468880" y="1143000"/>
                <a:chExt cx="4206240" cy="137160"/>
              </a:xfrm>
            </p:grpSpPr>
            <p:grpSp>
              <p:nvGrpSpPr>
                <p:cNvPr id="38" name="Group 25"/>
                <p:cNvGrpSpPr/>
                <p:nvPr/>
              </p:nvGrpSpPr>
              <p:grpSpPr>
                <a:xfrm>
                  <a:off x="2560320" y="1143000"/>
                  <a:ext cx="137160" cy="137160"/>
                  <a:chOff x="1828800" y="914400"/>
                  <a:chExt cx="137160" cy="137160"/>
                </a:xfrm>
              </p:grpSpPr>
              <p:sp>
                <p:nvSpPr>
                  <p:cNvPr id="191" name="Rectangle 19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 name="Rectangle 188"/>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9" name="Group 23"/>
              <p:cNvGrpSpPr/>
              <p:nvPr/>
            </p:nvGrpSpPr>
            <p:grpSpPr>
              <a:xfrm>
                <a:off x="2468880" y="985266"/>
                <a:ext cx="4754880" cy="137160"/>
                <a:chOff x="2468880" y="731520"/>
                <a:chExt cx="4754880" cy="137160"/>
              </a:xfrm>
            </p:grpSpPr>
            <p:sp>
              <p:nvSpPr>
                <p:cNvPr id="182" name="Rectangle 181"/>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83" name="Rectangle 182"/>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Michelle.</a:t>
                  </a:r>
                  <a:endParaRPr lang="en-US" sz="600" dirty="0">
                    <a:solidFill>
                      <a:schemeClr val="tx1"/>
                    </a:solidFill>
                    <a:latin typeface="Arial" pitchFamily="34" charset="0"/>
                    <a:cs typeface="Arial" pitchFamily="34" charset="0"/>
                  </a:endParaRPr>
                </a:p>
              </p:txBody>
            </p:sp>
          </p:grpSp>
        </p:grpSp>
      </p:grpSp>
      <p:grpSp>
        <p:nvGrpSpPr>
          <p:cNvPr id="40" name="Group 304"/>
          <p:cNvGrpSpPr/>
          <p:nvPr/>
        </p:nvGrpSpPr>
        <p:grpSpPr>
          <a:xfrm>
            <a:off x="320040" y="3291840"/>
            <a:ext cx="4754880" cy="1051560"/>
            <a:chOff x="320040" y="3566160"/>
            <a:chExt cx="4754880" cy="1051560"/>
          </a:xfrm>
        </p:grpSpPr>
        <p:grpSp>
          <p:nvGrpSpPr>
            <p:cNvPr id="41" name="Group 166"/>
            <p:cNvGrpSpPr/>
            <p:nvPr/>
          </p:nvGrpSpPr>
          <p:grpSpPr>
            <a:xfrm>
              <a:off x="320040" y="3566160"/>
              <a:ext cx="4754880" cy="137160"/>
              <a:chOff x="2468880" y="985266"/>
              <a:chExt cx="4754880" cy="137160"/>
            </a:xfrm>
          </p:grpSpPr>
          <p:grpSp>
            <p:nvGrpSpPr>
              <p:cNvPr id="42" name="Group 26"/>
              <p:cNvGrpSpPr/>
              <p:nvPr/>
            </p:nvGrpSpPr>
            <p:grpSpPr>
              <a:xfrm>
                <a:off x="2468880" y="985266"/>
                <a:ext cx="4206240" cy="137160"/>
                <a:chOff x="2468880" y="1143000"/>
                <a:chExt cx="4206240" cy="137160"/>
              </a:xfrm>
            </p:grpSpPr>
            <p:grpSp>
              <p:nvGrpSpPr>
                <p:cNvPr id="43" name="Group 25"/>
                <p:cNvGrpSpPr/>
                <p:nvPr/>
              </p:nvGrpSpPr>
              <p:grpSpPr>
                <a:xfrm>
                  <a:off x="2560320" y="1143000"/>
                  <a:ext cx="137160" cy="137160"/>
                  <a:chOff x="1828800" y="914400"/>
                  <a:chExt cx="137160" cy="137160"/>
                </a:xfrm>
              </p:grpSpPr>
              <p:sp>
                <p:nvSpPr>
                  <p:cNvPr id="172" name="Rectangle 17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Rectangle 170"/>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4" name="Group 23"/>
              <p:cNvGrpSpPr/>
              <p:nvPr/>
            </p:nvGrpSpPr>
            <p:grpSpPr>
              <a:xfrm>
                <a:off x="2468880" y="985266"/>
                <a:ext cx="4754880" cy="137160"/>
                <a:chOff x="2468880" y="731520"/>
                <a:chExt cx="4754880" cy="137160"/>
              </a:xfrm>
            </p:grpSpPr>
            <p:sp>
              <p:nvSpPr>
                <p:cNvPr id="167" name="Rectangle 16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68" name="Rectangle 167"/>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grpSp>
          <p:nvGrpSpPr>
            <p:cNvPr id="45" name="Group 166"/>
            <p:cNvGrpSpPr/>
            <p:nvPr/>
          </p:nvGrpSpPr>
          <p:grpSpPr>
            <a:xfrm>
              <a:off x="320040" y="3749040"/>
              <a:ext cx="4754880" cy="137160"/>
              <a:chOff x="2468880" y="985266"/>
              <a:chExt cx="4754880" cy="137160"/>
            </a:xfrm>
          </p:grpSpPr>
          <p:grpSp>
            <p:nvGrpSpPr>
              <p:cNvPr id="46" name="Group 26"/>
              <p:cNvGrpSpPr/>
              <p:nvPr/>
            </p:nvGrpSpPr>
            <p:grpSpPr>
              <a:xfrm>
                <a:off x="2468880" y="985266"/>
                <a:ext cx="4206240" cy="137160"/>
                <a:chOff x="2468880" y="1143000"/>
                <a:chExt cx="4206240" cy="137160"/>
              </a:xfrm>
            </p:grpSpPr>
            <p:grpSp>
              <p:nvGrpSpPr>
                <p:cNvPr id="47" name="Group 25"/>
                <p:cNvGrpSpPr/>
                <p:nvPr/>
              </p:nvGrpSpPr>
              <p:grpSpPr>
                <a:xfrm>
                  <a:off x="2560320" y="1143000"/>
                  <a:ext cx="137160" cy="137160"/>
                  <a:chOff x="1828800" y="914400"/>
                  <a:chExt cx="137160" cy="137160"/>
                </a:xfrm>
              </p:grpSpPr>
              <p:sp>
                <p:nvSpPr>
                  <p:cNvPr id="294" name="Rectangle 29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Rectangle 29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8" name="Group 23"/>
              <p:cNvGrpSpPr/>
              <p:nvPr/>
            </p:nvGrpSpPr>
            <p:grpSpPr>
              <a:xfrm>
                <a:off x="2468880" y="985266"/>
                <a:ext cx="4754880" cy="137160"/>
                <a:chOff x="2468880" y="731520"/>
                <a:chExt cx="4754880" cy="137160"/>
              </a:xfrm>
            </p:grpSpPr>
            <p:sp>
              <p:nvSpPr>
                <p:cNvPr id="290" name="Rectangle 28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91" name="Rectangle 29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Girl.</a:t>
                  </a:r>
                  <a:endParaRPr lang="en-US" sz="600" dirty="0">
                    <a:solidFill>
                      <a:schemeClr val="tx1"/>
                    </a:solidFill>
                    <a:latin typeface="Arial" pitchFamily="34" charset="0"/>
                    <a:cs typeface="Arial" pitchFamily="34" charset="0"/>
                  </a:endParaRPr>
                </a:p>
              </p:txBody>
            </p:sp>
          </p:grpSp>
        </p:grpSp>
        <p:grpSp>
          <p:nvGrpSpPr>
            <p:cNvPr id="49" name="Group 166"/>
            <p:cNvGrpSpPr/>
            <p:nvPr/>
          </p:nvGrpSpPr>
          <p:grpSpPr>
            <a:xfrm>
              <a:off x="320040" y="3931920"/>
              <a:ext cx="4754880" cy="137160"/>
              <a:chOff x="2468880" y="985266"/>
              <a:chExt cx="4754880" cy="137160"/>
            </a:xfrm>
          </p:grpSpPr>
          <p:grpSp>
            <p:nvGrpSpPr>
              <p:cNvPr id="50" name="Group 26"/>
              <p:cNvGrpSpPr/>
              <p:nvPr/>
            </p:nvGrpSpPr>
            <p:grpSpPr>
              <a:xfrm>
                <a:off x="2468880" y="985266"/>
                <a:ext cx="4206240" cy="137160"/>
                <a:chOff x="2468880" y="1143000"/>
                <a:chExt cx="4206240" cy="137160"/>
              </a:xfrm>
            </p:grpSpPr>
            <p:grpSp>
              <p:nvGrpSpPr>
                <p:cNvPr id="51" name="Group 25"/>
                <p:cNvGrpSpPr/>
                <p:nvPr/>
              </p:nvGrpSpPr>
              <p:grpSpPr>
                <a:xfrm>
                  <a:off x="2560320" y="1143000"/>
                  <a:ext cx="137160" cy="137160"/>
                  <a:chOff x="1828800" y="914400"/>
                  <a:chExt cx="137160" cy="137160"/>
                </a:xfrm>
              </p:grpSpPr>
              <p:sp>
                <p:nvSpPr>
                  <p:cNvPr id="286" name="Rectangle 28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5" name="Rectangle 284"/>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2" name="Group 196"/>
              <p:cNvGrpSpPr/>
              <p:nvPr/>
            </p:nvGrpSpPr>
            <p:grpSpPr>
              <a:xfrm>
                <a:off x="2468880" y="985266"/>
                <a:ext cx="4754880" cy="137160"/>
                <a:chOff x="2468880" y="731520"/>
                <a:chExt cx="4754880" cy="137160"/>
              </a:xfrm>
            </p:grpSpPr>
            <p:sp>
              <p:nvSpPr>
                <p:cNvPr id="282" name="Rectangle 281"/>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83" name="Rectangle 282"/>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I’m looking through you.</a:t>
                  </a:r>
                  <a:endParaRPr lang="en-US" sz="600" dirty="0">
                    <a:solidFill>
                      <a:schemeClr val="tx1"/>
                    </a:solidFill>
                    <a:latin typeface="Arial" pitchFamily="34" charset="0"/>
                    <a:cs typeface="Arial" pitchFamily="34" charset="0"/>
                  </a:endParaRPr>
                </a:p>
              </p:txBody>
            </p:sp>
          </p:grpSp>
        </p:grpSp>
        <p:grpSp>
          <p:nvGrpSpPr>
            <p:cNvPr id="53" name="Group 166"/>
            <p:cNvGrpSpPr/>
            <p:nvPr/>
          </p:nvGrpSpPr>
          <p:grpSpPr>
            <a:xfrm>
              <a:off x="320040" y="4114800"/>
              <a:ext cx="4754880" cy="137160"/>
              <a:chOff x="2468880" y="985266"/>
              <a:chExt cx="4754880" cy="137160"/>
            </a:xfrm>
          </p:grpSpPr>
          <p:grpSp>
            <p:nvGrpSpPr>
              <p:cNvPr id="54" name="Group 26"/>
              <p:cNvGrpSpPr/>
              <p:nvPr/>
            </p:nvGrpSpPr>
            <p:grpSpPr>
              <a:xfrm>
                <a:off x="2468880" y="985266"/>
                <a:ext cx="4206240" cy="137160"/>
                <a:chOff x="2468880" y="1143000"/>
                <a:chExt cx="4206240" cy="137160"/>
              </a:xfrm>
            </p:grpSpPr>
            <p:grpSp>
              <p:nvGrpSpPr>
                <p:cNvPr id="55" name="Group 25"/>
                <p:cNvGrpSpPr/>
                <p:nvPr/>
              </p:nvGrpSpPr>
              <p:grpSpPr>
                <a:xfrm>
                  <a:off x="2560320" y="1143000"/>
                  <a:ext cx="137160" cy="137160"/>
                  <a:chOff x="1828800" y="914400"/>
                  <a:chExt cx="137160" cy="137160"/>
                </a:xfrm>
              </p:grpSpPr>
              <p:sp>
                <p:nvSpPr>
                  <p:cNvPr id="278" name="Rectangle 27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7" name="Rectangle 276"/>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7" name="Group 23"/>
              <p:cNvGrpSpPr/>
              <p:nvPr/>
            </p:nvGrpSpPr>
            <p:grpSpPr>
              <a:xfrm>
                <a:off x="2468880" y="985266"/>
                <a:ext cx="4754880" cy="137160"/>
                <a:chOff x="2468880" y="731520"/>
                <a:chExt cx="4754880" cy="137160"/>
              </a:xfrm>
            </p:grpSpPr>
            <p:sp>
              <p:nvSpPr>
                <p:cNvPr id="274" name="Rectangle 273"/>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75" name="Rectangle 274"/>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In my life.</a:t>
                  </a:r>
                  <a:endParaRPr lang="en-US" sz="600" dirty="0">
                    <a:solidFill>
                      <a:schemeClr val="tx1"/>
                    </a:solidFill>
                    <a:latin typeface="Arial" pitchFamily="34" charset="0"/>
                    <a:cs typeface="Arial" pitchFamily="34" charset="0"/>
                  </a:endParaRPr>
                </a:p>
              </p:txBody>
            </p:sp>
          </p:grpSp>
        </p:grpSp>
        <p:grpSp>
          <p:nvGrpSpPr>
            <p:cNvPr id="58" name="Group 166"/>
            <p:cNvGrpSpPr/>
            <p:nvPr/>
          </p:nvGrpSpPr>
          <p:grpSpPr>
            <a:xfrm>
              <a:off x="320040" y="4297680"/>
              <a:ext cx="4754880" cy="137160"/>
              <a:chOff x="2468880" y="985266"/>
              <a:chExt cx="4754880" cy="137160"/>
            </a:xfrm>
          </p:grpSpPr>
          <p:grpSp>
            <p:nvGrpSpPr>
              <p:cNvPr id="59" name="Group 26"/>
              <p:cNvGrpSpPr/>
              <p:nvPr/>
            </p:nvGrpSpPr>
            <p:grpSpPr>
              <a:xfrm>
                <a:off x="2468880" y="985266"/>
                <a:ext cx="4206240" cy="137160"/>
                <a:chOff x="2468880" y="1143000"/>
                <a:chExt cx="4206240" cy="137160"/>
              </a:xfrm>
            </p:grpSpPr>
            <p:grpSp>
              <p:nvGrpSpPr>
                <p:cNvPr id="60" name="Group 25"/>
                <p:cNvGrpSpPr/>
                <p:nvPr/>
              </p:nvGrpSpPr>
              <p:grpSpPr>
                <a:xfrm>
                  <a:off x="2560320" y="1143000"/>
                  <a:ext cx="137160" cy="137160"/>
                  <a:chOff x="1828800" y="914400"/>
                  <a:chExt cx="137160" cy="137160"/>
                </a:xfrm>
              </p:grpSpPr>
              <p:sp>
                <p:nvSpPr>
                  <p:cNvPr id="270" name="Rectangle 26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Rectangle 268"/>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1" name="Group 23"/>
              <p:cNvGrpSpPr/>
              <p:nvPr/>
            </p:nvGrpSpPr>
            <p:grpSpPr>
              <a:xfrm>
                <a:off x="2468880" y="985266"/>
                <a:ext cx="4754880" cy="137160"/>
                <a:chOff x="2468880" y="731520"/>
                <a:chExt cx="4754880" cy="137160"/>
              </a:xfrm>
            </p:grpSpPr>
            <p:sp>
              <p:nvSpPr>
                <p:cNvPr id="266" name="Rectangle 26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67" name="Rectangle 26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Wait.</a:t>
                  </a:r>
                  <a:endParaRPr lang="en-US" sz="600" dirty="0">
                    <a:solidFill>
                      <a:schemeClr val="tx1"/>
                    </a:solidFill>
                    <a:latin typeface="Arial" pitchFamily="34" charset="0"/>
                    <a:cs typeface="Arial" pitchFamily="34" charset="0"/>
                  </a:endParaRPr>
                </a:p>
              </p:txBody>
            </p:sp>
          </p:grpSp>
        </p:grpSp>
        <p:grpSp>
          <p:nvGrpSpPr>
            <p:cNvPr id="62" name="Group 166"/>
            <p:cNvGrpSpPr/>
            <p:nvPr/>
          </p:nvGrpSpPr>
          <p:grpSpPr>
            <a:xfrm>
              <a:off x="320040" y="4480560"/>
              <a:ext cx="4754880" cy="137160"/>
              <a:chOff x="2468880" y="985266"/>
              <a:chExt cx="4754880" cy="137160"/>
            </a:xfrm>
          </p:grpSpPr>
          <p:grpSp>
            <p:nvGrpSpPr>
              <p:cNvPr id="63" name="Group 26"/>
              <p:cNvGrpSpPr/>
              <p:nvPr/>
            </p:nvGrpSpPr>
            <p:grpSpPr>
              <a:xfrm>
                <a:off x="2468880" y="985266"/>
                <a:ext cx="4206240" cy="137160"/>
                <a:chOff x="2468880" y="1143000"/>
                <a:chExt cx="4206240" cy="137160"/>
              </a:xfrm>
            </p:grpSpPr>
            <p:grpSp>
              <p:nvGrpSpPr>
                <p:cNvPr id="96" name="Group 25"/>
                <p:cNvGrpSpPr/>
                <p:nvPr/>
              </p:nvGrpSpPr>
              <p:grpSpPr>
                <a:xfrm>
                  <a:off x="2560320" y="1143000"/>
                  <a:ext cx="137160" cy="137160"/>
                  <a:chOff x="1828800" y="914400"/>
                  <a:chExt cx="137160" cy="137160"/>
                </a:xfrm>
              </p:grpSpPr>
              <p:sp>
                <p:nvSpPr>
                  <p:cNvPr id="313" name="Rectangle 31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2" name="Rectangle 311"/>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97" name="Group 23"/>
              <p:cNvGrpSpPr/>
              <p:nvPr/>
            </p:nvGrpSpPr>
            <p:grpSpPr>
              <a:xfrm>
                <a:off x="2468880" y="985266"/>
                <a:ext cx="4754880" cy="137160"/>
                <a:chOff x="2468880" y="731520"/>
                <a:chExt cx="4754880" cy="137160"/>
              </a:xfrm>
            </p:grpSpPr>
            <p:sp>
              <p:nvSpPr>
                <p:cNvPr id="309" name="Rectangle 30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10" name="Rectangle 30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Run for your life.</a:t>
                  </a:r>
                  <a:endParaRPr lang="en-US" sz="600" dirty="0">
                    <a:solidFill>
                      <a:schemeClr val="tx1"/>
                    </a:solidFill>
                    <a:latin typeface="Arial" pitchFamily="34" charset="0"/>
                    <a:cs typeface="Arial" pitchFamily="34" charset="0"/>
                  </a:endParaRPr>
                </a:p>
              </p:txBody>
            </p:sp>
          </p:grpSp>
        </p:grpSp>
      </p:grpSp>
      <p:grpSp>
        <p:nvGrpSpPr>
          <p:cNvPr id="101" name="Group 173"/>
          <p:cNvGrpSpPr/>
          <p:nvPr/>
        </p:nvGrpSpPr>
        <p:grpSpPr>
          <a:xfrm>
            <a:off x="5303520" y="914400"/>
            <a:ext cx="3474720" cy="777240"/>
            <a:chOff x="2834640" y="274320"/>
            <a:chExt cx="3474720" cy="777240"/>
          </a:xfrm>
        </p:grpSpPr>
        <p:grpSp>
          <p:nvGrpSpPr>
            <p:cNvPr id="102" name="Group 46"/>
            <p:cNvGrpSpPr/>
            <p:nvPr/>
          </p:nvGrpSpPr>
          <p:grpSpPr>
            <a:xfrm>
              <a:off x="3108960" y="274320"/>
              <a:ext cx="2926080" cy="137160"/>
              <a:chOff x="3108960" y="2743200"/>
              <a:chExt cx="2926080" cy="137160"/>
            </a:xfrm>
          </p:grpSpPr>
          <p:sp>
            <p:nvSpPr>
              <p:cNvPr id="325" name="TextBox 9"/>
              <p:cNvSpPr txBox="1"/>
              <p:nvPr/>
            </p:nvSpPr>
            <p:spPr bwMode="auto">
              <a:xfrm>
                <a:off x="3108960" y="2743200"/>
                <a:ext cx="914400" cy="13716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Work</a:t>
                </a:r>
                <a:endParaRPr lang="en-US" sz="800" b="1" dirty="0">
                  <a:solidFill>
                    <a:schemeClr val="tx1">
                      <a:lumMod val="75000"/>
                      <a:lumOff val="25000"/>
                    </a:schemeClr>
                  </a:solidFill>
                </a:endParaRPr>
              </a:p>
            </p:txBody>
          </p:sp>
          <p:sp>
            <p:nvSpPr>
              <p:cNvPr id="326" name="TextBox 10"/>
              <p:cNvSpPr txBox="1"/>
              <p:nvPr/>
            </p:nvSpPr>
            <p:spPr bwMode="auto">
              <a:xfrm>
                <a:off x="5120640" y="2743200"/>
                <a:ext cx="914400" cy="137160"/>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Contributor</a:t>
                </a:r>
                <a:endParaRPr lang="en-US" sz="800" b="1" dirty="0">
                  <a:solidFill>
                    <a:schemeClr val="tx1">
                      <a:lumMod val="75000"/>
                      <a:lumOff val="25000"/>
                    </a:schemeClr>
                  </a:solidFill>
                </a:endParaRPr>
              </a:p>
            </p:txBody>
          </p:sp>
          <p:sp>
            <p:nvSpPr>
              <p:cNvPr id="327" name="TextBox 11"/>
              <p:cNvSpPr txBox="1"/>
              <p:nvPr/>
            </p:nvSpPr>
            <p:spPr bwMode="auto">
              <a:xfrm>
                <a:off x="4114800" y="2743200"/>
                <a:ext cx="914400" cy="137160"/>
              </a:xfrm>
              <a:prstGeom prst="rect">
                <a:avLst/>
              </a:prstGeom>
              <a:solidFill>
                <a:schemeClr val="bg2">
                  <a:lumMod val="75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Manifestation</a:t>
                </a:r>
                <a:endParaRPr lang="en-US" sz="800" b="1" dirty="0">
                  <a:solidFill>
                    <a:schemeClr val="tx1">
                      <a:lumMod val="75000"/>
                      <a:lumOff val="25000"/>
                    </a:schemeClr>
                  </a:solidFill>
                </a:endParaRPr>
              </a:p>
            </p:txBody>
          </p:sp>
        </p:grpSp>
        <p:sp>
          <p:nvSpPr>
            <p:cNvPr id="307" name="TextBox 306"/>
            <p:cNvSpPr txBox="1"/>
            <p:nvPr/>
          </p:nvSpPr>
          <p:spPr bwMode="auto">
            <a:xfrm>
              <a:off x="2834640" y="411480"/>
              <a:ext cx="3474720" cy="64008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endParaRPr lang="en-US" sz="1000" b="1" dirty="0">
                <a:solidFill>
                  <a:schemeClr val="tx1">
                    <a:lumMod val="75000"/>
                    <a:lumOff val="25000"/>
                  </a:schemeClr>
                </a:solidFill>
              </a:endParaRPr>
            </a:p>
          </p:txBody>
        </p:sp>
        <p:grpSp>
          <p:nvGrpSpPr>
            <p:cNvPr id="103" name="Group 20"/>
            <p:cNvGrpSpPr/>
            <p:nvPr/>
          </p:nvGrpSpPr>
          <p:grpSpPr>
            <a:xfrm>
              <a:off x="2834640" y="868680"/>
              <a:ext cx="3474720" cy="137160"/>
              <a:chOff x="2560321" y="2472690"/>
              <a:chExt cx="4206240" cy="137160"/>
            </a:xfrm>
          </p:grpSpPr>
          <p:sp>
            <p:nvSpPr>
              <p:cNvPr id="323" name="TextBox 6"/>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rgbClr val="003CB4"/>
                    </a:solidFill>
                    <a:latin typeface="Arial" pitchFamily="34" charset="0"/>
                    <a:cs typeface="Arial" pitchFamily="34" charset="0"/>
                  </a:rPr>
                  <a:t>[links left…]</a:t>
                </a:r>
                <a:endParaRPr lang="en-US" sz="600" dirty="0">
                  <a:solidFill>
                    <a:srgbClr val="003CB4"/>
                  </a:solidFill>
                  <a:latin typeface="Arial" pitchFamily="34" charset="0"/>
                  <a:cs typeface="Arial" pitchFamily="34" charset="0"/>
                </a:endParaRPr>
              </a:p>
            </p:txBody>
          </p:sp>
          <p:sp>
            <p:nvSpPr>
              <p:cNvPr id="324" name="TextBox 8"/>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r"/>
                <a:r>
                  <a:rPr lang="en-US" sz="600" dirty="0" smtClean="0">
                    <a:solidFill>
                      <a:srgbClr val="003CB4"/>
                    </a:solidFill>
                    <a:latin typeface="Arial" pitchFamily="34" charset="0"/>
                    <a:cs typeface="Arial" pitchFamily="34" charset="0"/>
                  </a:rPr>
                  <a:t>[links right…]</a:t>
                </a:r>
                <a:endParaRPr lang="en-US" sz="600" dirty="0">
                  <a:solidFill>
                    <a:srgbClr val="003CB4"/>
                  </a:solidFill>
                  <a:latin typeface="Arial" pitchFamily="34" charset="0"/>
                  <a:cs typeface="Arial" pitchFamily="34" charset="0"/>
                </a:endParaRPr>
              </a:p>
            </p:txBody>
          </p:sp>
        </p:grpSp>
        <p:grpSp>
          <p:nvGrpSpPr>
            <p:cNvPr id="104" name="Group 19"/>
            <p:cNvGrpSpPr/>
            <p:nvPr/>
          </p:nvGrpSpPr>
          <p:grpSpPr>
            <a:xfrm>
              <a:off x="2880360" y="502920"/>
              <a:ext cx="3383280" cy="320040"/>
              <a:chOff x="2743200" y="2841307"/>
              <a:chExt cx="3383280" cy="320040"/>
            </a:xfrm>
          </p:grpSpPr>
          <p:sp>
            <p:nvSpPr>
              <p:cNvPr id="315" name="TextBox 314"/>
              <p:cNvSpPr txBox="1"/>
              <p:nvPr/>
            </p:nvSpPr>
            <p:spPr bwMode="auto">
              <a:xfrm>
                <a:off x="5486400" y="2841307"/>
                <a:ext cx="548640" cy="320040"/>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ctr"/>
                <a:r>
                  <a:rPr lang="en-US" sz="800" b="1" i="1" dirty="0" smtClean="0">
                    <a:solidFill>
                      <a:schemeClr val="bg1"/>
                    </a:solidFill>
                  </a:rPr>
                  <a:t>search</a:t>
                </a:r>
                <a:endParaRPr lang="en-US" sz="800" b="1" i="1" dirty="0">
                  <a:solidFill>
                    <a:schemeClr val="bg1"/>
                  </a:solidFill>
                </a:endParaRPr>
              </a:p>
            </p:txBody>
          </p:sp>
          <p:grpSp>
            <p:nvGrpSpPr>
              <p:cNvPr id="105" name="Group 18"/>
              <p:cNvGrpSpPr/>
              <p:nvPr/>
            </p:nvGrpSpPr>
            <p:grpSpPr>
              <a:xfrm>
                <a:off x="2743200" y="2841307"/>
                <a:ext cx="3383280" cy="320040"/>
                <a:chOff x="2880360" y="2834640"/>
                <a:chExt cx="3383280" cy="320040"/>
              </a:xfrm>
            </p:grpSpPr>
            <p:grpSp>
              <p:nvGrpSpPr>
                <p:cNvPr id="106" name="Group 14"/>
                <p:cNvGrpSpPr/>
                <p:nvPr/>
              </p:nvGrpSpPr>
              <p:grpSpPr>
                <a:xfrm>
                  <a:off x="2880360" y="2834640"/>
                  <a:ext cx="3383280" cy="137160"/>
                  <a:chOff x="3154680" y="2834640"/>
                  <a:chExt cx="3383280" cy="137160"/>
                </a:xfrm>
              </p:grpSpPr>
              <p:sp>
                <p:nvSpPr>
                  <p:cNvPr id="321" name="TextBox 320"/>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Title:</a:t>
                    </a:r>
                    <a:endParaRPr lang="en-US" sz="600" i="1" dirty="0">
                      <a:solidFill>
                        <a:schemeClr val="tx1"/>
                      </a:solidFill>
                      <a:latin typeface="Arial" pitchFamily="34" charset="0"/>
                      <a:cs typeface="Arial" pitchFamily="34" charset="0"/>
                    </a:endParaRPr>
                  </a:p>
                </p:txBody>
              </p:sp>
              <p:sp>
                <p:nvSpPr>
                  <p:cNvPr id="322" name="TextBox 321"/>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Run for your life</a:t>
                    </a:r>
                    <a:endParaRPr lang="en-US" sz="600" dirty="0">
                      <a:solidFill>
                        <a:schemeClr val="tx1"/>
                      </a:solidFill>
                      <a:latin typeface="Arial" pitchFamily="34" charset="0"/>
                      <a:cs typeface="Arial" pitchFamily="34" charset="0"/>
                    </a:endParaRPr>
                  </a:p>
                </p:txBody>
              </p:sp>
            </p:grpSp>
            <p:grpSp>
              <p:nvGrpSpPr>
                <p:cNvPr id="107" name="Group 15"/>
                <p:cNvGrpSpPr/>
                <p:nvPr/>
              </p:nvGrpSpPr>
              <p:grpSpPr>
                <a:xfrm>
                  <a:off x="2880360" y="3017520"/>
                  <a:ext cx="3383280" cy="137160"/>
                  <a:chOff x="3154680" y="2834640"/>
                  <a:chExt cx="3383280" cy="137160"/>
                </a:xfrm>
              </p:grpSpPr>
              <p:sp>
                <p:nvSpPr>
                  <p:cNvPr id="319" name="TextBox 318"/>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Name:</a:t>
                    </a:r>
                    <a:endParaRPr lang="en-US" sz="600" i="1" dirty="0">
                      <a:solidFill>
                        <a:schemeClr val="tx1"/>
                      </a:solidFill>
                      <a:latin typeface="Arial" pitchFamily="34" charset="0"/>
                      <a:cs typeface="Arial" pitchFamily="34" charset="0"/>
                    </a:endParaRPr>
                  </a:p>
                </p:txBody>
              </p:sp>
              <p:sp>
                <p:nvSpPr>
                  <p:cNvPr id="320" name="TextBox 319"/>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Lennon, </a:t>
                    </a:r>
                    <a:r>
                      <a:rPr lang="en-US" sz="600" dirty="0" err="1" smtClean="0">
                        <a:solidFill>
                          <a:schemeClr val="tx1"/>
                        </a:solidFill>
                        <a:latin typeface="Arial" pitchFamily="34" charset="0"/>
                        <a:cs typeface="Arial" pitchFamily="34" charset="0"/>
                      </a:rPr>
                      <a:t>Mcartney</a:t>
                    </a:r>
                    <a:endParaRPr lang="en-US" sz="600" i="1" dirty="0">
                      <a:solidFill>
                        <a:schemeClr val="tx1">
                          <a:lumMod val="50000"/>
                          <a:lumOff val="50000"/>
                        </a:schemeClr>
                      </a:solidFill>
                      <a:latin typeface="Arial" pitchFamily="34" charset="0"/>
                      <a:cs typeface="Arial" pitchFamily="34" charset="0"/>
                    </a:endParaRPr>
                  </a:p>
                </p:txBody>
              </p:sp>
            </p:grpSp>
          </p:grpSp>
        </p:grpSp>
      </p:grpSp>
      <p:grpSp>
        <p:nvGrpSpPr>
          <p:cNvPr id="108" name="Group 31"/>
          <p:cNvGrpSpPr/>
          <p:nvPr/>
        </p:nvGrpSpPr>
        <p:grpSpPr>
          <a:xfrm>
            <a:off x="5303520" y="1828800"/>
            <a:ext cx="3474720" cy="3337560"/>
            <a:chOff x="2743200" y="274320"/>
            <a:chExt cx="3474720" cy="3337560"/>
          </a:xfrm>
        </p:grpSpPr>
        <p:sp>
          <p:nvSpPr>
            <p:cNvPr id="329" name="Rectangle 13"/>
            <p:cNvSpPr/>
            <p:nvPr/>
          </p:nvSpPr>
          <p:spPr>
            <a:xfrm>
              <a:off x="2743200" y="274320"/>
              <a:ext cx="3474720" cy="333756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09" name="Group 15"/>
            <p:cNvGrpSpPr/>
            <p:nvPr/>
          </p:nvGrpSpPr>
          <p:grpSpPr>
            <a:xfrm>
              <a:off x="2788920" y="320040"/>
              <a:ext cx="3383280" cy="184785"/>
              <a:chOff x="2560320" y="960120"/>
              <a:chExt cx="5160937" cy="184785"/>
            </a:xfrm>
          </p:grpSpPr>
          <p:sp>
            <p:nvSpPr>
              <p:cNvPr id="331" name="Rectangle 330"/>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332" name="Rectangle 331"/>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10" name="Group 193"/>
          <p:cNvGrpSpPr/>
          <p:nvPr/>
        </p:nvGrpSpPr>
        <p:grpSpPr>
          <a:xfrm>
            <a:off x="5394960" y="2103120"/>
            <a:ext cx="3291840" cy="3017520"/>
            <a:chOff x="4572000" y="1828800"/>
            <a:chExt cx="3291840" cy="3017520"/>
          </a:xfrm>
        </p:grpSpPr>
        <p:sp>
          <p:nvSpPr>
            <p:cNvPr id="334" name="Rectangle 333"/>
            <p:cNvSpPr/>
            <p:nvPr/>
          </p:nvSpPr>
          <p:spPr>
            <a:xfrm>
              <a:off x="4572000" y="1828800"/>
              <a:ext cx="3291840" cy="30175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111" name="Group 53"/>
            <p:cNvGrpSpPr/>
            <p:nvPr/>
          </p:nvGrpSpPr>
          <p:grpSpPr>
            <a:xfrm>
              <a:off x="4617720" y="1874520"/>
              <a:ext cx="3200400" cy="274320"/>
              <a:chOff x="1828800" y="1828800"/>
              <a:chExt cx="3200400" cy="274320"/>
            </a:xfrm>
          </p:grpSpPr>
          <p:sp>
            <p:nvSpPr>
              <p:cNvPr id="340" name="Rectangle 339"/>
              <p:cNvSpPr/>
              <p:nvPr/>
            </p:nvSpPr>
            <p:spPr>
              <a:xfrm>
                <a:off x="1828800" y="1828800"/>
                <a:ext cx="274320" cy="27432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341" name="Rectangle 340"/>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700" b="1" dirty="0" smtClean="0">
                    <a:solidFill>
                      <a:schemeClr val="tx1">
                        <a:lumMod val="75000"/>
                        <a:lumOff val="25000"/>
                      </a:schemeClr>
                    </a:solidFill>
                    <a:latin typeface="Arial" pitchFamily="34" charset="0"/>
                    <a:cs typeface="Arial" pitchFamily="34" charset="0"/>
                  </a:rPr>
                  <a:t>Run for your life.</a:t>
                </a:r>
                <a:br>
                  <a:rPr lang="it-IT" sz="700" b="1" dirty="0" smtClean="0">
                    <a:solidFill>
                      <a:schemeClr val="tx1">
                        <a:lumMod val="75000"/>
                        <a:lumOff val="25000"/>
                      </a:schemeClr>
                    </a:solidFill>
                    <a:latin typeface="Arial" pitchFamily="34" charset="0"/>
                    <a:cs typeface="Arial" pitchFamily="34" charset="0"/>
                  </a:rPr>
                </a:br>
                <a:r>
                  <a:rPr lang="it-IT" sz="700" dirty="0" smtClean="0">
                    <a:solidFill>
                      <a:schemeClr val="tx1">
                        <a:lumMod val="75000"/>
                        <a:lumOff val="25000"/>
                      </a:schemeClr>
                    </a:solidFill>
                    <a:latin typeface="Arial" pitchFamily="34" charset="0"/>
                    <a:cs typeface="Arial" pitchFamily="34" charset="0"/>
                  </a:rPr>
                  <a:t>Lennon, John (1940-1980) and Mcartney (1942-).</a:t>
                </a:r>
              </a:p>
            </p:txBody>
          </p:sp>
        </p:grpSp>
        <p:sp>
          <p:nvSpPr>
            <p:cNvPr id="336" name="Rectangle 335"/>
            <p:cNvSpPr/>
            <p:nvPr/>
          </p:nvSpPr>
          <p:spPr>
            <a:xfrm>
              <a:off x="4617720" y="461772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work]</a:t>
              </a:r>
              <a:endParaRPr lang="en-US" sz="600" dirty="0">
                <a:solidFill>
                  <a:schemeClr val="bg1"/>
                </a:solidFill>
                <a:latin typeface="Arial" pitchFamily="34" charset="0"/>
                <a:cs typeface="Arial" pitchFamily="34" charset="0"/>
              </a:endParaRPr>
            </a:p>
          </p:txBody>
        </p:sp>
        <p:grpSp>
          <p:nvGrpSpPr>
            <p:cNvPr id="112" name="Group 336"/>
            <p:cNvGrpSpPr/>
            <p:nvPr/>
          </p:nvGrpSpPr>
          <p:grpSpPr>
            <a:xfrm>
              <a:off x="4572000" y="2194560"/>
              <a:ext cx="3291840" cy="137160"/>
              <a:chOff x="5349240" y="2194560"/>
              <a:chExt cx="3291840" cy="137160"/>
            </a:xfrm>
          </p:grpSpPr>
          <p:sp>
            <p:nvSpPr>
              <p:cNvPr id="338" name="Rectangle 337"/>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339" name="Rectangle 338"/>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  structure  :  related works  :  </a:t>
                </a:r>
                <a:r>
                  <a:rPr lang="en-US" sz="600" dirty="0" smtClean="0">
                    <a:solidFill>
                      <a:schemeClr val="bg1">
                        <a:lumMod val="50000"/>
                      </a:schemeClr>
                    </a:solidFill>
                    <a:latin typeface="Arial" pitchFamily="34" charset="0"/>
                    <a:cs typeface="Arial" pitchFamily="34" charset="0"/>
                  </a:rPr>
                  <a:t>expressions</a:t>
                </a:r>
                <a:r>
                  <a:rPr lang="en-US" sz="600" dirty="0" smtClean="0">
                    <a:solidFill>
                      <a:srgbClr val="003CB4"/>
                    </a:solidFill>
                    <a:latin typeface="Arial" pitchFamily="34" charset="0"/>
                    <a:cs typeface="Arial" pitchFamily="34" charset="0"/>
                  </a:rPr>
                  <a:t>  ::  everything</a:t>
                </a:r>
              </a:p>
            </p:txBody>
          </p:sp>
        </p:grpSp>
      </p:grpSp>
      <p:sp>
        <p:nvSpPr>
          <p:cNvPr id="342" name="Rectangle 341"/>
          <p:cNvSpPr/>
          <p:nvPr/>
        </p:nvSpPr>
        <p:spPr>
          <a:xfrm>
            <a:off x="5440680" y="2651760"/>
            <a:ext cx="3200400" cy="182880"/>
          </a:xfrm>
          <a:prstGeom prst="rect">
            <a:avLst/>
          </a:prstGeom>
          <a:noFill/>
          <a:ln w="12700">
            <a:solidFill>
              <a:schemeClr val="accent3">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Expressions</a:t>
            </a:r>
            <a:endParaRPr lang="en-US" sz="600" dirty="0">
              <a:solidFill>
                <a:srgbClr val="0043C8"/>
              </a:solidFill>
              <a:latin typeface="Arial" pitchFamily="34" charset="0"/>
              <a:cs typeface="Arial" pitchFamily="34" charset="0"/>
            </a:endParaRPr>
          </a:p>
        </p:txBody>
      </p:sp>
      <p:grpSp>
        <p:nvGrpSpPr>
          <p:cNvPr id="113" name="Group 148"/>
          <p:cNvGrpSpPr/>
          <p:nvPr/>
        </p:nvGrpSpPr>
        <p:grpSpPr>
          <a:xfrm>
            <a:off x="5303520" y="5212080"/>
            <a:ext cx="3474720" cy="502920"/>
            <a:chOff x="5303520" y="2926080"/>
            <a:chExt cx="3474720" cy="502920"/>
          </a:xfrm>
        </p:grpSpPr>
        <p:grpSp>
          <p:nvGrpSpPr>
            <p:cNvPr id="114" name="Group 87"/>
            <p:cNvGrpSpPr/>
            <p:nvPr/>
          </p:nvGrpSpPr>
          <p:grpSpPr>
            <a:xfrm>
              <a:off x="5303520" y="2926080"/>
              <a:ext cx="3474720" cy="502920"/>
              <a:chOff x="2514600" y="914400"/>
              <a:chExt cx="4343400" cy="502920"/>
            </a:xfrm>
          </p:grpSpPr>
          <p:sp>
            <p:nvSpPr>
              <p:cNvPr id="355" name="Rectangle 354"/>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15" name="Group 15"/>
              <p:cNvGrpSpPr/>
              <p:nvPr/>
            </p:nvGrpSpPr>
            <p:grpSpPr>
              <a:xfrm>
                <a:off x="2560320" y="960120"/>
                <a:ext cx="4240530" cy="184785"/>
                <a:chOff x="2560320" y="960120"/>
                <a:chExt cx="4240530" cy="184785"/>
              </a:xfrm>
            </p:grpSpPr>
            <p:sp>
              <p:nvSpPr>
                <p:cNvPr id="357" name="Rectangle 356"/>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358" name="Rectangle 357"/>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18" name="Group 125"/>
            <p:cNvGrpSpPr/>
            <p:nvPr/>
          </p:nvGrpSpPr>
          <p:grpSpPr>
            <a:xfrm>
              <a:off x="5394960" y="3200400"/>
              <a:ext cx="3291840" cy="137160"/>
              <a:chOff x="446817" y="2161735"/>
              <a:chExt cx="3291840" cy="137160"/>
            </a:xfrm>
          </p:grpSpPr>
          <p:sp>
            <p:nvSpPr>
              <p:cNvPr id="347" name="Rectangle 34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22" name="Group 52"/>
              <p:cNvGrpSpPr/>
              <p:nvPr/>
            </p:nvGrpSpPr>
            <p:grpSpPr>
              <a:xfrm>
                <a:off x="446817" y="2161735"/>
                <a:ext cx="3291840" cy="137160"/>
                <a:chOff x="274320" y="1600200"/>
                <a:chExt cx="3291840" cy="137160"/>
              </a:xfrm>
            </p:grpSpPr>
            <p:grpSp>
              <p:nvGrpSpPr>
                <p:cNvPr id="123" name="Group 11"/>
                <p:cNvGrpSpPr/>
                <p:nvPr/>
              </p:nvGrpSpPr>
              <p:grpSpPr>
                <a:xfrm>
                  <a:off x="274320" y="1600200"/>
                  <a:ext cx="3291840" cy="137160"/>
                  <a:chOff x="2468880" y="457200"/>
                  <a:chExt cx="3291840" cy="137160"/>
                </a:xfrm>
              </p:grpSpPr>
              <p:sp>
                <p:nvSpPr>
                  <p:cNvPr id="353" name="Rectangle 35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54" name="Rectangle 353"/>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25"/>
                <p:cNvGrpSpPr/>
                <p:nvPr/>
              </p:nvGrpSpPr>
              <p:grpSpPr>
                <a:xfrm>
                  <a:off x="274320" y="1600200"/>
                  <a:ext cx="3291840" cy="137160"/>
                  <a:chOff x="274320" y="1828800"/>
                  <a:chExt cx="3291840" cy="137160"/>
                </a:xfrm>
              </p:grpSpPr>
              <p:sp>
                <p:nvSpPr>
                  <p:cNvPr id="351" name="Rectangle 35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5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Run for your life. Lennon, John (1940-1980) and Mcartney, Paul (1942-).</a:t>
                    </a:r>
                  </a:p>
                </p:txBody>
              </p:sp>
            </p:grpSp>
          </p:grpSp>
        </p:grpSp>
      </p:grpSp>
      <p:grpSp>
        <p:nvGrpSpPr>
          <p:cNvPr id="125" name="Group 147"/>
          <p:cNvGrpSpPr/>
          <p:nvPr/>
        </p:nvGrpSpPr>
        <p:grpSpPr>
          <a:xfrm>
            <a:off x="5303520" y="5760720"/>
            <a:ext cx="3474720" cy="502920"/>
            <a:chOff x="5303520" y="3657600"/>
            <a:chExt cx="3474720" cy="502920"/>
          </a:xfrm>
        </p:grpSpPr>
        <p:grpSp>
          <p:nvGrpSpPr>
            <p:cNvPr id="126" name="Group 16"/>
            <p:cNvGrpSpPr/>
            <p:nvPr/>
          </p:nvGrpSpPr>
          <p:grpSpPr>
            <a:xfrm>
              <a:off x="5303520" y="3657600"/>
              <a:ext cx="3474720" cy="502920"/>
              <a:chOff x="2514600" y="914400"/>
              <a:chExt cx="4343400" cy="502920"/>
            </a:xfrm>
          </p:grpSpPr>
          <p:sp>
            <p:nvSpPr>
              <p:cNvPr id="370" name="Rectangle 369"/>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27" name="Group 15"/>
              <p:cNvGrpSpPr/>
              <p:nvPr/>
            </p:nvGrpSpPr>
            <p:grpSpPr>
              <a:xfrm>
                <a:off x="2560320" y="960120"/>
                <a:ext cx="4240530" cy="184785"/>
                <a:chOff x="2560320" y="960120"/>
                <a:chExt cx="4240530" cy="184785"/>
              </a:xfrm>
            </p:grpSpPr>
            <p:sp>
              <p:nvSpPr>
                <p:cNvPr id="372" name="Rectangle 371"/>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373" name="Rectangle 372"/>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30" name="Group 171"/>
            <p:cNvGrpSpPr/>
            <p:nvPr/>
          </p:nvGrpSpPr>
          <p:grpSpPr>
            <a:xfrm>
              <a:off x="5394960" y="3931920"/>
              <a:ext cx="3291840" cy="137160"/>
              <a:chOff x="446817" y="2161735"/>
              <a:chExt cx="3291840" cy="137160"/>
            </a:xfrm>
          </p:grpSpPr>
          <p:sp>
            <p:nvSpPr>
              <p:cNvPr id="362" name="Rectangle 361"/>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34" name="Group 52"/>
              <p:cNvGrpSpPr/>
              <p:nvPr/>
            </p:nvGrpSpPr>
            <p:grpSpPr>
              <a:xfrm>
                <a:off x="446817" y="2161735"/>
                <a:ext cx="3291840" cy="137160"/>
                <a:chOff x="274320" y="1600200"/>
                <a:chExt cx="3291840" cy="137160"/>
              </a:xfrm>
            </p:grpSpPr>
            <p:grpSp>
              <p:nvGrpSpPr>
                <p:cNvPr id="135" name="Group 11"/>
                <p:cNvGrpSpPr/>
                <p:nvPr/>
              </p:nvGrpSpPr>
              <p:grpSpPr>
                <a:xfrm>
                  <a:off x="274320" y="1600200"/>
                  <a:ext cx="3291840" cy="137160"/>
                  <a:chOff x="2468880" y="457200"/>
                  <a:chExt cx="3291840" cy="137160"/>
                </a:xfrm>
              </p:grpSpPr>
              <p:sp>
                <p:nvSpPr>
                  <p:cNvPr id="368" name="Rectangle 367"/>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69" name="Rectangle 368"/>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25"/>
                <p:cNvGrpSpPr/>
                <p:nvPr/>
              </p:nvGrpSpPr>
              <p:grpSpPr>
                <a:xfrm>
                  <a:off x="274320" y="1600200"/>
                  <a:ext cx="3291840" cy="137160"/>
                  <a:chOff x="274320" y="1828800"/>
                  <a:chExt cx="3291840" cy="137160"/>
                </a:xfrm>
              </p:grpSpPr>
              <p:sp>
                <p:nvSpPr>
                  <p:cNvPr id="366" name="Rectangle 365"/>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67"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Run for your life. Lennon, John (1940-1980) and Mcartney, Paul (1942-).</a:t>
                    </a:r>
                  </a:p>
                </p:txBody>
              </p:sp>
            </p:grpSp>
          </p:grpSp>
        </p:grpSp>
      </p:grpSp>
      <p:grpSp>
        <p:nvGrpSpPr>
          <p:cNvPr id="216" name="Group 215"/>
          <p:cNvGrpSpPr/>
          <p:nvPr/>
        </p:nvGrpSpPr>
        <p:grpSpPr>
          <a:xfrm>
            <a:off x="320040" y="5669280"/>
            <a:ext cx="4754880" cy="320040"/>
            <a:chOff x="274320" y="2743200"/>
            <a:chExt cx="4754880" cy="320040"/>
          </a:xfrm>
        </p:grpSpPr>
        <p:grpSp>
          <p:nvGrpSpPr>
            <p:cNvPr id="217" name="Group 16"/>
            <p:cNvGrpSpPr/>
            <p:nvPr/>
          </p:nvGrpSpPr>
          <p:grpSpPr>
            <a:xfrm>
              <a:off x="274320" y="2743200"/>
              <a:ext cx="4754880" cy="320040"/>
              <a:chOff x="274320" y="274320"/>
              <a:chExt cx="4754880" cy="320040"/>
            </a:xfrm>
          </p:grpSpPr>
          <p:sp>
            <p:nvSpPr>
              <p:cNvPr id="226" name="Rectangle 225"/>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227" name="Rectangle 226"/>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228" name="Rectangle 227"/>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29" name="Rectangle 228"/>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221" name="Group 55"/>
            <p:cNvGrpSpPr/>
            <p:nvPr/>
          </p:nvGrpSpPr>
          <p:grpSpPr>
            <a:xfrm>
              <a:off x="365760" y="2802119"/>
              <a:ext cx="202203" cy="202203"/>
              <a:chOff x="1169397" y="2906757"/>
              <a:chExt cx="202203" cy="202203"/>
            </a:xfrm>
          </p:grpSpPr>
          <p:sp>
            <p:nvSpPr>
              <p:cNvPr id="224" name="Cross 223"/>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Cross 224"/>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0" name="Group 58"/>
          <p:cNvGrpSpPr/>
          <p:nvPr/>
        </p:nvGrpSpPr>
        <p:grpSpPr>
          <a:xfrm>
            <a:off x="5440680" y="2880360"/>
            <a:ext cx="3200400" cy="369332"/>
            <a:chOff x="2468880" y="731520"/>
            <a:chExt cx="3200400" cy="369332"/>
          </a:xfrm>
        </p:grpSpPr>
        <p:sp>
          <p:nvSpPr>
            <p:cNvPr id="231" name="Rectangle 230"/>
            <p:cNvSpPr/>
            <p:nvPr/>
          </p:nvSpPr>
          <p:spPr>
            <a:xfrm>
              <a:off x="2468880" y="731520"/>
              <a:ext cx="3200400" cy="3693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b="1" dirty="0" smtClean="0">
                  <a:solidFill>
                    <a:schemeClr val="tx1"/>
                  </a:solidFill>
                  <a:latin typeface="Arial" pitchFamily="34" charset="0"/>
                  <a:cs typeface="Arial" pitchFamily="34" charset="0"/>
                </a:rPr>
                <a:t>Run for your life.</a:t>
              </a:r>
            </a:p>
            <a:p>
              <a:r>
                <a:rPr lang="en-US" sz="600" dirty="0" smtClean="0">
                  <a:solidFill>
                    <a:schemeClr val="tx1"/>
                  </a:solidFill>
                  <a:latin typeface="Arial" pitchFamily="34" charset="0"/>
                  <a:cs typeface="Arial" pitchFamily="34" charset="0"/>
                </a:rPr>
                <a:t>Rubber soul.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 London, England (1965).</a:t>
              </a:r>
              <a:br>
                <a:rPr lang="en-US" sz="600" dirty="0" smtClean="0">
                  <a:solidFill>
                    <a:schemeClr val="tx1"/>
                  </a:solidFill>
                  <a:latin typeface="Arial" pitchFamily="34" charset="0"/>
                  <a:cs typeface="Arial" pitchFamily="34" charset="0"/>
                </a:rPr>
              </a:br>
              <a:r>
                <a:rPr lang="en-US" sz="600" dirty="0" smtClean="0">
                  <a:solidFill>
                    <a:schemeClr val="tx1"/>
                  </a:solidFill>
                  <a:latin typeface="Arial" pitchFamily="34" charset="0"/>
                  <a:cs typeface="Arial" pitchFamily="34" charset="0"/>
                </a:rPr>
                <a:t>The Beatles. 1965. </a:t>
              </a:r>
            </a:p>
          </p:txBody>
        </p:sp>
        <p:sp>
          <p:nvSpPr>
            <p:cNvPr id="232" name="Rectangle 231"/>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33" name="Rectangle 232"/>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143" name="Group 33"/>
          <p:cNvGrpSpPr/>
          <p:nvPr/>
        </p:nvGrpSpPr>
        <p:grpSpPr>
          <a:xfrm rot="241679">
            <a:off x="2595062" y="1791202"/>
            <a:ext cx="4434840" cy="1769715"/>
            <a:chOff x="2588895" y="3265186"/>
            <a:chExt cx="4434840" cy="1769715"/>
          </a:xfrm>
        </p:grpSpPr>
        <p:sp>
          <p:nvSpPr>
            <p:cNvPr id="380" name="Rectangle 379"/>
            <p:cNvSpPr/>
            <p:nvPr/>
          </p:nvSpPr>
          <p:spPr>
            <a:xfrm>
              <a:off x="2817495" y="3265186"/>
              <a:ext cx="4206240" cy="1769715"/>
            </a:xfrm>
            <a:prstGeom prst="rect">
              <a:avLst/>
            </a:prstGeom>
            <a:solidFill>
              <a:srgbClr val="F0F0B6"/>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spAutoFit/>
            </a:bodyPr>
            <a:lstStyle/>
            <a:p>
              <a:r>
                <a:rPr lang="en-US" sz="1100" b="1" dirty="0" smtClean="0">
                  <a:solidFill>
                    <a:schemeClr val="tx1"/>
                  </a:solidFill>
                  <a:latin typeface="Segoe Print" pitchFamily="2" charset="0"/>
                  <a:cs typeface="Handwriting - Dakota"/>
                </a:rPr>
                <a:t>Design Notes : </a:t>
              </a:r>
              <a:r>
                <a:rPr lang="en-US" sz="1000" dirty="0" smtClean="0">
                  <a:solidFill>
                    <a:schemeClr val="tx1"/>
                  </a:solidFill>
                  <a:latin typeface="Segoe Print" pitchFamily="2" charset="0"/>
                  <a:cs typeface="Handwriting - Dakota"/>
                </a:rPr>
                <a:t>The original US/Capitol release song list </a:t>
              </a:r>
              <a:r>
                <a:rPr lang="en-US" sz="1000" b="1" i="1" dirty="0" smtClean="0">
                  <a:solidFill>
                    <a:schemeClr val="tx1"/>
                  </a:solidFill>
                  <a:latin typeface="Segoe Print" pitchFamily="2" charset="0"/>
                  <a:cs typeface="Handwriting - Dakota"/>
                </a:rPr>
                <a:t>is different from </a:t>
              </a:r>
              <a:r>
                <a:rPr lang="en-US" sz="1000" dirty="0" smtClean="0">
                  <a:solidFill>
                    <a:schemeClr val="tx1"/>
                  </a:solidFill>
                  <a:latin typeface="Segoe Print" pitchFamily="2" charset="0"/>
                  <a:cs typeface="Handwriting - Dakota"/>
                </a:rPr>
                <a:t>the original UK/</a:t>
              </a:r>
              <a:r>
                <a:rPr lang="en-US" sz="1000" dirty="0" err="1" smtClean="0">
                  <a:solidFill>
                    <a:schemeClr val="tx1"/>
                  </a:solidFill>
                  <a:latin typeface="Segoe Print" pitchFamily="2" charset="0"/>
                  <a:cs typeface="Handwriting - Dakota"/>
                </a:rPr>
                <a:t>Parlophone</a:t>
              </a:r>
              <a:r>
                <a:rPr lang="en-US" sz="1000" dirty="0" smtClean="0">
                  <a:solidFill>
                    <a:schemeClr val="tx1"/>
                  </a:solidFill>
                  <a:latin typeface="Segoe Print" pitchFamily="2" charset="0"/>
                  <a:cs typeface="Handwriting - Dakota"/>
                </a:rPr>
                <a:t> release.  </a:t>
              </a: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FontTx/>
                <a:buAutoNum type="arabicPeriod"/>
              </a:pPr>
              <a:r>
                <a:rPr lang="en-US" sz="1000" dirty="0" smtClean="0">
                  <a:solidFill>
                    <a:schemeClr val="tx1"/>
                  </a:solidFill>
                  <a:latin typeface="Segoe Print" pitchFamily="2" charset="0"/>
                  <a:cs typeface="Handwriting - Dakota"/>
                </a:rPr>
                <a:t>Four songs were removed from the UK release : "Drive My Car", "Nowhere Man", "If I Needed Someone", and "What Goes On.“</a:t>
              </a: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r>
                <a:rPr lang="en-US" sz="1000" dirty="0" smtClean="0">
                  <a:solidFill>
                    <a:schemeClr val="tx1"/>
                  </a:solidFill>
                  <a:latin typeface="Segoe Print" pitchFamily="2" charset="0"/>
                  <a:cs typeface="Handwriting - Dakota"/>
                </a:rPr>
                <a:t>Two songs from the UK release of Help! Were added : “I’ve just seen a face” and “It’s only love.”</a:t>
              </a:r>
            </a:p>
          </p:txBody>
        </p:sp>
        <p:sp>
          <p:nvSpPr>
            <p:cNvPr id="381" name="Left Arrow 380"/>
            <p:cNvSpPr/>
            <p:nvPr/>
          </p:nvSpPr>
          <p:spPr>
            <a:xfrm rot="20787906">
              <a:off x="2588895" y="3749040"/>
              <a:ext cx="274320" cy="274320"/>
            </a:xfrm>
            <a:prstGeom prst="leftArrow">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a:lstStyle/>
          <a:p>
            <a:pPr>
              <a:tabLst>
                <a:tab pos="228600" algn="l"/>
                <a:tab pos="457200" algn="l"/>
                <a:tab pos="685800" algn="l"/>
                <a:tab pos="914400" algn="l"/>
                <a:tab pos="1143000" algn="l"/>
              </a:tabLst>
              <a:defRPr/>
            </a:pPr>
            <a:r>
              <a:rPr lang="en-US" sz="1200" dirty="0" smtClean="0"/>
              <a:t/>
            </a:r>
            <a:br>
              <a:rPr lang="en-US" sz="1200" dirty="0" smtClean="0"/>
            </a:br>
            <a:r>
              <a:rPr lang="en-US" sz="1200" b="1" dirty="0" smtClean="0"/>
              <a:t>Sketch : Adding content to the original Capitol release / reusing expressions</a:t>
            </a:r>
            <a:r>
              <a:rPr lang="en-US" sz="1200" dirty="0" smtClean="0"/>
              <a:t/>
            </a:r>
            <a:br>
              <a:rPr lang="en-US" sz="1200" dirty="0" smtClean="0"/>
            </a:br>
            <a:endParaRPr lang="en-US" sz="1200" dirty="0" smtClean="0"/>
          </a:p>
        </p:txBody>
      </p:sp>
      <p:sp>
        <p:nvSpPr>
          <p:cNvPr id="5" name="Text Placeholder 4"/>
          <p:cNvSpPr>
            <a:spLocks noGrp="1"/>
          </p:cNvSpPr>
          <p:nvPr>
            <p:ph type="body" idx="1"/>
          </p:nvPr>
        </p:nvSpPr>
        <p:spPr>
          <a:xfrm>
            <a:off x="685800" y="1587500"/>
            <a:ext cx="7772400" cy="914400"/>
          </a:xfrm>
        </p:spPr>
        <p:txBody>
          <a:bodyPr/>
          <a:lstStyle/>
          <a:p>
            <a:pPr>
              <a:defRPr/>
            </a:pPr>
            <a:r>
              <a:rPr lang="en-US" sz="1000" dirty="0" smtClean="0"/>
              <a:t>V/FRBR-CT | Design Sketches : #14</a:t>
            </a:r>
            <a:r>
              <a:rPr lang="en-US" dirty="0" smtClean="0"/>
              <a:t/>
            </a:r>
            <a:br>
              <a:rPr lang="en-US" dirty="0" smtClean="0"/>
            </a:br>
            <a:r>
              <a:rPr lang="en-US" dirty="0" smtClean="0"/>
              <a:t>UI/X Design Examples – The Beatles/Rubber </a:t>
            </a:r>
            <a:r>
              <a:rPr lang="en-US" dirty="0" smtClean="0"/>
              <a:t>Soul</a:t>
            </a:r>
            <a:endParaRPr lang="en-US" dirty="0"/>
          </a:p>
        </p:txBody>
      </p:sp>
      <p:sp>
        <p:nvSpPr>
          <p:cNvPr id="4" name="Rectangle 3"/>
          <p:cNvSpPr/>
          <p:nvPr/>
        </p:nvSpPr>
        <p:spPr>
          <a:xfrm rot="21480000">
            <a:off x="1005840" y="3111523"/>
            <a:ext cx="7132320" cy="2834640"/>
          </a:xfrm>
          <a:prstGeom prst="rect">
            <a:avLst/>
          </a:prstGeom>
          <a:solidFill>
            <a:schemeClr val="bg2"/>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b="1" dirty="0" smtClean="0">
                <a:solidFill>
                  <a:schemeClr val="tx1"/>
                </a:solidFill>
                <a:latin typeface="Segoe Print" pitchFamily="2" charset="0"/>
                <a:cs typeface="Handwriting - Dakota"/>
              </a:rPr>
              <a:t>Design Notes : </a:t>
            </a:r>
            <a:r>
              <a:rPr lang="en-US" sz="1100" dirty="0" smtClean="0">
                <a:solidFill>
                  <a:schemeClr val="tx1"/>
                </a:solidFill>
                <a:latin typeface="Segoe Print" pitchFamily="2" charset="0"/>
                <a:cs typeface="Handwriting - Dakota"/>
              </a:rPr>
              <a:t>The original US/Capitol release song list </a:t>
            </a:r>
            <a:r>
              <a:rPr lang="en-US" sz="1100" b="1" i="1" dirty="0" smtClean="0">
                <a:solidFill>
                  <a:schemeClr val="tx1"/>
                </a:solidFill>
                <a:latin typeface="Segoe Print" pitchFamily="2" charset="0"/>
                <a:cs typeface="Handwriting - Dakota"/>
              </a:rPr>
              <a:t>is different from </a:t>
            </a:r>
            <a:r>
              <a:rPr lang="en-US" sz="1100" dirty="0" smtClean="0">
                <a:solidFill>
                  <a:schemeClr val="tx1"/>
                </a:solidFill>
                <a:latin typeface="Segoe Print" pitchFamily="2" charset="0"/>
                <a:cs typeface="Handwriting - Dakota"/>
              </a:rPr>
              <a:t>the original UK/</a:t>
            </a:r>
            <a:r>
              <a:rPr lang="en-US" sz="1100" dirty="0" err="1" smtClean="0">
                <a:solidFill>
                  <a:schemeClr val="tx1"/>
                </a:solidFill>
                <a:latin typeface="Segoe Print" pitchFamily="2" charset="0"/>
                <a:cs typeface="Handwriting - Dakota"/>
              </a:rPr>
              <a:t>Parlophone</a:t>
            </a:r>
            <a:r>
              <a:rPr lang="en-US" sz="1100" dirty="0" smtClean="0">
                <a:solidFill>
                  <a:schemeClr val="tx1"/>
                </a:solidFill>
                <a:latin typeface="Segoe Print" pitchFamily="2" charset="0"/>
                <a:cs typeface="Handwriting - Dakota"/>
              </a:rPr>
              <a:t> release.  </a:t>
            </a: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FontTx/>
              <a:buAutoNum type="arabicPeriod"/>
            </a:pPr>
            <a:r>
              <a:rPr lang="en-US" sz="1000" dirty="0" smtClean="0">
                <a:solidFill>
                  <a:schemeClr val="tx1"/>
                </a:solidFill>
                <a:latin typeface="Segoe Print" pitchFamily="2" charset="0"/>
                <a:cs typeface="Handwriting - Dakota"/>
              </a:rPr>
              <a:t>Four songs were removed from the UK release : "Drive My Car", "Nowhere Man", "If I Needed Someone", and "What Goes On.“</a:t>
            </a: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r>
              <a:rPr lang="en-US" sz="1000" dirty="0" smtClean="0">
                <a:solidFill>
                  <a:schemeClr val="tx1"/>
                </a:solidFill>
                <a:latin typeface="Segoe Print" pitchFamily="2" charset="0"/>
                <a:cs typeface="Handwriting - Dakota"/>
              </a:rPr>
              <a:t>Two songs from the UK release of Help! Were added : “I’ve just seen a face” and “It’s only love.”</a:t>
            </a: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r>
              <a:rPr lang="en-US" sz="1000" dirty="0" smtClean="0">
                <a:solidFill>
                  <a:schemeClr val="tx1"/>
                </a:solidFill>
                <a:latin typeface="Segoe Print" pitchFamily="2" charset="0"/>
                <a:cs typeface="Handwriting - Dakota"/>
              </a:rPr>
              <a:t>So, HOW is this cataloged?.  </a:t>
            </a:r>
            <a:r>
              <a:rPr lang="en-US" sz="1000" b="1" dirty="0" smtClean="0">
                <a:solidFill>
                  <a:schemeClr val="tx1"/>
                </a:solidFill>
                <a:latin typeface="Segoe Print" pitchFamily="2" charset="0"/>
                <a:cs typeface="Handwriting - Dakota"/>
              </a:rPr>
              <a:t>Approach #1</a:t>
            </a:r>
            <a:r>
              <a:rPr lang="en-US" sz="1000" dirty="0" smtClean="0">
                <a:solidFill>
                  <a:schemeClr val="tx1"/>
                </a:solidFill>
                <a:latin typeface="Segoe Print" pitchFamily="2" charset="0"/>
                <a:cs typeface="Handwriting - Dakota"/>
              </a:rPr>
              <a:t> : Search for each work-expression and add each one individually (=&gt; Too much work).  </a:t>
            </a:r>
            <a:r>
              <a:rPr lang="en-US" sz="1000" b="1" dirty="0" smtClean="0">
                <a:solidFill>
                  <a:schemeClr val="tx1"/>
                </a:solidFill>
                <a:latin typeface="Segoe Print" pitchFamily="2" charset="0"/>
                <a:cs typeface="Handwriting - Dakota"/>
              </a:rPr>
              <a:t>Approach #2 </a:t>
            </a:r>
            <a:r>
              <a:rPr lang="en-US" sz="1000" dirty="0" smtClean="0">
                <a:solidFill>
                  <a:schemeClr val="tx1"/>
                </a:solidFill>
                <a:latin typeface="Segoe Print" pitchFamily="2" charset="0"/>
                <a:cs typeface="Handwriting - Dakota"/>
              </a:rPr>
              <a:t>: Search for earlier manifestations and add multiple work-expressions at once (=&gt; Better, more natural).  </a:t>
            </a: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endParaRPr lang="en-US" sz="1000" dirty="0" smtClean="0">
              <a:solidFill>
                <a:schemeClr val="tx1"/>
              </a:solidFill>
              <a:latin typeface="Segoe Print" pitchFamily="2" charset="0"/>
              <a:cs typeface="Handwriting - Dakota"/>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215" name="Group 18"/>
          <p:cNvGrpSpPr>
            <a:grpSpLocks/>
          </p:cNvGrpSpPr>
          <p:nvPr/>
        </p:nvGrpSpPr>
        <p:grpSpPr bwMode="auto">
          <a:xfrm>
            <a:off x="5303520" y="914400"/>
            <a:ext cx="3473450" cy="776287"/>
            <a:chOff x="2834640" y="274320"/>
            <a:chExt cx="3474720" cy="777240"/>
          </a:xfrm>
        </p:grpSpPr>
        <p:grpSp>
          <p:nvGrpSpPr>
            <p:cNvPr id="216" name="Group 46"/>
            <p:cNvGrpSpPr>
              <a:grpSpLocks/>
            </p:cNvGrpSpPr>
            <p:nvPr/>
          </p:nvGrpSpPr>
          <p:grpSpPr bwMode="auto">
            <a:xfrm>
              <a:off x="3109378" y="274320"/>
              <a:ext cx="2925244" cy="136692"/>
              <a:chOff x="3109378" y="2743200"/>
              <a:chExt cx="2925244" cy="136692"/>
            </a:xfrm>
          </p:grpSpPr>
          <p:sp>
            <p:nvSpPr>
              <p:cNvPr id="235"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236"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237"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217" name="TextBox 216"/>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221" name="Group 20"/>
            <p:cNvGrpSpPr>
              <a:grpSpLocks/>
            </p:cNvGrpSpPr>
            <p:nvPr/>
          </p:nvGrpSpPr>
          <p:grpSpPr bwMode="auto">
            <a:xfrm>
              <a:off x="2834640" y="868774"/>
              <a:ext cx="3474720" cy="136692"/>
              <a:chOff x="2560321" y="2472784"/>
              <a:chExt cx="4206240" cy="136692"/>
            </a:xfrm>
          </p:grpSpPr>
          <p:sp>
            <p:nvSpPr>
              <p:cNvPr id="233"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234"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224" name="Group 19"/>
            <p:cNvGrpSpPr>
              <a:grpSpLocks/>
            </p:cNvGrpSpPr>
            <p:nvPr/>
          </p:nvGrpSpPr>
          <p:grpSpPr bwMode="auto">
            <a:xfrm>
              <a:off x="2880695" y="503200"/>
              <a:ext cx="3382612" cy="319478"/>
              <a:chOff x="2743535" y="2841587"/>
              <a:chExt cx="3382612" cy="319478"/>
            </a:xfrm>
          </p:grpSpPr>
          <p:sp>
            <p:nvSpPr>
              <p:cNvPr id="225" name="TextBox 224"/>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226" name="Group 18"/>
              <p:cNvGrpSpPr>
                <a:grpSpLocks/>
              </p:cNvGrpSpPr>
              <p:nvPr/>
            </p:nvGrpSpPr>
            <p:grpSpPr bwMode="auto">
              <a:xfrm>
                <a:off x="2743535" y="2841587"/>
                <a:ext cx="3382612" cy="319478"/>
                <a:chOff x="2880695" y="2834920"/>
                <a:chExt cx="3382612" cy="319478"/>
              </a:xfrm>
            </p:grpSpPr>
            <p:grpSp>
              <p:nvGrpSpPr>
                <p:cNvPr id="227" name="Group 14"/>
                <p:cNvGrpSpPr>
                  <a:grpSpLocks/>
                </p:cNvGrpSpPr>
                <p:nvPr/>
              </p:nvGrpSpPr>
              <p:grpSpPr bwMode="auto">
                <a:xfrm>
                  <a:off x="2880695" y="2834920"/>
                  <a:ext cx="3382612" cy="136692"/>
                  <a:chOff x="3155015" y="2834920"/>
                  <a:chExt cx="3382612" cy="136692"/>
                </a:xfrm>
              </p:grpSpPr>
              <p:sp>
                <p:nvSpPr>
                  <p:cNvPr id="231" name="TextBox 230"/>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232" name="TextBox 231"/>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228" name="Group 15"/>
                <p:cNvGrpSpPr>
                  <a:grpSpLocks/>
                </p:cNvGrpSpPr>
                <p:nvPr/>
              </p:nvGrpSpPr>
              <p:grpSpPr bwMode="auto">
                <a:xfrm>
                  <a:off x="2880695" y="3017706"/>
                  <a:ext cx="3382612" cy="136692"/>
                  <a:chOff x="3155015" y="2834826"/>
                  <a:chExt cx="3382612" cy="136692"/>
                </a:xfrm>
              </p:grpSpPr>
              <p:sp>
                <p:nvSpPr>
                  <p:cNvPr id="229" name="TextBox 228"/>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230" name="TextBox 229"/>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52" name="Group 51"/>
          <p:cNvGrpSpPr/>
          <p:nvPr/>
        </p:nvGrpSpPr>
        <p:grpSpPr>
          <a:xfrm>
            <a:off x="320040" y="5669280"/>
            <a:ext cx="4754880" cy="320040"/>
            <a:chOff x="274320" y="2743200"/>
            <a:chExt cx="4754880" cy="320040"/>
          </a:xfrm>
        </p:grpSpPr>
        <p:grpSp>
          <p:nvGrpSpPr>
            <p:cNvPr id="53" name="Group 16"/>
            <p:cNvGrpSpPr/>
            <p:nvPr/>
          </p:nvGrpSpPr>
          <p:grpSpPr>
            <a:xfrm>
              <a:off x="274320" y="2743200"/>
              <a:ext cx="4754880" cy="320040"/>
              <a:chOff x="274320" y="274320"/>
              <a:chExt cx="4754880" cy="320040"/>
            </a:xfrm>
          </p:grpSpPr>
          <p:sp>
            <p:nvSpPr>
              <p:cNvPr id="58" name="Rectangle 57"/>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59" name="Rectangle 58"/>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60" name="Rectangle 59"/>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61" name="Rectangle 60"/>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54" name="Group 55"/>
            <p:cNvGrpSpPr/>
            <p:nvPr/>
          </p:nvGrpSpPr>
          <p:grpSpPr>
            <a:xfrm>
              <a:off x="365760" y="2802119"/>
              <a:ext cx="202203" cy="202203"/>
              <a:chOff x="1169397" y="2906757"/>
              <a:chExt cx="202203" cy="202203"/>
            </a:xfrm>
          </p:grpSpPr>
          <p:sp>
            <p:nvSpPr>
              <p:cNvPr id="55" name="Cross 54"/>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ross 56"/>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31"/>
          <p:cNvGrpSpPr/>
          <p:nvPr/>
        </p:nvGrpSpPr>
        <p:grpSpPr>
          <a:xfrm>
            <a:off x="5303520" y="1828800"/>
            <a:ext cx="3474720" cy="457200"/>
            <a:chOff x="2743200" y="274320"/>
            <a:chExt cx="3474720" cy="457200"/>
          </a:xfrm>
        </p:grpSpPr>
        <p:sp>
          <p:nvSpPr>
            <p:cNvPr id="63"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64" name="Group 15"/>
            <p:cNvGrpSpPr/>
            <p:nvPr/>
          </p:nvGrpSpPr>
          <p:grpSpPr>
            <a:xfrm>
              <a:off x="2788920" y="320040"/>
              <a:ext cx="3383280" cy="184785"/>
              <a:chOff x="2560320" y="960120"/>
              <a:chExt cx="5160937" cy="184785"/>
            </a:xfrm>
          </p:grpSpPr>
          <p:sp>
            <p:nvSpPr>
              <p:cNvPr id="65" name="Rectangle 64"/>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66" name="Rectangle 65"/>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67" name="Group 177"/>
          <p:cNvGrpSpPr/>
          <p:nvPr/>
        </p:nvGrpSpPr>
        <p:grpSpPr>
          <a:xfrm>
            <a:off x="5303520" y="2377440"/>
            <a:ext cx="3474720" cy="502920"/>
            <a:chOff x="5303520" y="3108960"/>
            <a:chExt cx="3474720" cy="502920"/>
          </a:xfrm>
        </p:grpSpPr>
        <p:grpSp>
          <p:nvGrpSpPr>
            <p:cNvPr id="68" name="Group 87"/>
            <p:cNvGrpSpPr/>
            <p:nvPr/>
          </p:nvGrpSpPr>
          <p:grpSpPr>
            <a:xfrm>
              <a:off x="5303520" y="3108960"/>
              <a:ext cx="3474720" cy="502920"/>
              <a:chOff x="2514600" y="914400"/>
              <a:chExt cx="4343400" cy="502920"/>
            </a:xfrm>
          </p:grpSpPr>
          <p:sp>
            <p:nvSpPr>
              <p:cNvPr id="78" name="Rectangle 7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79" name="Group 15"/>
              <p:cNvGrpSpPr/>
              <p:nvPr/>
            </p:nvGrpSpPr>
            <p:grpSpPr>
              <a:xfrm>
                <a:off x="2560320" y="960120"/>
                <a:ext cx="4240530" cy="184785"/>
                <a:chOff x="2560320" y="960120"/>
                <a:chExt cx="4240530" cy="184785"/>
              </a:xfrm>
            </p:grpSpPr>
            <p:sp>
              <p:nvSpPr>
                <p:cNvPr id="80" name="Rectangle 7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81" name="Rectangle 8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69" name="Group 97"/>
            <p:cNvGrpSpPr/>
            <p:nvPr/>
          </p:nvGrpSpPr>
          <p:grpSpPr>
            <a:xfrm>
              <a:off x="5394960" y="3383280"/>
              <a:ext cx="3291840" cy="137160"/>
              <a:chOff x="446817" y="2161735"/>
              <a:chExt cx="3291840" cy="137160"/>
            </a:xfrm>
          </p:grpSpPr>
          <p:sp>
            <p:nvSpPr>
              <p:cNvPr id="70" name="Rectangle 6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71" name="Group 52"/>
              <p:cNvGrpSpPr/>
              <p:nvPr/>
            </p:nvGrpSpPr>
            <p:grpSpPr>
              <a:xfrm>
                <a:off x="446817" y="2161735"/>
                <a:ext cx="3291840" cy="137160"/>
                <a:chOff x="274320" y="1600200"/>
                <a:chExt cx="3291840" cy="137160"/>
              </a:xfrm>
            </p:grpSpPr>
            <p:grpSp>
              <p:nvGrpSpPr>
                <p:cNvPr id="72" name="Group 150"/>
                <p:cNvGrpSpPr/>
                <p:nvPr/>
              </p:nvGrpSpPr>
              <p:grpSpPr>
                <a:xfrm>
                  <a:off x="274320" y="1600200"/>
                  <a:ext cx="3291840" cy="137160"/>
                  <a:chOff x="2468880" y="457200"/>
                  <a:chExt cx="3291840" cy="137160"/>
                </a:xfrm>
              </p:grpSpPr>
              <p:sp>
                <p:nvSpPr>
                  <p:cNvPr id="76" name="Rectangle 7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77" name="Rectangle 7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25"/>
                <p:cNvGrpSpPr/>
                <p:nvPr/>
              </p:nvGrpSpPr>
              <p:grpSpPr>
                <a:xfrm>
                  <a:off x="274320" y="1600200"/>
                  <a:ext cx="3291840" cy="137160"/>
                  <a:chOff x="274320" y="1828800"/>
                  <a:chExt cx="3291840" cy="137160"/>
                </a:xfrm>
              </p:grpSpPr>
              <p:sp>
                <p:nvSpPr>
                  <p:cNvPr id="74" name="Rectangle 7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7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82" name="Group 178"/>
          <p:cNvGrpSpPr/>
          <p:nvPr/>
        </p:nvGrpSpPr>
        <p:grpSpPr>
          <a:xfrm>
            <a:off x="5303520" y="2926080"/>
            <a:ext cx="3474720" cy="868680"/>
            <a:chOff x="5303520" y="3840480"/>
            <a:chExt cx="3474720" cy="868680"/>
          </a:xfrm>
        </p:grpSpPr>
        <p:grpSp>
          <p:nvGrpSpPr>
            <p:cNvPr id="83" name="Group 16"/>
            <p:cNvGrpSpPr/>
            <p:nvPr/>
          </p:nvGrpSpPr>
          <p:grpSpPr>
            <a:xfrm>
              <a:off x="5303520" y="3840480"/>
              <a:ext cx="3474720" cy="868680"/>
              <a:chOff x="2514600" y="914400"/>
              <a:chExt cx="4343400" cy="868680"/>
            </a:xfrm>
          </p:grpSpPr>
          <p:sp>
            <p:nvSpPr>
              <p:cNvPr id="112" name="Rectangle 111"/>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13" name="Group 15"/>
              <p:cNvGrpSpPr/>
              <p:nvPr/>
            </p:nvGrpSpPr>
            <p:grpSpPr>
              <a:xfrm>
                <a:off x="2560320" y="960120"/>
                <a:ext cx="4240530" cy="184785"/>
                <a:chOff x="2560320" y="960120"/>
                <a:chExt cx="4240530" cy="184785"/>
              </a:xfrm>
            </p:grpSpPr>
            <p:sp>
              <p:nvSpPr>
                <p:cNvPr id="114"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15"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84" name="Group 176"/>
            <p:cNvGrpSpPr/>
            <p:nvPr/>
          </p:nvGrpSpPr>
          <p:grpSpPr>
            <a:xfrm>
              <a:off x="5394960" y="4114800"/>
              <a:ext cx="3291840" cy="502920"/>
              <a:chOff x="5547360" y="2255520"/>
              <a:chExt cx="3291840" cy="502920"/>
            </a:xfrm>
          </p:grpSpPr>
          <p:grpSp>
            <p:nvGrpSpPr>
              <p:cNvPr id="85" name="Group 97"/>
              <p:cNvGrpSpPr/>
              <p:nvPr/>
            </p:nvGrpSpPr>
            <p:grpSpPr>
              <a:xfrm>
                <a:off x="5547360" y="2255520"/>
                <a:ext cx="3291840" cy="137160"/>
                <a:chOff x="446817" y="2161735"/>
                <a:chExt cx="3291840" cy="137160"/>
              </a:xfrm>
            </p:grpSpPr>
            <p:sp>
              <p:nvSpPr>
                <p:cNvPr id="104" name="Rectangle 103"/>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5" name="Group 52"/>
                <p:cNvGrpSpPr/>
                <p:nvPr/>
              </p:nvGrpSpPr>
              <p:grpSpPr>
                <a:xfrm>
                  <a:off x="446817" y="2161735"/>
                  <a:ext cx="3291840" cy="137160"/>
                  <a:chOff x="274320" y="1600200"/>
                  <a:chExt cx="3291840" cy="137160"/>
                </a:xfrm>
              </p:grpSpPr>
              <p:grpSp>
                <p:nvGrpSpPr>
                  <p:cNvPr id="106" name="Group 11"/>
                  <p:cNvGrpSpPr/>
                  <p:nvPr/>
                </p:nvGrpSpPr>
                <p:grpSpPr>
                  <a:xfrm>
                    <a:off x="274320" y="1600200"/>
                    <a:ext cx="3291840" cy="137160"/>
                    <a:chOff x="2468880" y="457200"/>
                    <a:chExt cx="3291840" cy="137160"/>
                  </a:xfrm>
                </p:grpSpPr>
                <p:sp>
                  <p:nvSpPr>
                    <p:cNvPr id="110" name="Rectangle 109"/>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1" name="Rectangle 110"/>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25"/>
                  <p:cNvGrpSpPr/>
                  <p:nvPr/>
                </p:nvGrpSpPr>
                <p:grpSpPr>
                  <a:xfrm>
                    <a:off x="274320" y="1600200"/>
                    <a:ext cx="3291840" cy="137160"/>
                    <a:chOff x="274320" y="1828800"/>
                    <a:chExt cx="3291840" cy="137160"/>
                  </a:xfrm>
                </p:grpSpPr>
                <p:sp>
                  <p:nvSpPr>
                    <p:cNvPr id="108" name="Rectangle 107"/>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9"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86" name="Group 97"/>
              <p:cNvGrpSpPr/>
              <p:nvPr/>
            </p:nvGrpSpPr>
            <p:grpSpPr>
              <a:xfrm>
                <a:off x="5547360" y="2438400"/>
                <a:ext cx="3291840" cy="137160"/>
                <a:chOff x="446817" y="2161735"/>
                <a:chExt cx="3291840" cy="137160"/>
              </a:xfrm>
            </p:grpSpPr>
            <p:sp>
              <p:nvSpPr>
                <p:cNvPr id="96" name="Rectangle 95"/>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97" name="Group 52"/>
                <p:cNvGrpSpPr/>
                <p:nvPr/>
              </p:nvGrpSpPr>
              <p:grpSpPr>
                <a:xfrm>
                  <a:off x="446817" y="2161735"/>
                  <a:ext cx="3291840" cy="137160"/>
                  <a:chOff x="274320" y="1600200"/>
                  <a:chExt cx="3291840" cy="137160"/>
                </a:xfrm>
              </p:grpSpPr>
              <p:grpSp>
                <p:nvGrpSpPr>
                  <p:cNvPr id="98" name="Group 11"/>
                  <p:cNvGrpSpPr/>
                  <p:nvPr/>
                </p:nvGrpSpPr>
                <p:grpSpPr>
                  <a:xfrm>
                    <a:off x="274320" y="1600200"/>
                    <a:ext cx="3291840" cy="137160"/>
                    <a:chOff x="2468880" y="457200"/>
                    <a:chExt cx="3291840" cy="137160"/>
                  </a:xfrm>
                </p:grpSpPr>
                <p:sp>
                  <p:nvSpPr>
                    <p:cNvPr id="102" name="Rectangle 101"/>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3" name="Rectangle 102"/>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25"/>
                  <p:cNvGrpSpPr/>
                  <p:nvPr/>
                </p:nvGrpSpPr>
                <p:grpSpPr>
                  <a:xfrm>
                    <a:off x="274320" y="1600200"/>
                    <a:ext cx="3291840" cy="137160"/>
                    <a:chOff x="274320" y="1828800"/>
                    <a:chExt cx="3291840" cy="137160"/>
                  </a:xfrm>
                </p:grpSpPr>
                <p:sp>
                  <p:nvSpPr>
                    <p:cNvPr id="100" name="Rectangle 99"/>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1"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87" name="Group 97"/>
              <p:cNvGrpSpPr/>
              <p:nvPr/>
            </p:nvGrpSpPr>
            <p:grpSpPr>
              <a:xfrm>
                <a:off x="5547360" y="2621280"/>
                <a:ext cx="3291840" cy="137160"/>
                <a:chOff x="446817" y="2161735"/>
                <a:chExt cx="3291840" cy="137160"/>
              </a:xfrm>
            </p:grpSpPr>
            <p:sp>
              <p:nvSpPr>
                <p:cNvPr id="88" name="Rectangle 8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89" name="Group 52"/>
                <p:cNvGrpSpPr/>
                <p:nvPr/>
              </p:nvGrpSpPr>
              <p:grpSpPr>
                <a:xfrm>
                  <a:off x="446817" y="2161735"/>
                  <a:ext cx="3291840" cy="137160"/>
                  <a:chOff x="274320" y="1600200"/>
                  <a:chExt cx="3291840" cy="137160"/>
                </a:xfrm>
              </p:grpSpPr>
              <p:grpSp>
                <p:nvGrpSpPr>
                  <p:cNvPr id="90" name="Group 11"/>
                  <p:cNvGrpSpPr/>
                  <p:nvPr/>
                </p:nvGrpSpPr>
                <p:grpSpPr>
                  <a:xfrm>
                    <a:off x="274320" y="1600200"/>
                    <a:ext cx="3291840" cy="137160"/>
                    <a:chOff x="2468880" y="457200"/>
                    <a:chExt cx="3291840" cy="137160"/>
                  </a:xfrm>
                </p:grpSpPr>
                <p:sp>
                  <p:nvSpPr>
                    <p:cNvPr id="94" name="Rectangle 93"/>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5" name="Rectangle 94"/>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25"/>
                  <p:cNvGrpSpPr/>
                  <p:nvPr/>
                </p:nvGrpSpPr>
                <p:grpSpPr>
                  <a:xfrm>
                    <a:off x="274320" y="1600200"/>
                    <a:ext cx="3291840" cy="137160"/>
                    <a:chOff x="274320" y="1828800"/>
                    <a:chExt cx="3291840" cy="137160"/>
                  </a:xfrm>
                </p:grpSpPr>
                <p:sp>
                  <p:nvSpPr>
                    <p:cNvPr id="92" name="Rectangle 9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8"/>
          <p:cNvGrpSpPr>
            <a:grpSpLocks/>
          </p:cNvGrpSpPr>
          <p:nvPr/>
        </p:nvGrpSpPr>
        <p:grpSpPr bwMode="auto">
          <a:xfrm>
            <a:off x="5303520" y="914400"/>
            <a:ext cx="3473450" cy="776287"/>
            <a:chOff x="2834640" y="274320"/>
            <a:chExt cx="3474720" cy="777240"/>
          </a:xfrm>
        </p:grpSpPr>
        <p:grpSp>
          <p:nvGrpSpPr>
            <p:cNvPr id="7" name="Group 46"/>
            <p:cNvGrpSpPr>
              <a:grpSpLocks/>
            </p:cNvGrpSpPr>
            <p:nvPr/>
          </p:nvGrpSpPr>
          <p:grpSpPr bwMode="auto">
            <a:xfrm>
              <a:off x="3109378" y="274320"/>
              <a:ext cx="2925244" cy="136692"/>
              <a:chOff x="3109378" y="2743200"/>
              <a:chExt cx="2925244" cy="136692"/>
            </a:xfrm>
          </p:grpSpPr>
          <p:sp>
            <p:nvSpPr>
              <p:cNvPr id="67"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68"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69"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53" name="TextBox 52"/>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8" name="Group 20"/>
            <p:cNvGrpSpPr>
              <a:grpSpLocks/>
            </p:cNvGrpSpPr>
            <p:nvPr/>
          </p:nvGrpSpPr>
          <p:grpSpPr bwMode="auto">
            <a:xfrm>
              <a:off x="2834640" y="868774"/>
              <a:ext cx="3474720" cy="136692"/>
              <a:chOff x="2560321" y="2472784"/>
              <a:chExt cx="4206240" cy="136692"/>
            </a:xfrm>
          </p:grpSpPr>
          <p:sp>
            <p:nvSpPr>
              <p:cNvPr id="65"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66"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9" name="Group 19"/>
            <p:cNvGrpSpPr>
              <a:grpSpLocks/>
            </p:cNvGrpSpPr>
            <p:nvPr/>
          </p:nvGrpSpPr>
          <p:grpSpPr bwMode="auto">
            <a:xfrm>
              <a:off x="2880695" y="503200"/>
              <a:ext cx="3382612" cy="319478"/>
              <a:chOff x="2743535" y="2841587"/>
              <a:chExt cx="3382612" cy="319478"/>
            </a:xfrm>
          </p:grpSpPr>
          <p:sp>
            <p:nvSpPr>
              <p:cNvPr id="57" name="TextBox 56"/>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0" name="Group 18"/>
              <p:cNvGrpSpPr>
                <a:grpSpLocks/>
              </p:cNvGrpSpPr>
              <p:nvPr/>
            </p:nvGrpSpPr>
            <p:grpSpPr bwMode="auto">
              <a:xfrm>
                <a:off x="2743535" y="2841587"/>
                <a:ext cx="3382612" cy="319478"/>
                <a:chOff x="2880695" y="2834920"/>
                <a:chExt cx="3382612" cy="319478"/>
              </a:xfrm>
            </p:grpSpPr>
            <p:grpSp>
              <p:nvGrpSpPr>
                <p:cNvPr id="11" name="Group 14"/>
                <p:cNvGrpSpPr>
                  <a:grpSpLocks/>
                </p:cNvGrpSpPr>
                <p:nvPr/>
              </p:nvGrpSpPr>
              <p:grpSpPr bwMode="auto">
                <a:xfrm>
                  <a:off x="2880695" y="2834920"/>
                  <a:ext cx="3382612" cy="136692"/>
                  <a:chOff x="3155015" y="2834920"/>
                  <a:chExt cx="3382612" cy="136692"/>
                </a:xfrm>
              </p:grpSpPr>
              <p:sp>
                <p:nvSpPr>
                  <p:cNvPr id="63" name="TextBox 62"/>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64" name="TextBox 63"/>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2" name="Group 15"/>
                <p:cNvGrpSpPr>
                  <a:grpSpLocks/>
                </p:cNvGrpSpPr>
                <p:nvPr/>
              </p:nvGrpSpPr>
              <p:grpSpPr bwMode="auto">
                <a:xfrm>
                  <a:off x="2880695" y="3017706"/>
                  <a:ext cx="3382612" cy="136692"/>
                  <a:chOff x="3155015" y="2834826"/>
                  <a:chExt cx="3382612" cy="136692"/>
                </a:xfrm>
              </p:grpSpPr>
              <p:sp>
                <p:nvSpPr>
                  <p:cNvPr id="61" name="TextBox 60"/>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62" name="TextBox 61"/>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3" name="Group 31"/>
          <p:cNvGrpSpPr/>
          <p:nvPr/>
        </p:nvGrpSpPr>
        <p:grpSpPr>
          <a:xfrm>
            <a:off x="5303520" y="1828800"/>
            <a:ext cx="3474720" cy="457200"/>
            <a:chOff x="2743200" y="274320"/>
            <a:chExt cx="3474720" cy="457200"/>
          </a:xfrm>
        </p:grpSpPr>
        <p:sp>
          <p:nvSpPr>
            <p:cNvPr id="33"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4" name="Group 15"/>
            <p:cNvGrpSpPr/>
            <p:nvPr/>
          </p:nvGrpSpPr>
          <p:grpSpPr>
            <a:xfrm>
              <a:off x="2788920" y="320040"/>
              <a:ext cx="3383280" cy="184785"/>
              <a:chOff x="2560320" y="960120"/>
              <a:chExt cx="5160937" cy="184785"/>
            </a:xfrm>
          </p:grpSpPr>
          <p:sp>
            <p:nvSpPr>
              <p:cNvPr id="35" name="Rectangle 34"/>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36" name="Rectangle 35"/>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7" name="Group 87"/>
          <p:cNvGrpSpPr/>
          <p:nvPr/>
        </p:nvGrpSpPr>
        <p:grpSpPr>
          <a:xfrm>
            <a:off x="5303520" y="2377440"/>
            <a:ext cx="3474720" cy="457200"/>
            <a:chOff x="2514600" y="914400"/>
            <a:chExt cx="4343400" cy="457200"/>
          </a:xfrm>
        </p:grpSpPr>
        <p:sp>
          <p:nvSpPr>
            <p:cNvPr id="38" name="Rectangle 37"/>
            <p:cNvSpPr/>
            <p:nvPr/>
          </p:nvSpPr>
          <p:spPr>
            <a:xfrm>
              <a:off x="2514600" y="914400"/>
              <a:ext cx="434340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8" name="Group 15"/>
            <p:cNvGrpSpPr/>
            <p:nvPr/>
          </p:nvGrpSpPr>
          <p:grpSpPr>
            <a:xfrm>
              <a:off x="2560320" y="960120"/>
              <a:ext cx="4240530" cy="184785"/>
              <a:chOff x="2560320" y="960120"/>
              <a:chExt cx="4240530" cy="184785"/>
            </a:xfrm>
          </p:grpSpPr>
          <p:sp>
            <p:nvSpPr>
              <p:cNvPr id="40" name="Rectangle 3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(0)</a:t>
                </a:r>
                <a:endParaRPr lang="en-US" sz="700" b="1" dirty="0" smtClean="0">
                  <a:solidFill>
                    <a:schemeClr val="tx1">
                      <a:lumMod val="75000"/>
                      <a:lumOff val="25000"/>
                    </a:schemeClr>
                  </a:solidFill>
                  <a:latin typeface="Arial" pitchFamily="34" charset="0"/>
                  <a:cs typeface="Arial" pitchFamily="34" charset="0"/>
                </a:endParaRPr>
              </a:p>
            </p:txBody>
          </p:sp>
          <p:sp>
            <p:nvSpPr>
              <p:cNvPr id="41" name="Rectangle 4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4" name="Group 16"/>
          <p:cNvGrpSpPr/>
          <p:nvPr/>
        </p:nvGrpSpPr>
        <p:grpSpPr>
          <a:xfrm>
            <a:off x="5303520" y="2926080"/>
            <a:ext cx="3474720" cy="457200"/>
            <a:chOff x="2514600" y="914400"/>
            <a:chExt cx="4343400" cy="457200"/>
          </a:xfrm>
        </p:grpSpPr>
        <p:sp>
          <p:nvSpPr>
            <p:cNvPr id="43" name="Rectangle 42"/>
            <p:cNvSpPr/>
            <p:nvPr/>
          </p:nvSpPr>
          <p:spPr>
            <a:xfrm>
              <a:off x="2514600" y="914400"/>
              <a:ext cx="434340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1" name="Group 15"/>
            <p:cNvGrpSpPr/>
            <p:nvPr/>
          </p:nvGrpSpPr>
          <p:grpSpPr>
            <a:xfrm>
              <a:off x="2560320" y="960120"/>
              <a:ext cx="4240530" cy="184785"/>
              <a:chOff x="2560320" y="960120"/>
              <a:chExt cx="4240530" cy="184785"/>
            </a:xfrm>
          </p:grpSpPr>
          <p:sp>
            <p:nvSpPr>
              <p:cNvPr id="45"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(0)</a:t>
                </a:r>
                <a:endParaRPr lang="en-US" sz="700" b="1" dirty="0" smtClean="0">
                  <a:solidFill>
                    <a:schemeClr val="tx1">
                      <a:lumMod val="75000"/>
                      <a:lumOff val="25000"/>
                    </a:schemeClr>
                  </a:solidFill>
                  <a:latin typeface="Arial" pitchFamily="34" charset="0"/>
                  <a:cs typeface="Arial" pitchFamily="34" charset="0"/>
                </a:endParaRPr>
              </a:p>
            </p:txBody>
          </p:sp>
          <p:sp>
            <p:nvSpPr>
              <p:cNvPr id="46"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52" name="Group 184"/>
          <p:cNvGrpSpPr/>
          <p:nvPr/>
        </p:nvGrpSpPr>
        <p:grpSpPr>
          <a:xfrm>
            <a:off x="5303520" y="914400"/>
            <a:ext cx="3474720" cy="777240"/>
            <a:chOff x="2834640" y="274320"/>
            <a:chExt cx="3474720" cy="777240"/>
          </a:xfrm>
        </p:grpSpPr>
        <p:grpSp>
          <p:nvGrpSpPr>
            <p:cNvPr id="53" name="Group 46"/>
            <p:cNvGrpSpPr/>
            <p:nvPr/>
          </p:nvGrpSpPr>
          <p:grpSpPr>
            <a:xfrm>
              <a:off x="3108960" y="274320"/>
              <a:ext cx="2926080" cy="137160"/>
              <a:chOff x="3108960" y="2743200"/>
              <a:chExt cx="2926080" cy="137160"/>
            </a:xfrm>
          </p:grpSpPr>
          <p:sp>
            <p:nvSpPr>
              <p:cNvPr id="68" name="TextBox 9"/>
              <p:cNvSpPr txBox="1"/>
              <p:nvPr/>
            </p:nvSpPr>
            <p:spPr bwMode="auto">
              <a:xfrm>
                <a:off x="3108960" y="2743200"/>
                <a:ext cx="914400" cy="13716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Work</a:t>
                </a:r>
                <a:endParaRPr lang="en-US" sz="800" b="1" dirty="0">
                  <a:solidFill>
                    <a:schemeClr val="tx1">
                      <a:lumMod val="75000"/>
                      <a:lumOff val="25000"/>
                    </a:schemeClr>
                  </a:solidFill>
                </a:endParaRPr>
              </a:p>
            </p:txBody>
          </p:sp>
          <p:sp>
            <p:nvSpPr>
              <p:cNvPr id="69" name="TextBox 10"/>
              <p:cNvSpPr txBox="1"/>
              <p:nvPr/>
            </p:nvSpPr>
            <p:spPr bwMode="auto">
              <a:xfrm>
                <a:off x="5120640" y="2743200"/>
                <a:ext cx="914400" cy="137160"/>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Contributor</a:t>
                </a:r>
                <a:endParaRPr lang="en-US" sz="800" b="1" dirty="0">
                  <a:solidFill>
                    <a:schemeClr val="tx1">
                      <a:lumMod val="75000"/>
                      <a:lumOff val="25000"/>
                    </a:schemeClr>
                  </a:solidFill>
                </a:endParaRPr>
              </a:p>
            </p:txBody>
          </p:sp>
          <p:sp>
            <p:nvSpPr>
              <p:cNvPr id="70" name="TextBox 11"/>
              <p:cNvSpPr txBox="1"/>
              <p:nvPr/>
            </p:nvSpPr>
            <p:spPr bwMode="auto">
              <a:xfrm>
                <a:off x="4114800" y="2743200"/>
                <a:ext cx="914400" cy="137160"/>
              </a:xfrm>
              <a:prstGeom prst="rect">
                <a:avLst/>
              </a:prstGeom>
              <a:solidFill>
                <a:schemeClr val="bg2">
                  <a:lumMod val="75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Manifestation</a:t>
                </a:r>
                <a:endParaRPr lang="en-US" sz="800" b="1" dirty="0">
                  <a:solidFill>
                    <a:schemeClr val="tx1">
                      <a:lumMod val="75000"/>
                      <a:lumOff val="25000"/>
                    </a:schemeClr>
                  </a:solidFill>
                </a:endParaRPr>
              </a:p>
            </p:txBody>
          </p:sp>
        </p:grpSp>
        <p:sp>
          <p:nvSpPr>
            <p:cNvPr id="54" name="TextBox 53"/>
            <p:cNvSpPr txBox="1"/>
            <p:nvPr/>
          </p:nvSpPr>
          <p:spPr bwMode="auto">
            <a:xfrm>
              <a:off x="2834640" y="411480"/>
              <a:ext cx="3474720" cy="64008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endParaRPr lang="en-US" sz="1000" b="1" dirty="0">
                <a:solidFill>
                  <a:schemeClr val="tx1">
                    <a:lumMod val="75000"/>
                    <a:lumOff val="25000"/>
                  </a:schemeClr>
                </a:solidFill>
              </a:endParaRPr>
            </a:p>
          </p:txBody>
        </p:sp>
        <p:grpSp>
          <p:nvGrpSpPr>
            <p:cNvPr id="55" name="Group 20"/>
            <p:cNvGrpSpPr/>
            <p:nvPr/>
          </p:nvGrpSpPr>
          <p:grpSpPr>
            <a:xfrm>
              <a:off x="2834640" y="868680"/>
              <a:ext cx="3474720" cy="137160"/>
              <a:chOff x="2560321" y="2472690"/>
              <a:chExt cx="4206240" cy="137160"/>
            </a:xfrm>
          </p:grpSpPr>
          <p:sp>
            <p:nvSpPr>
              <p:cNvPr id="66" name="TextBox 6"/>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rgbClr val="003CB4"/>
                    </a:solidFill>
                    <a:latin typeface="Arial" pitchFamily="34" charset="0"/>
                    <a:cs typeface="Arial" pitchFamily="34" charset="0"/>
                  </a:rPr>
                  <a:t>[links left…]</a:t>
                </a:r>
                <a:endParaRPr lang="en-US" sz="600" dirty="0">
                  <a:solidFill>
                    <a:srgbClr val="003CB4"/>
                  </a:solidFill>
                  <a:latin typeface="Arial" pitchFamily="34" charset="0"/>
                  <a:cs typeface="Arial" pitchFamily="34" charset="0"/>
                </a:endParaRPr>
              </a:p>
            </p:txBody>
          </p:sp>
          <p:sp>
            <p:nvSpPr>
              <p:cNvPr id="67" name="TextBox 8"/>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r"/>
                <a:r>
                  <a:rPr lang="en-US" sz="600" dirty="0" smtClean="0">
                    <a:solidFill>
                      <a:srgbClr val="003CB4"/>
                    </a:solidFill>
                    <a:latin typeface="Arial" pitchFamily="34" charset="0"/>
                    <a:cs typeface="Arial" pitchFamily="34" charset="0"/>
                  </a:rPr>
                  <a:t>[links right…]</a:t>
                </a:r>
                <a:endParaRPr lang="en-US" sz="600" dirty="0">
                  <a:solidFill>
                    <a:srgbClr val="003CB4"/>
                  </a:solidFill>
                  <a:latin typeface="Arial" pitchFamily="34" charset="0"/>
                  <a:cs typeface="Arial" pitchFamily="34" charset="0"/>
                </a:endParaRPr>
              </a:p>
            </p:txBody>
          </p:sp>
        </p:grpSp>
        <p:grpSp>
          <p:nvGrpSpPr>
            <p:cNvPr id="57" name="Group 19"/>
            <p:cNvGrpSpPr/>
            <p:nvPr/>
          </p:nvGrpSpPr>
          <p:grpSpPr>
            <a:xfrm>
              <a:off x="2880360" y="502920"/>
              <a:ext cx="3383280" cy="320040"/>
              <a:chOff x="2743200" y="2841307"/>
              <a:chExt cx="3383280" cy="320040"/>
            </a:xfrm>
          </p:grpSpPr>
          <p:sp>
            <p:nvSpPr>
              <p:cNvPr id="58" name="TextBox 57"/>
              <p:cNvSpPr txBox="1"/>
              <p:nvPr/>
            </p:nvSpPr>
            <p:spPr bwMode="auto">
              <a:xfrm>
                <a:off x="5486400" y="2841307"/>
                <a:ext cx="548640" cy="320040"/>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ctr"/>
                <a:r>
                  <a:rPr lang="en-US" sz="800" b="1" i="1" dirty="0" smtClean="0">
                    <a:solidFill>
                      <a:schemeClr val="bg1"/>
                    </a:solidFill>
                  </a:rPr>
                  <a:t>search</a:t>
                </a:r>
                <a:endParaRPr lang="en-US" sz="800" b="1" i="1" dirty="0">
                  <a:solidFill>
                    <a:schemeClr val="bg1"/>
                  </a:solidFill>
                </a:endParaRPr>
              </a:p>
            </p:txBody>
          </p:sp>
          <p:grpSp>
            <p:nvGrpSpPr>
              <p:cNvPr id="59" name="Group 18"/>
              <p:cNvGrpSpPr/>
              <p:nvPr/>
            </p:nvGrpSpPr>
            <p:grpSpPr>
              <a:xfrm>
                <a:off x="2743200" y="2841307"/>
                <a:ext cx="3383280" cy="320040"/>
                <a:chOff x="2880360" y="2834640"/>
                <a:chExt cx="3383280" cy="320040"/>
              </a:xfrm>
            </p:grpSpPr>
            <p:grpSp>
              <p:nvGrpSpPr>
                <p:cNvPr id="60" name="Group 14"/>
                <p:cNvGrpSpPr/>
                <p:nvPr/>
              </p:nvGrpSpPr>
              <p:grpSpPr>
                <a:xfrm>
                  <a:off x="2880360" y="2834640"/>
                  <a:ext cx="3383280" cy="137160"/>
                  <a:chOff x="3154680" y="2834640"/>
                  <a:chExt cx="3383280" cy="137160"/>
                </a:xfrm>
              </p:grpSpPr>
              <p:sp>
                <p:nvSpPr>
                  <p:cNvPr id="64" name="TextBox 63"/>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Title:</a:t>
                    </a:r>
                    <a:endParaRPr lang="en-US" sz="600" i="1" dirty="0">
                      <a:solidFill>
                        <a:schemeClr val="tx1"/>
                      </a:solidFill>
                      <a:latin typeface="Arial" pitchFamily="34" charset="0"/>
                      <a:cs typeface="Arial" pitchFamily="34" charset="0"/>
                    </a:endParaRPr>
                  </a:p>
                </p:txBody>
              </p:sp>
              <p:sp>
                <p:nvSpPr>
                  <p:cNvPr id="65" name="TextBox 64"/>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i="1" dirty="0" smtClean="0">
                        <a:solidFill>
                          <a:schemeClr val="tx1">
                            <a:lumMod val="50000"/>
                            <a:lumOff val="50000"/>
                          </a:schemeClr>
                        </a:solidFill>
                        <a:latin typeface="Arial" pitchFamily="34" charset="0"/>
                        <a:cs typeface="Arial" pitchFamily="34" charset="0"/>
                      </a:rPr>
                      <a:t>Work Title</a:t>
                    </a:r>
                    <a:endParaRPr lang="en-US" sz="600" i="1" dirty="0">
                      <a:solidFill>
                        <a:schemeClr val="tx1">
                          <a:lumMod val="50000"/>
                          <a:lumOff val="50000"/>
                        </a:schemeClr>
                      </a:solidFill>
                      <a:latin typeface="Arial" pitchFamily="34" charset="0"/>
                      <a:cs typeface="Arial" pitchFamily="34" charset="0"/>
                    </a:endParaRPr>
                  </a:p>
                </p:txBody>
              </p:sp>
            </p:grpSp>
            <p:grpSp>
              <p:nvGrpSpPr>
                <p:cNvPr id="61" name="Group 15"/>
                <p:cNvGrpSpPr/>
                <p:nvPr/>
              </p:nvGrpSpPr>
              <p:grpSpPr>
                <a:xfrm>
                  <a:off x="2880360" y="3017520"/>
                  <a:ext cx="3383280" cy="137160"/>
                  <a:chOff x="3154680" y="2834640"/>
                  <a:chExt cx="3383280" cy="137160"/>
                </a:xfrm>
              </p:grpSpPr>
              <p:sp>
                <p:nvSpPr>
                  <p:cNvPr id="62" name="TextBox 61"/>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Name:</a:t>
                    </a:r>
                    <a:endParaRPr lang="en-US" sz="600" i="1" dirty="0">
                      <a:solidFill>
                        <a:schemeClr val="tx1"/>
                      </a:solidFill>
                      <a:latin typeface="Arial" pitchFamily="34" charset="0"/>
                      <a:cs typeface="Arial" pitchFamily="34" charset="0"/>
                    </a:endParaRPr>
                  </a:p>
                </p:txBody>
              </p:sp>
              <p:sp>
                <p:nvSpPr>
                  <p:cNvPr id="63" name="TextBox 62"/>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i="1" dirty="0" smtClean="0">
                        <a:solidFill>
                          <a:schemeClr val="tx1">
                            <a:lumMod val="50000"/>
                            <a:lumOff val="50000"/>
                          </a:schemeClr>
                        </a:solidFill>
                        <a:latin typeface="Arial" pitchFamily="34" charset="0"/>
                        <a:cs typeface="Arial" pitchFamily="34" charset="0"/>
                      </a:rPr>
                      <a:t>Composer Name(s)</a:t>
                    </a:r>
                    <a:endParaRPr lang="en-US" sz="600" i="1" dirty="0">
                      <a:solidFill>
                        <a:schemeClr val="tx1">
                          <a:lumMod val="50000"/>
                          <a:lumOff val="50000"/>
                        </a:schemeClr>
                      </a:solidFill>
                      <a:latin typeface="Arial" pitchFamily="34" charset="0"/>
                      <a:cs typeface="Arial" pitchFamily="34" charset="0"/>
                    </a:endParaRPr>
                  </a:p>
                </p:txBody>
              </p:sp>
            </p:grpSp>
          </p:grpSp>
        </p:grpSp>
      </p:grpSp>
      <p:grpSp>
        <p:nvGrpSpPr>
          <p:cNvPr id="71" name="Group 70"/>
          <p:cNvGrpSpPr/>
          <p:nvPr/>
        </p:nvGrpSpPr>
        <p:grpSpPr>
          <a:xfrm>
            <a:off x="320040" y="5669280"/>
            <a:ext cx="4754880" cy="320040"/>
            <a:chOff x="274320" y="2743200"/>
            <a:chExt cx="4754880" cy="320040"/>
          </a:xfrm>
        </p:grpSpPr>
        <p:grpSp>
          <p:nvGrpSpPr>
            <p:cNvPr id="72" name="Group 16"/>
            <p:cNvGrpSpPr/>
            <p:nvPr/>
          </p:nvGrpSpPr>
          <p:grpSpPr>
            <a:xfrm>
              <a:off x="274320" y="2743200"/>
              <a:ext cx="4754880" cy="320040"/>
              <a:chOff x="274320" y="274320"/>
              <a:chExt cx="4754880" cy="320040"/>
            </a:xfrm>
          </p:grpSpPr>
          <p:sp>
            <p:nvSpPr>
              <p:cNvPr id="76" name="Rectangle 75"/>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77" name="Rectangle 76"/>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78" name="Rectangle 77"/>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79" name="Rectangle 78"/>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73" name="Group 55"/>
            <p:cNvGrpSpPr/>
            <p:nvPr/>
          </p:nvGrpSpPr>
          <p:grpSpPr>
            <a:xfrm>
              <a:off x="365760" y="2802119"/>
              <a:ext cx="202203" cy="202203"/>
              <a:chOff x="1169397" y="2906757"/>
              <a:chExt cx="202203" cy="202203"/>
            </a:xfrm>
          </p:grpSpPr>
          <p:sp>
            <p:nvSpPr>
              <p:cNvPr id="74" name="Cross 73"/>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ross 74"/>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31"/>
          <p:cNvGrpSpPr/>
          <p:nvPr/>
        </p:nvGrpSpPr>
        <p:grpSpPr>
          <a:xfrm>
            <a:off x="5303520" y="1828800"/>
            <a:ext cx="3474720" cy="457200"/>
            <a:chOff x="2743200" y="274320"/>
            <a:chExt cx="3474720" cy="457200"/>
          </a:xfrm>
        </p:grpSpPr>
        <p:sp>
          <p:nvSpPr>
            <p:cNvPr id="81"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82" name="Group 15"/>
            <p:cNvGrpSpPr/>
            <p:nvPr/>
          </p:nvGrpSpPr>
          <p:grpSpPr>
            <a:xfrm>
              <a:off x="2788920" y="320040"/>
              <a:ext cx="3383280" cy="184785"/>
              <a:chOff x="2560320" y="960120"/>
              <a:chExt cx="5160937" cy="184785"/>
            </a:xfrm>
          </p:grpSpPr>
          <p:sp>
            <p:nvSpPr>
              <p:cNvPr id="83" name="Rectangle 82"/>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84" name="Rectangle 83"/>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85" name="Group 177"/>
          <p:cNvGrpSpPr/>
          <p:nvPr/>
        </p:nvGrpSpPr>
        <p:grpSpPr>
          <a:xfrm>
            <a:off x="5303520" y="2377440"/>
            <a:ext cx="3474720" cy="502920"/>
            <a:chOff x="5303520" y="3108960"/>
            <a:chExt cx="3474720" cy="502920"/>
          </a:xfrm>
        </p:grpSpPr>
        <p:grpSp>
          <p:nvGrpSpPr>
            <p:cNvPr id="86" name="Group 87"/>
            <p:cNvGrpSpPr/>
            <p:nvPr/>
          </p:nvGrpSpPr>
          <p:grpSpPr>
            <a:xfrm>
              <a:off x="5303520" y="3108960"/>
              <a:ext cx="3474720" cy="502920"/>
              <a:chOff x="2514600" y="914400"/>
              <a:chExt cx="4343400" cy="502920"/>
            </a:xfrm>
          </p:grpSpPr>
          <p:sp>
            <p:nvSpPr>
              <p:cNvPr id="96" name="Rectangle 95"/>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97" name="Group 15"/>
              <p:cNvGrpSpPr/>
              <p:nvPr/>
            </p:nvGrpSpPr>
            <p:grpSpPr>
              <a:xfrm>
                <a:off x="2560320" y="960120"/>
                <a:ext cx="4240530" cy="184785"/>
                <a:chOff x="2560320" y="960120"/>
                <a:chExt cx="4240530" cy="184785"/>
              </a:xfrm>
            </p:grpSpPr>
            <p:sp>
              <p:nvSpPr>
                <p:cNvPr id="98" name="Rectangle 97"/>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99" name="Rectangle 98"/>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87" name="Group 97"/>
            <p:cNvGrpSpPr/>
            <p:nvPr/>
          </p:nvGrpSpPr>
          <p:grpSpPr>
            <a:xfrm>
              <a:off x="5394960" y="3383280"/>
              <a:ext cx="3291840" cy="137160"/>
              <a:chOff x="446817" y="2161735"/>
              <a:chExt cx="3291840" cy="137160"/>
            </a:xfrm>
          </p:grpSpPr>
          <p:sp>
            <p:nvSpPr>
              <p:cNvPr id="88" name="Rectangle 8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89" name="Group 52"/>
              <p:cNvGrpSpPr/>
              <p:nvPr/>
            </p:nvGrpSpPr>
            <p:grpSpPr>
              <a:xfrm>
                <a:off x="446817" y="2161735"/>
                <a:ext cx="3291840" cy="137160"/>
                <a:chOff x="274320" y="1600200"/>
                <a:chExt cx="3291840" cy="137160"/>
              </a:xfrm>
            </p:grpSpPr>
            <p:grpSp>
              <p:nvGrpSpPr>
                <p:cNvPr id="90" name="Group 150"/>
                <p:cNvGrpSpPr/>
                <p:nvPr/>
              </p:nvGrpSpPr>
              <p:grpSpPr>
                <a:xfrm>
                  <a:off x="274320" y="1600200"/>
                  <a:ext cx="3291840" cy="137160"/>
                  <a:chOff x="2468880" y="457200"/>
                  <a:chExt cx="3291840" cy="137160"/>
                </a:xfrm>
              </p:grpSpPr>
              <p:sp>
                <p:nvSpPr>
                  <p:cNvPr id="94" name="Rectangle 93"/>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5" name="Rectangle 94"/>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25"/>
                <p:cNvGrpSpPr/>
                <p:nvPr/>
              </p:nvGrpSpPr>
              <p:grpSpPr>
                <a:xfrm>
                  <a:off x="274320" y="1600200"/>
                  <a:ext cx="3291840" cy="137160"/>
                  <a:chOff x="274320" y="1828800"/>
                  <a:chExt cx="3291840" cy="137160"/>
                </a:xfrm>
              </p:grpSpPr>
              <p:sp>
                <p:nvSpPr>
                  <p:cNvPr id="92" name="Rectangle 9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9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100" name="Group 178"/>
          <p:cNvGrpSpPr/>
          <p:nvPr/>
        </p:nvGrpSpPr>
        <p:grpSpPr>
          <a:xfrm>
            <a:off x="5303520" y="2926080"/>
            <a:ext cx="3474720" cy="868680"/>
            <a:chOff x="5303520" y="3840480"/>
            <a:chExt cx="3474720" cy="868680"/>
          </a:xfrm>
        </p:grpSpPr>
        <p:grpSp>
          <p:nvGrpSpPr>
            <p:cNvPr id="101" name="Group 16"/>
            <p:cNvGrpSpPr/>
            <p:nvPr/>
          </p:nvGrpSpPr>
          <p:grpSpPr>
            <a:xfrm>
              <a:off x="5303520" y="3840480"/>
              <a:ext cx="3474720" cy="868680"/>
              <a:chOff x="2514600" y="914400"/>
              <a:chExt cx="4343400" cy="868680"/>
            </a:xfrm>
          </p:grpSpPr>
          <p:sp>
            <p:nvSpPr>
              <p:cNvPr id="130" name="Rectangle 129"/>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31" name="Group 15"/>
              <p:cNvGrpSpPr/>
              <p:nvPr/>
            </p:nvGrpSpPr>
            <p:grpSpPr>
              <a:xfrm>
                <a:off x="2560320" y="960120"/>
                <a:ext cx="4240530" cy="184785"/>
                <a:chOff x="2560320" y="960120"/>
                <a:chExt cx="4240530" cy="184785"/>
              </a:xfrm>
            </p:grpSpPr>
            <p:sp>
              <p:nvSpPr>
                <p:cNvPr id="132"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133"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02" name="Group 176"/>
            <p:cNvGrpSpPr/>
            <p:nvPr/>
          </p:nvGrpSpPr>
          <p:grpSpPr>
            <a:xfrm>
              <a:off x="5394960" y="4114800"/>
              <a:ext cx="3291840" cy="502920"/>
              <a:chOff x="5547360" y="2255520"/>
              <a:chExt cx="3291840" cy="502920"/>
            </a:xfrm>
          </p:grpSpPr>
          <p:grpSp>
            <p:nvGrpSpPr>
              <p:cNvPr id="103" name="Group 97"/>
              <p:cNvGrpSpPr/>
              <p:nvPr/>
            </p:nvGrpSpPr>
            <p:grpSpPr>
              <a:xfrm>
                <a:off x="5547360" y="2255520"/>
                <a:ext cx="3291840" cy="137160"/>
                <a:chOff x="446817" y="2161735"/>
                <a:chExt cx="3291840" cy="137160"/>
              </a:xfrm>
            </p:grpSpPr>
            <p:sp>
              <p:nvSpPr>
                <p:cNvPr id="122" name="Rectangle 121"/>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23" name="Group 52"/>
                <p:cNvGrpSpPr/>
                <p:nvPr/>
              </p:nvGrpSpPr>
              <p:grpSpPr>
                <a:xfrm>
                  <a:off x="446817" y="2161735"/>
                  <a:ext cx="3291840" cy="137160"/>
                  <a:chOff x="274320" y="1600200"/>
                  <a:chExt cx="3291840" cy="137160"/>
                </a:xfrm>
              </p:grpSpPr>
              <p:grpSp>
                <p:nvGrpSpPr>
                  <p:cNvPr id="124" name="Group 11"/>
                  <p:cNvGrpSpPr/>
                  <p:nvPr/>
                </p:nvGrpSpPr>
                <p:grpSpPr>
                  <a:xfrm>
                    <a:off x="274320" y="1600200"/>
                    <a:ext cx="3291840" cy="137160"/>
                    <a:chOff x="2468880" y="457200"/>
                    <a:chExt cx="3291840" cy="137160"/>
                  </a:xfrm>
                </p:grpSpPr>
                <p:sp>
                  <p:nvSpPr>
                    <p:cNvPr id="128" name="Rectangle 127"/>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9" name="Rectangle 128"/>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25"/>
                  <p:cNvGrpSpPr/>
                  <p:nvPr/>
                </p:nvGrpSpPr>
                <p:grpSpPr>
                  <a:xfrm>
                    <a:off x="274320" y="1600200"/>
                    <a:ext cx="3291840" cy="137160"/>
                    <a:chOff x="274320" y="1828800"/>
                    <a:chExt cx="3291840" cy="137160"/>
                  </a:xfrm>
                </p:grpSpPr>
                <p:sp>
                  <p:nvSpPr>
                    <p:cNvPr id="126" name="Rectangle 125"/>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27"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104" name="Group 97"/>
              <p:cNvGrpSpPr/>
              <p:nvPr/>
            </p:nvGrpSpPr>
            <p:grpSpPr>
              <a:xfrm>
                <a:off x="5547360" y="2438400"/>
                <a:ext cx="3291840" cy="137160"/>
                <a:chOff x="446817" y="2161735"/>
                <a:chExt cx="3291840" cy="137160"/>
              </a:xfrm>
            </p:grpSpPr>
            <p:sp>
              <p:nvSpPr>
                <p:cNvPr id="114" name="Rectangle 113"/>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15" name="Group 52"/>
                <p:cNvGrpSpPr/>
                <p:nvPr/>
              </p:nvGrpSpPr>
              <p:grpSpPr>
                <a:xfrm>
                  <a:off x="446817" y="2161735"/>
                  <a:ext cx="3291840" cy="137160"/>
                  <a:chOff x="274320" y="1600200"/>
                  <a:chExt cx="3291840" cy="137160"/>
                </a:xfrm>
              </p:grpSpPr>
              <p:grpSp>
                <p:nvGrpSpPr>
                  <p:cNvPr id="116" name="Group 11"/>
                  <p:cNvGrpSpPr/>
                  <p:nvPr/>
                </p:nvGrpSpPr>
                <p:grpSpPr>
                  <a:xfrm>
                    <a:off x="274320" y="1600200"/>
                    <a:ext cx="3291840" cy="137160"/>
                    <a:chOff x="2468880" y="457200"/>
                    <a:chExt cx="3291840" cy="137160"/>
                  </a:xfrm>
                </p:grpSpPr>
                <p:sp>
                  <p:nvSpPr>
                    <p:cNvPr id="120" name="Rectangle 119"/>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1" name="Rectangle 120"/>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25"/>
                  <p:cNvGrpSpPr/>
                  <p:nvPr/>
                </p:nvGrpSpPr>
                <p:grpSpPr>
                  <a:xfrm>
                    <a:off x="274320" y="1600200"/>
                    <a:ext cx="3291840" cy="137160"/>
                    <a:chOff x="274320" y="1828800"/>
                    <a:chExt cx="3291840" cy="137160"/>
                  </a:xfrm>
                </p:grpSpPr>
                <p:sp>
                  <p:nvSpPr>
                    <p:cNvPr id="118" name="Rectangle 117"/>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19"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105" name="Group 97"/>
              <p:cNvGrpSpPr/>
              <p:nvPr/>
            </p:nvGrpSpPr>
            <p:grpSpPr>
              <a:xfrm>
                <a:off x="5547360" y="2621280"/>
                <a:ext cx="3291840" cy="137160"/>
                <a:chOff x="446817" y="2161735"/>
                <a:chExt cx="3291840" cy="137160"/>
              </a:xfrm>
            </p:grpSpPr>
            <p:sp>
              <p:nvSpPr>
                <p:cNvPr id="106" name="Rectangle 105"/>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07" name="Group 52"/>
                <p:cNvGrpSpPr/>
                <p:nvPr/>
              </p:nvGrpSpPr>
              <p:grpSpPr>
                <a:xfrm>
                  <a:off x="446817" y="2161735"/>
                  <a:ext cx="3291840" cy="137160"/>
                  <a:chOff x="274320" y="1600200"/>
                  <a:chExt cx="3291840" cy="137160"/>
                </a:xfrm>
              </p:grpSpPr>
              <p:grpSp>
                <p:nvGrpSpPr>
                  <p:cNvPr id="108" name="Group 11"/>
                  <p:cNvGrpSpPr/>
                  <p:nvPr/>
                </p:nvGrpSpPr>
                <p:grpSpPr>
                  <a:xfrm>
                    <a:off x="274320" y="1600200"/>
                    <a:ext cx="3291840" cy="137160"/>
                    <a:chOff x="2468880" y="457200"/>
                    <a:chExt cx="3291840" cy="137160"/>
                  </a:xfrm>
                </p:grpSpPr>
                <p:sp>
                  <p:nvSpPr>
                    <p:cNvPr id="112" name="Rectangle 111"/>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3" name="Rectangle 112"/>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25"/>
                  <p:cNvGrpSpPr/>
                  <p:nvPr/>
                </p:nvGrpSpPr>
                <p:grpSpPr>
                  <a:xfrm>
                    <a:off x="274320" y="1600200"/>
                    <a:ext cx="3291840" cy="137160"/>
                    <a:chOff x="274320" y="1828800"/>
                    <a:chExt cx="3291840" cy="137160"/>
                  </a:xfrm>
                </p:grpSpPr>
                <p:sp>
                  <p:nvSpPr>
                    <p:cNvPr id="110" name="Rectangle 109"/>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11"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84"/>
          <p:cNvGrpSpPr/>
          <p:nvPr/>
        </p:nvGrpSpPr>
        <p:grpSpPr>
          <a:xfrm>
            <a:off x="5303520" y="914400"/>
            <a:ext cx="3474720" cy="777240"/>
            <a:chOff x="2834640" y="274320"/>
            <a:chExt cx="3474720" cy="777240"/>
          </a:xfrm>
        </p:grpSpPr>
        <p:grpSp>
          <p:nvGrpSpPr>
            <p:cNvPr id="12" name="Group 46"/>
            <p:cNvGrpSpPr/>
            <p:nvPr/>
          </p:nvGrpSpPr>
          <p:grpSpPr>
            <a:xfrm>
              <a:off x="3108960" y="274320"/>
              <a:ext cx="2926080" cy="137160"/>
              <a:chOff x="3108960" y="2743200"/>
              <a:chExt cx="2926080" cy="137160"/>
            </a:xfrm>
          </p:grpSpPr>
          <p:sp>
            <p:nvSpPr>
              <p:cNvPr id="68" name="TextBox 9"/>
              <p:cNvSpPr txBox="1"/>
              <p:nvPr/>
            </p:nvSpPr>
            <p:spPr bwMode="auto">
              <a:xfrm>
                <a:off x="3108960" y="2743200"/>
                <a:ext cx="914400" cy="13716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Work</a:t>
                </a:r>
                <a:endParaRPr lang="en-US" sz="800" b="1" dirty="0">
                  <a:solidFill>
                    <a:schemeClr val="tx1">
                      <a:lumMod val="75000"/>
                      <a:lumOff val="25000"/>
                    </a:schemeClr>
                  </a:solidFill>
                </a:endParaRPr>
              </a:p>
            </p:txBody>
          </p:sp>
          <p:sp>
            <p:nvSpPr>
              <p:cNvPr id="69" name="TextBox 10"/>
              <p:cNvSpPr txBox="1"/>
              <p:nvPr/>
            </p:nvSpPr>
            <p:spPr bwMode="auto">
              <a:xfrm>
                <a:off x="5120640" y="2743200"/>
                <a:ext cx="914400" cy="137160"/>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Contributor</a:t>
                </a:r>
                <a:endParaRPr lang="en-US" sz="800" b="1" dirty="0">
                  <a:solidFill>
                    <a:schemeClr val="tx1">
                      <a:lumMod val="75000"/>
                      <a:lumOff val="25000"/>
                    </a:schemeClr>
                  </a:solidFill>
                </a:endParaRPr>
              </a:p>
            </p:txBody>
          </p:sp>
          <p:sp>
            <p:nvSpPr>
              <p:cNvPr id="70" name="TextBox 11"/>
              <p:cNvSpPr txBox="1"/>
              <p:nvPr/>
            </p:nvSpPr>
            <p:spPr bwMode="auto">
              <a:xfrm>
                <a:off x="4114800" y="2743200"/>
                <a:ext cx="914400" cy="137160"/>
              </a:xfrm>
              <a:prstGeom prst="rect">
                <a:avLst/>
              </a:prstGeom>
              <a:solidFill>
                <a:schemeClr val="bg2">
                  <a:lumMod val="75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Manifestation</a:t>
                </a:r>
                <a:endParaRPr lang="en-US" sz="800" b="1" dirty="0">
                  <a:solidFill>
                    <a:schemeClr val="tx1">
                      <a:lumMod val="75000"/>
                      <a:lumOff val="25000"/>
                    </a:schemeClr>
                  </a:solidFill>
                </a:endParaRPr>
              </a:p>
            </p:txBody>
          </p:sp>
        </p:grpSp>
        <p:sp>
          <p:nvSpPr>
            <p:cNvPr id="54" name="TextBox 53"/>
            <p:cNvSpPr txBox="1"/>
            <p:nvPr/>
          </p:nvSpPr>
          <p:spPr bwMode="auto">
            <a:xfrm>
              <a:off x="2834640" y="411480"/>
              <a:ext cx="3474720" cy="64008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endParaRPr lang="en-US" sz="1000" b="1" dirty="0">
                <a:solidFill>
                  <a:schemeClr val="tx1">
                    <a:lumMod val="75000"/>
                    <a:lumOff val="25000"/>
                  </a:schemeClr>
                </a:solidFill>
              </a:endParaRPr>
            </a:p>
          </p:txBody>
        </p:sp>
        <p:grpSp>
          <p:nvGrpSpPr>
            <p:cNvPr id="13" name="Group 20"/>
            <p:cNvGrpSpPr/>
            <p:nvPr/>
          </p:nvGrpSpPr>
          <p:grpSpPr>
            <a:xfrm>
              <a:off x="2834640" y="868680"/>
              <a:ext cx="3474720" cy="137160"/>
              <a:chOff x="2560321" y="2472690"/>
              <a:chExt cx="4206240" cy="137160"/>
            </a:xfrm>
          </p:grpSpPr>
          <p:sp>
            <p:nvSpPr>
              <p:cNvPr id="66" name="TextBox 6"/>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rgbClr val="003CB4"/>
                    </a:solidFill>
                    <a:latin typeface="Arial" pitchFamily="34" charset="0"/>
                    <a:cs typeface="Arial" pitchFamily="34" charset="0"/>
                  </a:rPr>
                  <a:t>[links left…]</a:t>
                </a:r>
                <a:endParaRPr lang="en-US" sz="600" dirty="0">
                  <a:solidFill>
                    <a:srgbClr val="003CB4"/>
                  </a:solidFill>
                  <a:latin typeface="Arial" pitchFamily="34" charset="0"/>
                  <a:cs typeface="Arial" pitchFamily="34" charset="0"/>
                </a:endParaRPr>
              </a:p>
            </p:txBody>
          </p:sp>
          <p:sp>
            <p:nvSpPr>
              <p:cNvPr id="67" name="TextBox 8"/>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r"/>
                <a:r>
                  <a:rPr lang="en-US" sz="600" dirty="0" smtClean="0">
                    <a:solidFill>
                      <a:srgbClr val="003CB4"/>
                    </a:solidFill>
                    <a:latin typeface="Arial" pitchFamily="34" charset="0"/>
                    <a:cs typeface="Arial" pitchFamily="34" charset="0"/>
                  </a:rPr>
                  <a:t>[links right…]</a:t>
                </a:r>
                <a:endParaRPr lang="en-US" sz="600" dirty="0">
                  <a:solidFill>
                    <a:srgbClr val="003CB4"/>
                  </a:solidFill>
                  <a:latin typeface="Arial" pitchFamily="34" charset="0"/>
                  <a:cs typeface="Arial" pitchFamily="34" charset="0"/>
                </a:endParaRPr>
              </a:p>
            </p:txBody>
          </p:sp>
        </p:grpSp>
        <p:grpSp>
          <p:nvGrpSpPr>
            <p:cNvPr id="14" name="Group 19"/>
            <p:cNvGrpSpPr/>
            <p:nvPr/>
          </p:nvGrpSpPr>
          <p:grpSpPr>
            <a:xfrm>
              <a:off x="2880360" y="502920"/>
              <a:ext cx="3383280" cy="320040"/>
              <a:chOff x="2743200" y="2841307"/>
              <a:chExt cx="3383280" cy="320040"/>
            </a:xfrm>
          </p:grpSpPr>
          <p:sp>
            <p:nvSpPr>
              <p:cNvPr id="58" name="TextBox 57"/>
              <p:cNvSpPr txBox="1"/>
              <p:nvPr/>
            </p:nvSpPr>
            <p:spPr bwMode="auto">
              <a:xfrm>
                <a:off x="5486400" y="2841307"/>
                <a:ext cx="548640" cy="320040"/>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ctr"/>
                <a:r>
                  <a:rPr lang="en-US" sz="800" b="1" i="1" dirty="0" smtClean="0">
                    <a:solidFill>
                      <a:schemeClr val="bg1"/>
                    </a:solidFill>
                  </a:rPr>
                  <a:t>search</a:t>
                </a:r>
                <a:endParaRPr lang="en-US" sz="800" b="1" i="1" dirty="0">
                  <a:solidFill>
                    <a:schemeClr val="bg1"/>
                  </a:solidFill>
                </a:endParaRPr>
              </a:p>
            </p:txBody>
          </p:sp>
          <p:grpSp>
            <p:nvGrpSpPr>
              <p:cNvPr id="16" name="Group 18"/>
              <p:cNvGrpSpPr/>
              <p:nvPr/>
            </p:nvGrpSpPr>
            <p:grpSpPr>
              <a:xfrm>
                <a:off x="2743200" y="2841307"/>
                <a:ext cx="3383280" cy="320040"/>
                <a:chOff x="2880360" y="2834640"/>
                <a:chExt cx="3383280" cy="320040"/>
              </a:xfrm>
            </p:grpSpPr>
            <p:grpSp>
              <p:nvGrpSpPr>
                <p:cNvPr id="17" name="Group 14"/>
                <p:cNvGrpSpPr/>
                <p:nvPr/>
              </p:nvGrpSpPr>
              <p:grpSpPr>
                <a:xfrm>
                  <a:off x="2880360" y="2834640"/>
                  <a:ext cx="3383280" cy="137160"/>
                  <a:chOff x="3154680" y="2834640"/>
                  <a:chExt cx="3383280" cy="137160"/>
                </a:xfrm>
              </p:grpSpPr>
              <p:sp>
                <p:nvSpPr>
                  <p:cNvPr id="64" name="TextBox 63"/>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Title:</a:t>
                    </a:r>
                    <a:endParaRPr lang="en-US" sz="600" i="1" dirty="0">
                      <a:solidFill>
                        <a:schemeClr val="tx1"/>
                      </a:solidFill>
                      <a:latin typeface="Arial" pitchFamily="34" charset="0"/>
                      <a:cs typeface="Arial" pitchFamily="34" charset="0"/>
                    </a:endParaRPr>
                  </a:p>
                </p:txBody>
              </p:sp>
              <p:sp>
                <p:nvSpPr>
                  <p:cNvPr id="65" name="TextBox 64"/>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nvGrpSpPr>
                <p:cNvPr id="18" name="Group 15"/>
                <p:cNvGrpSpPr/>
                <p:nvPr/>
              </p:nvGrpSpPr>
              <p:grpSpPr>
                <a:xfrm>
                  <a:off x="2880360" y="3017520"/>
                  <a:ext cx="3383280" cy="137160"/>
                  <a:chOff x="3154680" y="2834640"/>
                  <a:chExt cx="3383280" cy="137160"/>
                </a:xfrm>
              </p:grpSpPr>
              <p:sp>
                <p:nvSpPr>
                  <p:cNvPr id="62" name="TextBox 61"/>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Name:</a:t>
                    </a:r>
                    <a:endParaRPr lang="en-US" sz="600" i="1" dirty="0">
                      <a:solidFill>
                        <a:schemeClr val="tx1"/>
                      </a:solidFill>
                      <a:latin typeface="Arial" pitchFamily="34" charset="0"/>
                      <a:cs typeface="Arial" pitchFamily="34" charset="0"/>
                    </a:endParaRPr>
                  </a:p>
                </p:txBody>
              </p:sp>
              <p:sp>
                <p:nvSpPr>
                  <p:cNvPr id="63" name="TextBox 62"/>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Lennon, McCartney</a:t>
                    </a:r>
                    <a:endParaRPr lang="en-US" sz="600" i="1" dirty="0">
                      <a:solidFill>
                        <a:schemeClr val="tx1">
                          <a:lumMod val="50000"/>
                          <a:lumOff val="50000"/>
                        </a:schemeClr>
                      </a:solidFill>
                      <a:latin typeface="Arial" pitchFamily="34" charset="0"/>
                      <a:cs typeface="Arial" pitchFamily="34" charset="0"/>
                    </a:endParaRPr>
                  </a:p>
                </p:txBody>
              </p:sp>
            </p:grpSp>
          </p:grpSp>
        </p:grpSp>
      </p:grpSp>
      <p:grpSp>
        <p:nvGrpSpPr>
          <p:cNvPr id="52" name="Group 31"/>
          <p:cNvGrpSpPr/>
          <p:nvPr/>
        </p:nvGrpSpPr>
        <p:grpSpPr>
          <a:xfrm>
            <a:off x="5303520" y="1828800"/>
            <a:ext cx="3474720" cy="502920"/>
            <a:chOff x="2743200" y="274320"/>
            <a:chExt cx="3474720" cy="502920"/>
          </a:xfrm>
        </p:grpSpPr>
        <p:sp>
          <p:nvSpPr>
            <p:cNvPr id="53" name="Rectangle 13"/>
            <p:cNvSpPr/>
            <p:nvPr/>
          </p:nvSpPr>
          <p:spPr>
            <a:xfrm>
              <a:off x="2743200" y="274320"/>
              <a:ext cx="347472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55" name="Group 15"/>
            <p:cNvGrpSpPr/>
            <p:nvPr/>
          </p:nvGrpSpPr>
          <p:grpSpPr>
            <a:xfrm>
              <a:off x="2788920" y="320040"/>
              <a:ext cx="3383280" cy="184785"/>
              <a:chOff x="2560320" y="960120"/>
              <a:chExt cx="5160937" cy="184785"/>
            </a:xfrm>
          </p:grpSpPr>
          <p:sp>
            <p:nvSpPr>
              <p:cNvPr id="57" name="Rectangle 5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59" name="Rectangle 58"/>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24" name="Group 123"/>
          <p:cNvGrpSpPr/>
          <p:nvPr/>
        </p:nvGrpSpPr>
        <p:grpSpPr>
          <a:xfrm>
            <a:off x="5303520" y="2377440"/>
            <a:ext cx="3474720" cy="502920"/>
            <a:chOff x="5303520" y="5212080"/>
            <a:chExt cx="3474720" cy="502920"/>
          </a:xfrm>
        </p:grpSpPr>
        <p:grpSp>
          <p:nvGrpSpPr>
            <p:cNvPr id="81" name="Group 87"/>
            <p:cNvGrpSpPr/>
            <p:nvPr/>
          </p:nvGrpSpPr>
          <p:grpSpPr>
            <a:xfrm>
              <a:off x="5303520" y="5212080"/>
              <a:ext cx="3474720" cy="502920"/>
              <a:chOff x="2514600" y="914400"/>
              <a:chExt cx="4343400" cy="502920"/>
            </a:xfrm>
          </p:grpSpPr>
          <p:sp>
            <p:nvSpPr>
              <p:cNvPr id="91" name="Rectangle 90"/>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92" name="Group 15"/>
              <p:cNvGrpSpPr/>
              <p:nvPr/>
            </p:nvGrpSpPr>
            <p:grpSpPr>
              <a:xfrm>
                <a:off x="2560320" y="960120"/>
                <a:ext cx="4240530" cy="184785"/>
                <a:chOff x="2560320" y="960120"/>
                <a:chExt cx="4240530" cy="184785"/>
              </a:xfrm>
            </p:grpSpPr>
            <p:sp>
              <p:nvSpPr>
                <p:cNvPr id="93" name="Rectangle 92"/>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94" name="Rectangle 93"/>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82" name="Group 125"/>
            <p:cNvGrpSpPr/>
            <p:nvPr/>
          </p:nvGrpSpPr>
          <p:grpSpPr>
            <a:xfrm>
              <a:off x="5394960" y="5486400"/>
              <a:ext cx="3291840" cy="137160"/>
              <a:chOff x="446817" y="2161735"/>
              <a:chExt cx="3291840" cy="137160"/>
            </a:xfrm>
          </p:grpSpPr>
          <p:sp>
            <p:nvSpPr>
              <p:cNvPr id="83" name="Rectangle 8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84" name="Group 52"/>
              <p:cNvGrpSpPr/>
              <p:nvPr/>
            </p:nvGrpSpPr>
            <p:grpSpPr>
              <a:xfrm>
                <a:off x="446817" y="2161735"/>
                <a:ext cx="3291840" cy="137160"/>
                <a:chOff x="274320" y="1600200"/>
                <a:chExt cx="3291840" cy="137160"/>
              </a:xfrm>
            </p:grpSpPr>
            <p:grpSp>
              <p:nvGrpSpPr>
                <p:cNvPr id="85" name="Group 11"/>
                <p:cNvGrpSpPr/>
                <p:nvPr/>
              </p:nvGrpSpPr>
              <p:grpSpPr>
                <a:xfrm>
                  <a:off x="274320" y="1600200"/>
                  <a:ext cx="3291840" cy="137160"/>
                  <a:chOff x="2468880" y="457200"/>
                  <a:chExt cx="3291840" cy="137160"/>
                </a:xfrm>
              </p:grpSpPr>
              <p:sp>
                <p:nvSpPr>
                  <p:cNvPr id="89" name="Rectangle 8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0" name="Rectangle 89"/>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25"/>
                <p:cNvGrpSpPr/>
                <p:nvPr/>
              </p:nvGrpSpPr>
              <p:grpSpPr>
                <a:xfrm>
                  <a:off x="274320" y="1600200"/>
                  <a:ext cx="3291840" cy="137160"/>
                  <a:chOff x="274320" y="1828800"/>
                  <a:chExt cx="3291840" cy="137160"/>
                </a:xfrm>
              </p:grpSpPr>
              <p:sp>
                <p:nvSpPr>
                  <p:cNvPr id="87" name="Rectangle 8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8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I’ve just seen a face. Lennon, John (1940-1980) and McCartney, Paul (1942-).</a:t>
                    </a:r>
                  </a:p>
                </p:txBody>
              </p:sp>
            </p:grpSp>
          </p:grpSp>
        </p:grpSp>
      </p:grpSp>
      <p:grpSp>
        <p:nvGrpSpPr>
          <p:cNvPr id="95" name="Group 147"/>
          <p:cNvGrpSpPr/>
          <p:nvPr/>
        </p:nvGrpSpPr>
        <p:grpSpPr>
          <a:xfrm>
            <a:off x="5303520" y="2926080"/>
            <a:ext cx="3474720" cy="502920"/>
            <a:chOff x="5303520" y="3657600"/>
            <a:chExt cx="3474720" cy="502920"/>
          </a:xfrm>
        </p:grpSpPr>
        <p:grpSp>
          <p:nvGrpSpPr>
            <p:cNvPr id="96" name="Group 16"/>
            <p:cNvGrpSpPr/>
            <p:nvPr/>
          </p:nvGrpSpPr>
          <p:grpSpPr>
            <a:xfrm>
              <a:off x="5303520" y="3657600"/>
              <a:ext cx="3474720" cy="502920"/>
              <a:chOff x="2514600" y="914400"/>
              <a:chExt cx="4343400" cy="502920"/>
            </a:xfrm>
          </p:grpSpPr>
          <p:sp>
            <p:nvSpPr>
              <p:cNvPr id="106" name="Rectangle 105"/>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07" name="Group 15"/>
              <p:cNvGrpSpPr/>
              <p:nvPr/>
            </p:nvGrpSpPr>
            <p:grpSpPr>
              <a:xfrm>
                <a:off x="2560320" y="960120"/>
                <a:ext cx="4240530" cy="184785"/>
                <a:chOff x="2560320" y="960120"/>
                <a:chExt cx="4240530" cy="184785"/>
              </a:xfrm>
            </p:grpSpPr>
            <p:sp>
              <p:nvSpPr>
                <p:cNvPr id="108" name="Rectangle 107"/>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09" name="Rectangle 108"/>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97" name="Group 171"/>
            <p:cNvGrpSpPr/>
            <p:nvPr/>
          </p:nvGrpSpPr>
          <p:grpSpPr>
            <a:xfrm>
              <a:off x="5394960" y="3931920"/>
              <a:ext cx="3291840" cy="137160"/>
              <a:chOff x="446817" y="2161735"/>
              <a:chExt cx="3291840" cy="137160"/>
            </a:xfrm>
          </p:grpSpPr>
          <p:sp>
            <p:nvSpPr>
              <p:cNvPr id="98" name="Rectangle 9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99" name="Group 52"/>
              <p:cNvGrpSpPr/>
              <p:nvPr/>
            </p:nvGrpSpPr>
            <p:grpSpPr>
              <a:xfrm>
                <a:off x="446817" y="2161735"/>
                <a:ext cx="3291840" cy="137160"/>
                <a:chOff x="274320" y="1600200"/>
                <a:chExt cx="3291840" cy="137160"/>
              </a:xfrm>
            </p:grpSpPr>
            <p:grpSp>
              <p:nvGrpSpPr>
                <p:cNvPr id="100" name="Group 11"/>
                <p:cNvGrpSpPr/>
                <p:nvPr/>
              </p:nvGrpSpPr>
              <p:grpSpPr>
                <a:xfrm>
                  <a:off x="274320" y="1600200"/>
                  <a:ext cx="3291840" cy="137160"/>
                  <a:chOff x="2468880" y="457200"/>
                  <a:chExt cx="3291840" cy="137160"/>
                </a:xfrm>
              </p:grpSpPr>
              <p:sp>
                <p:nvSpPr>
                  <p:cNvPr id="104" name="Rectangle 103"/>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5" name="Rectangle 104"/>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25"/>
                <p:cNvGrpSpPr/>
                <p:nvPr/>
              </p:nvGrpSpPr>
              <p:grpSpPr>
                <a:xfrm>
                  <a:off x="274320" y="1600200"/>
                  <a:ext cx="3291840" cy="137160"/>
                  <a:chOff x="274320" y="1828800"/>
                  <a:chExt cx="3291840" cy="137160"/>
                </a:xfrm>
              </p:grpSpPr>
              <p:sp>
                <p:nvSpPr>
                  <p:cNvPr id="102" name="Rectangle 10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I’ve just seen a face. Lennon, John (1940-1980) and McCartney, Paul (1942-).</a:t>
                    </a:r>
                  </a:p>
                </p:txBody>
              </p:sp>
            </p:grpSp>
          </p:grpSp>
        </p:grpSp>
      </p:grpSp>
      <p:grpSp>
        <p:nvGrpSpPr>
          <p:cNvPr id="115" name="Group 125"/>
          <p:cNvGrpSpPr/>
          <p:nvPr/>
        </p:nvGrpSpPr>
        <p:grpSpPr>
          <a:xfrm>
            <a:off x="5394960" y="2103120"/>
            <a:ext cx="3291840" cy="137160"/>
            <a:chOff x="446817" y="2161735"/>
            <a:chExt cx="3291840" cy="137160"/>
          </a:xfrm>
        </p:grpSpPr>
        <p:sp>
          <p:nvSpPr>
            <p:cNvPr id="116" name="Rectangle 115"/>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17" name="Group 52"/>
            <p:cNvGrpSpPr/>
            <p:nvPr/>
          </p:nvGrpSpPr>
          <p:grpSpPr>
            <a:xfrm>
              <a:off x="446817" y="2161735"/>
              <a:ext cx="3291840" cy="137160"/>
              <a:chOff x="274320" y="1600200"/>
              <a:chExt cx="3291840" cy="137160"/>
            </a:xfrm>
          </p:grpSpPr>
          <p:grpSp>
            <p:nvGrpSpPr>
              <p:cNvPr id="118" name="Group 11"/>
              <p:cNvGrpSpPr/>
              <p:nvPr/>
            </p:nvGrpSpPr>
            <p:grpSpPr>
              <a:xfrm>
                <a:off x="274320" y="1600200"/>
                <a:ext cx="3291840" cy="137160"/>
                <a:chOff x="2468880" y="457200"/>
                <a:chExt cx="3291840" cy="137160"/>
              </a:xfrm>
            </p:grpSpPr>
            <p:sp>
              <p:nvSpPr>
                <p:cNvPr id="122" name="Rectangle 121"/>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3" name="Rectangle 122"/>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25"/>
              <p:cNvGrpSpPr/>
              <p:nvPr/>
            </p:nvGrpSpPr>
            <p:grpSpPr>
              <a:xfrm>
                <a:off x="274320" y="1600200"/>
                <a:ext cx="3291840" cy="137160"/>
                <a:chOff x="274320" y="1828800"/>
                <a:chExt cx="3291840" cy="137160"/>
              </a:xfrm>
            </p:grpSpPr>
            <p:sp>
              <p:nvSpPr>
                <p:cNvPr id="120" name="Rectangle 119"/>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21"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I’ve just seen a face. Lennon, John (1940-1980) and McCartney, Paul (1942-).</a:t>
                  </a:r>
                </a:p>
              </p:txBody>
            </p:sp>
          </p:grpSp>
        </p:grpSp>
      </p:grpSp>
      <p:grpSp>
        <p:nvGrpSpPr>
          <p:cNvPr id="110" name="Group 109"/>
          <p:cNvGrpSpPr/>
          <p:nvPr/>
        </p:nvGrpSpPr>
        <p:grpSpPr>
          <a:xfrm>
            <a:off x="320040" y="5669280"/>
            <a:ext cx="4754880" cy="320040"/>
            <a:chOff x="274320" y="2743200"/>
            <a:chExt cx="4754880" cy="320040"/>
          </a:xfrm>
        </p:grpSpPr>
        <p:grpSp>
          <p:nvGrpSpPr>
            <p:cNvPr id="111" name="Group 16"/>
            <p:cNvGrpSpPr/>
            <p:nvPr/>
          </p:nvGrpSpPr>
          <p:grpSpPr>
            <a:xfrm>
              <a:off x="274320" y="2743200"/>
              <a:ext cx="4754880" cy="320040"/>
              <a:chOff x="274320" y="274320"/>
              <a:chExt cx="4754880" cy="320040"/>
            </a:xfrm>
          </p:grpSpPr>
          <p:sp>
            <p:nvSpPr>
              <p:cNvPr id="125" name="Rectangle 124"/>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126" name="Rectangle 125"/>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127" name="Rectangle 126"/>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8" name="Rectangle 127"/>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112" name="Group 55"/>
            <p:cNvGrpSpPr/>
            <p:nvPr/>
          </p:nvGrpSpPr>
          <p:grpSpPr>
            <a:xfrm>
              <a:off x="365760" y="2802119"/>
              <a:ext cx="202203" cy="202203"/>
              <a:chOff x="1169397" y="2906757"/>
              <a:chExt cx="202203" cy="202203"/>
            </a:xfrm>
          </p:grpSpPr>
          <p:sp>
            <p:nvSpPr>
              <p:cNvPr id="113" name="Cross 112"/>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ross 113"/>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84"/>
          <p:cNvGrpSpPr/>
          <p:nvPr/>
        </p:nvGrpSpPr>
        <p:grpSpPr>
          <a:xfrm>
            <a:off x="5303520" y="914400"/>
            <a:ext cx="3474720" cy="777240"/>
            <a:chOff x="2834640" y="274320"/>
            <a:chExt cx="3474720" cy="777240"/>
          </a:xfrm>
        </p:grpSpPr>
        <p:grpSp>
          <p:nvGrpSpPr>
            <p:cNvPr id="12" name="Group 46"/>
            <p:cNvGrpSpPr/>
            <p:nvPr/>
          </p:nvGrpSpPr>
          <p:grpSpPr>
            <a:xfrm>
              <a:off x="3108960" y="274320"/>
              <a:ext cx="2926080" cy="137160"/>
              <a:chOff x="3108960" y="2743200"/>
              <a:chExt cx="2926080" cy="137160"/>
            </a:xfrm>
          </p:grpSpPr>
          <p:sp>
            <p:nvSpPr>
              <p:cNvPr id="68" name="TextBox 9"/>
              <p:cNvSpPr txBox="1"/>
              <p:nvPr/>
            </p:nvSpPr>
            <p:spPr bwMode="auto">
              <a:xfrm>
                <a:off x="3108960" y="2743200"/>
                <a:ext cx="914400" cy="13716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Work</a:t>
                </a:r>
                <a:endParaRPr lang="en-US" sz="800" b="1" dirty="0">
                  <a:solidFill>
                    <a:schemeClr val="tx1">
                      <a:lumMod val="75000"/>
                      <a:lumOff val="25000"/>
                    </a:schemeClr>
                  </a:solidFill>
                </a:endParaRPr>
              </a:p>
            </p:txBody>
          </p:sp>
          <p:sp>
            <p:nvSpPr>
              <p:cNvPr id="69" name="TextBox 10"/>
              <p:cNvSpPr txBox="1"/>
              <p:nvPr/>
            </p:nvSpPr>
            <p:spPr bwMode="auto">
              <a:xfrm>
                <a:off x="5120640" y="2743200"/>
                <a:ext cx="914400" cy="137160"/>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Contributor</a:t>
                </a:r>
                <a:endParaRPr lang="en-US" sz="800" b="1" dirty="0">
                  <a:solidFill>
                    <a:schemeClr val="tx1">
                      <a:lumMod val="75000"/>
                      <a:lumOff val="25000"/>
                    </a:schemeClr>
                  </a:solidFill>
                </a:endParaRPr>
              </a:p>
            </p:txBody>
          </p:sp>
          <p:sp>
            <p:nvSpPr>
              <p:cNvPr id="70" name="TextBox 11"/>
              <p:cNvSpPr txBox="1"/>
              <p:nvPr/>
            </p:nvSpPr>
            <p:spPr bwMode="auto">
              <a:xfrm>
                <a:off x="4114800" y="2743200"/>
                <a:ext cx="914400" cy="137160"/>
              </a:xfrm>
              <a:prstGeom prst="rect">
                <a:avLst/>
              </a:prstGeom>
              <a:solidFill>
                <a:schemeClr val="bg2">
                  <a:lumMod val="75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Manifestation</a:t>
                </a:r>
                <a:endParaRPr lang="en-US" sz="800" b="1" dirty="0">
                  <a:solidFill>
                    <a:schemeClr val="tx1">
                      <a:lumMod val="75000"/>
                      <a:lumOff val="25000"/>
                    </a:schemeClr>
                  </a:solidFill>
                </a:endParaRPr>
              </a:p>
            </p:txBody>
          </p:sp>
        </p:grpSp>
        <p:sp>
          <p:nvSpPr>
            <p:cNvPr id="54" name="TextBox 53"/>
            <p:cNvSpPr txBox="1"/>
            <p:nvPr/>
          </p:nvSpPr>
          <p:spPr bwMode="auto">
            <a:xfrm>
              <a:off x="2834640" y="411480"/>
              <a:ext cx="3474720" cy="64008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endParaRPr lang="en-US" sz="1000" b="1" dirty="0">
                <a:solidFill>
                  <a:schemeClr val="tx1">
                    <a:lumMod val="75000"/>
                    <a:lumOff val="25000"/>
                  </a:schemeClr>
                </a:solidFill>
              </a:endParaRPr>
            </a:p>
          </p:txBody>
        </p:sp>
        <p:grpSp>
          <p:nvGrpSpPr>
            <p:cNvPr id="13" name="Group 20"/>
            <p:cNvGrpSpPr/>
            <p:nvPr/>
          </p:nvGrpSpPr>
          <p:grpSpPr>
            <a:xfrm>
              <a:off x="2834640" y="868680"/>
              <a:ext cx="3474720" cy="137160"/>
              <a:chOff x="2560321" y="2472690"/>
              <a:chExt cx="4206240" cy="137160"/>
            </a:xfrm>
          </p:grpSpPr>
          <p:sp>
            <p:nvSpPr>
              <p:cNvPr id="66" name="TextBox 6"/>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rgbClr val="003CB4"/>
                    </a:solidFill>
                    <a:latin typeface="Arial" pitchFamily="34" charset="0"/>
                    <a:cs typeface="Arial" pitchFamily="34" charset="0"/>
                  </a:rPr>
                  <a:t>[links left…]</a:t>
                </a:r>
                <a:endParaRPr lang="en-US" sz="600" dirty="0">
                  <a:solidFill>
                    <a:srgbClr val="003CB4"/>
                  </a:solidFill>
                  <a:latin typeface="Arial" pitchFamily="34" charset="0"/>
                  <a:cs typeface="Arial" pitchFamily="34" charset="0"/>
                </a:endParaRPr>
              </a:p>
            </p:txBody>
          </p:sp>
          <p:sp>
            <p:nvSpPr>
              <p:cNvPr id="67" name="TextBox 8"/>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r"/>
                <a:r>
                  <a:rPr lang="en-US" sz="600" dirty="0" smtClean="0">
                    <a:solidFill>
                      <a:srgbClr val="003CB4"/>
                    </a:solidFill>
                    <a:latin typeface="Arial" pitchFamily="34" charset="0"/>
                    <a:cs typeface="Arial" pitchFamily="34" charset="0"/>
                  </a:rPr>
                  <a:t>[links right…]</a:t>
                </a:r>
                <a:endParaRPr lang="en-US" sz="600" dirty="0">
                  <a:solidFill>
                    <a:srgbClr val="003CB4"/>
                  </a:solidFill>
                  <a:latin typeface="Arial" pitchFamily="34" charset="0"/>
                  <a:cs typeface="Arial" pitchFamily="34" charset="0"/>
                </a:endParaRPr>
              </a:p>
            </p:txBody>
          </p:sp>
        </p:grpSp>
        <p:grpSp>
          <p:nvGrpSpPr>
            <p:cNvPr id="14" name="Group 19"/>
            <p:cNvGrpSpPr/>
            <p:nvPr/>
          </p:nvGrpSpPr>
          <p:grpSpPr>
            <a:xfrm>
              <a:off x="2880360" y="502920"/>
              <a:ext cx="3383280" cy="320040"/>
              <a:chOff x="2743200" y="2841307"/>
              <a:chExt cx="3383280" cy="320040"/>
            </a:xfrm>
          </p:grpSpPr>
          <p:sp>
            <p:nvSpPr>
              <p:cNvPr id="58" name="TextBox 57"/>
              <p:cNvSpPr txBox="1"/>
              <p:nvPr/>
            </p:nvSpPr>
            <p:spPr bwMode="auto">
              <a:xfrm>
                <a:off x="5486400" y="2841307"/>
                <a:ext cx="548640" cy="320040"/>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ctr"/>
                <a:r>
                  <a:rPr lang="en-US" sz="800" b="1" i="1" dirty="0" smtClean="0">
                    <a:solidFill>
                      <a:schemeClr val="bg1"/>
                    </a:solidFill>
                  </a:rPr>
                  <a:t>search</a:t>
                </a:r>
                <a:endParaRPr lang="en-US" sz="800" b="1" i="1" dirty="0">
                  <a:solidFill>
                    <a:schemeClr val="bg1"/>
                  </a:solidFill>
                </a:endParaRPr>
              </a:p>
            </p:txBody>
          </p:sp>
          <p:grpSp>
            <p:nvGrpSpPr>
              <p:cNvPr id="16" name="Group 18"/>
              <p:cNvGrpSpPr/>
              <p:nvPr/>
            </p:nvGrpSpPr>
            <p:grpSpPr>
              <a:xfrm>
                <a:off x="2743200" y="2841307"/>
                <a:ext cx="3383280" cy="320040"/>
                <a:chOff x="2880360" y="2834640"/>
                <a:chExt cx="3383280" cy="320040"/>
              </a:xfrm>
            </p:grpSpPr>
            <p:grpSp>
              <p:nvGrpSpPr>
                <p:cNvPr id="17" name="Group 14"/>
                <p:cNvGrpSpPr/>
                <p:nvPr/>
              </p:nvGrpSpPr>
              <p:grpSpPr>
                <a:xfrm>
                  <a:off x="2880360" y="2834640"/>
                  <a:ext cx="3383280" cy="137160"/>
                  <a:chOff x="3154680" y="2834640"/>
                  <a:chExt cx="3383280" cy="137160"/>
                </a:xfrm>
              </p:grpSpPr>
              <p:sp>
                <p:nvSpPr>
                  <p:cNvPr id="64" name="TextBox 63"/>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Title:</a:t>
                    </a:r>
                    <a:endParaRPr lang="en-US" sz="600" i="1" dirty="0">
                      <a:solidFill>
                        <a:schemeClr val="tx1"/>
                      </a:solidFill>
                      <a:latin typeface="Arial" pitchFamily="34" charset="0"/>
                      <a:cs typeface="Arial" pitchFamily="34" charset="0"/>
                    </a:endParaRPr>
                  </a:p>
                </p:txBody>
              </p:sp>
              <p:sp>
                <p:nvSpPr>
                  <p:cNvPr id="65" name="TextBox 64"/>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nvGrpSpPr>
                <p:cNvPr id="18" name="Group 15"/>
                <p:cNvGrpSpPr/>
                <p:nvPr/>
              </p:nvGrpSpPr>
              <p:grpSpPr>
                <a:xfrm>
                  <a:off x="2880360" y="3017520"/>
                  <a:ext cx="3383280" cy="137160"/>
                  <a:chOff x="3154680" y="2834640"/>
                  <a:chExt cx="3383280" cy="137160"/>
                </a:xfrm>
              </p:grpSpPr>
              <p:sp>
                <p:nvSpPr>
                  <p:cNvPr id="62" name="TextBox 61"/>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Name:</a:t>
                    </a:r>
                    <a:endParaRPr lang="en-US" sz="600" i="1" dirty="0">
                      <a:solidFill>
                        <a:schemeClr val="tx1"/>
                      </a:solidFill>
                      <a:latin typeface="Arial" pitchFamily="34" charset="0"/>
                      <a:cs typeface="Arial" pitchFamily="34" charset="0"/>
                    </a:endParaRPr>
                  </a:p>
                </p:txBody>
              </p:sp>
              <p:sp>
                <p:nvSpPr>
                  <p:cNvPr id="63" name="TextBox 62"/>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Lennon, McCartney</a:t>
                    </a:r>
                    <a:endParaRPr lang="en-US" sz="600" i="1" dirty="0">
                      <a:solidFill>
                        <a:schemeClr val="tx1">
                          <a:lumMod val="50000"/>
                          <a:lumOff val="50000"/>
                        </a:schemeClr>
                      </a:solidFill>
                      <a:latin typeface="Arial" pitchFamily="34" charset="0"/>
                      <a:cs typeface="Arial" pitchFamily="34" charset="0"/>
                    </a:endParaRPr>
                  </a:p>
                </p:txBody>
              </p:sp>
            </p:grpSp>
          </p:grpSp>
        </p:grpSp>
      </p:grpSp>
      <p:grpSp>
        <p:nvGrpSpPr>
          <p:cNvPr id="19" name="Group 31"/>
          <p:cNvGrpSpPr/>
          <p:nvPr/>
        </p:nvGrpSpPr>
        <p:grpSpPr>
          <a:xfrm>
            <a:off x="5303520" y="1828800"/>
            <a:ext cx="3474720" cy="502920"/>
            <a:chOff x="2743200" y="274320"/>
            <a:chExt cx="3474720" cy="502920"/>
          </a:xfrm>
        </p:grpSpPr>
        <p:sp>
          <p:nvSpPr>
            <p:cNvPr id="53" name="Rectangle 13"/>
            <p:cNvSpPr/>
            <p:nvPr/>
          </p:nvSpPr>
          <p:spPr>
            <a:xfrm>
              <a:off x="2743200" y="274320"/>
              <a:ext cx="347472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0" name="Group 15"/>
            <p:cNvGrpSpPr/>
            <p:nvPr/>
          </p:nvGrpSpPr>
          <p:grpSpPr>
            <a:xfrm>
              <a:off x="2788920" y="320040"/>
              <a:ext cx="3383280" cy="184785"/>
              <a:chOff x="2560320" y="960120"/>
              <a:chExt cx="5160937" cy="184785"/>
            </a:xfrm>
          </p:grpSpPr>
          <p:sp>
            <p:nvSpPr>
              <p:cNvPr id="57" name="Rectangle 5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59" name="Rectangle 58"/>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1" name="Group 123"/>
          <p:cNvGrpSpPr/>
          <p:nvPr/>
        </p:nvGrpSpPr>
        <p:grpSpPr>
          <a:xfrm>
            <a:off x="5303520" y="2377440"/>
            <a:ext cx="3474720" cy="502920"/>
            <a:chOff x="5303520" y="5212080"/>
            <a:chExt cx="3474720" cy="502920"/>
          </a:xfrm>
        </p:grpSpPr>
        <p:grpSp>
          <p:nvGrpSpPr>
            <p:cNvPr id="22" name="Group 87"/>
            <p:cNvGrpSpPr/>
            <p:nvPr/>
          </p:nvGrpSpPr>
          <p:grpSpPr>
            <a:xfrm>
              <a:off x="5303520" y="5212080"/>
              <a:ext cx="3474720" cy="502920"/>
              <a:chOff x="2514600" y="914400"/>
              <a:chExt cx="4343400" cy="502920"/>
            </a:xfrm>
          </p:grpSpPr>
          <p:sp>
            <p:nvSpPr>
              <p:cNvPr id="91" name="Rectangle 90"/>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3" name="Group 15"/>
              <p:cNvGrpSpPr/>
              <p:nvPr/>
            </p:nvGrpSpPr>
            <p:grpSpPr>
              <a:xfrm>
                <a:off x="2560320" y="960120"/>
                <a:ext cx="4240530" cy="184785"/>
                <a:chOff x="2560320" y="960120"/>
                <a:chExt cx="4240530" cy="184785"/>
              </a:xfrm>
            </p:grpSpPr>
            <p:sp>
              <p:nvSpPr>
                <p:cNvPr id="93" name="Rectangle 92"/>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94" name="Rectangle 93"/>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4" name="Group 125"/>
            <p:cNvGrpSpPr/>
            <p:nvPr/>
          </p:nvGrpSpPr>
          <p:grpSpPr>
            <a:xfrm>
              <a:off x="5394960" y="5486400"/>
              <a:ext cx="3291840" cy="137160"/>
              <a:chOff x="446817" y="2161735"/>
              <a:chExt cx="3291840" cy="137160"/>
            </a:xfrm>
          </p:grpSpPr>
          <p:sp>
            <p:nvSpPr>
              <p:cNvPr id="83" name="Rectangle 8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1" name="Group 52"/>
              <p:cNvGrpSpPr/>
              <p:nvPr/>
            </p:nvGrpSpPr>
            <p:grpSpPr>
              <a:xfrm>
                <a:off x="446817" y="2161735"/>
                <a:ext cx="3291840" cy="137160"/>
                <a:chOff x="274320" y="1600200"/>
                <a:chExt cx="3291840" cy="137160"/>
              </a:xfrm>
            </p:grpSpPr>
            <p:grpSp>
              <p:nvGrpSpPr>
                <p:cNvPr id="32" name="Group 11"/>
                <p:cNvGrpSpPr/>
                <p:nvPr/>
              </p:nvGrpSpPr>
              <p:grpSpPr>
                <a:xfrm>
                  <a:off x="274320" y="1600200"/>
                  <a:ext cx="3291840" cy="137160"/>
                  <a:chOff x="2468880" y="457200"/>
                  <a:chExt cx="3291840" cy="137160"/>
                </a:xfrm>
              </p:grpSpPr>
              <p:sp>
                <p:nvSpPr>
                  <p:cNvPr id="89" name="Rectangle 8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0" name="Rectangle 89"/>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25"/>
                <p:cNvGrpSpPr/>
                <p:nvPr/>
              </p:nvGrpSpPr>
              <p:grpSpPr>
                <a:xfrm>
                  <a:off x="274320" y="1600200"/>
                  <a:ext cx="3291840" cy="137160"/>
                  <a:chOff x="274320" y="1828800"/>
                  <a:chExt cx="3291840" cy="137160"/>
                </a:xfrm>
              </p:grpSpPr>
              <p:sp>
                <p:nvSpPr>
                  <p:cNvPr id="87" name="Rectangle 8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8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I’ve just seen a face. Lennon, John (1940-1980) and McCartney, Paul (1942-).</a:t>
                    </a:r>
                  </a:p>
                </p:txBody>
              </p:sp>
            </p:grpSp>
          </p:grpSp>
        </p:grpSp>
      </p:grpSp>
      <p:grpSp>
        <p:nvGrpSpPr>
          <p:cNvPr id="34" name="Group 147"/>
          <p:cNvGrpSpPr/>
          <p:nvPr/>
        </p:nvGrpSpPr>
        <p:grpSpPr>
          <a:xfrm>
            <a:off x="5303520" y="2926080"/>
            <a:ext cx="3474720" cy="502920"/>
            <a:chOff x="5303520" y="3657600"/>
            <a:chExt cx="3474720" cy="502920"/>
          </a:xfrm>
        </p:grpSpPr>
        <p:grpSp>
          <p:nvGrpSpPr>
            <p:cNvPr id="35" name="Group 16"/>
            <p:cNvGrpSpPr/>
            <p:nvPr/>
          </p:nvGrpSpPr>
          <p:grpSpPr>
            <a:xfrm>
              <a:off x="5303520" y="3657600"/>
              <a:ext cx="3474720" cy="502920"/>
              <a:chOff x="2514600" y="914400"/>
              <a:chExt cx="4343400" cy="502920"/>
            </a:xfrm>
          </p:grpSpPr>
          <p:sp>
            <p:nvSpPr>
              <p:cNvPr id="106" name="Rectangle 105"/>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6" name="Group 15"/>
              <p:cNvGrpSpPr/>
              <p:nvPr/>
            </p:nvGrpSpPr>
            <p:grpSpPr>
              <a:xfrm>
                <a:off x="2560320" y="960120"/>
                <a:ext cx="4240530" cy="184785"/>
                <a:chOff x="2560320" y="960120"/>
                <a:chExt cx="4240530" cy="184785"/>
              </a:xfrm>
            </p:grpSpPr>
            <p:sp>
              <p:nvSpPr>
                <p:cNvPr id="108" name="Rectangle 107"/>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09" name="Rectangle 108"/>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7" name="Group 171"/>
            <p:cNvGrpSpPr/>
            <p:nvPr/>
          </p:nvGrpSpPr>
          <p:grpSpPr>
            <a:xfrm>
              <a:off x="5394960" y="3931920"/>
              <a:ext cx="3291840" cy="137160"/>
              <a:chOff x="446817" y="2161735"/>
              <a:chExt cx="3291840" cy="137160"/>
            </a:xfrm>
          </p:grpSpPr>
          <p:sp>
            <p:nvSpPr>
              <p:cNvPr id="98" name="Rectangle 9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8" name="Group 52"/>
              <p:cNvGrpSpPr/>
              <p:nvPr/>
            </p:nvGrpSpPr>
            <p:grpSpPr>
              <a:xfrm>
                <a:off x="446817" y="2161735"/>
                <a:ext cx="3291840" cy="137160"/>
                <a:chOff x="274320" y="1600200"/>
                <a:chExt cx="3291840" cy="137160"/>
              </a:xfrm>
            </p:grpSpPr>
            <p:grpSp>
              <p:nvGrpSpPr>
                <p:cNvPr id="39" name="Group 11"/>
                <p:cNvGrpSpPr/>
                <p:nvPr/>
              </p:nvGrpSpPr>
              <p:grpSpPr>
                <a:xfrm>
                  <a:off x="274320" y="1600200"/>
                  <a:ext cx="3291840" cy="137160"/>
                  <a:chOff x="2468880" y="457200"/>
                  <a:chExt cx="3291840" cy="137160"/>
                </a:xfrm>
              </p:grpSpPr>
              <p:sp>
                <p:nvSpPr>
                  <p:cNvPr id="104" name="Rectangle 103"/>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5" name="Rectangle 104"/>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5"/>
                <p:cNvGrpSpPr/>
                <p:nvPr/>
              </p:nvGrpSpPr>
              <p:grpSpPr>
                <a:xfrm>
                  <a:off x="274320" y="1600200"/>
                  <a:ext cx="3291840" cy="137160"/>
                  <a:chOff x="274320" y="1828800"/>
                  <a:chExt cx="3291840" cy="137160"/>
                </a:xfrm>
              </p:grpSpPr>
              <p:sp>
                <p:nvSpPr>
                  <p:cNvPr id="102" name="Rectangle 10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I’ve just seen a face. Lennon, John (1940-1980) and McCartney, Paul (1942-).</a:t>
                    </a:r>
                  </a:p>
                </p:txBody>
              </p:sp>
            </p:grpSp>
          </p:grpSp>
        </p:grpSp>
      </p:grpSp>
      <p:grpSp>
        <p:nvGrpSpPr>
          <p:cNvPr id="41" name="Group 125"/>
          <p:cNvGrpSpPr/>
          <p:nvPr/>
        </p:nvGrpSpPr>
        <p:grpSpPr>
          <a:xfrm>
            <a:off x="5394960" y="2103120"/>
            <a:ext cx="3291840" cy="137160"/>
            <a:chOff x="446817" y="2161735"/>
            <a:chExt cx="3291840" cy="137160"/>
          </a:xfrm>
        </p:grpSpPr>
        <p:grpSp>
          <p:nvGrpSpPr>
            <p:cNvPr id="42" name="Group 52"/>
            <p:cNvGrpSpPr/>
            <p:nvPr/>
          </p:nvGrpSpPr>
          <p:grpSpPr>
            <a:xfrm>
              <a:off x="446817" y="2161735"/>
              <a:ext cx="3291840" cy="137160"/>
              <a:chOff x="274320" y="1600200"/>
              <a:chExt cx="3291840" cy="137160"/>
            </a:xfrm>
          </p:grpSpPr>
          <p:grpSp>
            <p:nvGrpSpPr>
              <p:cNvPr id="43" name="Group 11"/>
              <p:cNvGrpSpPr/>
              <p:nvPr/>
            </p:nvGrpSpPr>
            <p:grpSpPr>
              <a:xfrm>
                <a:off x="274320" y="1600200"/>
                <a:ext cx="3291840" cy="137160"/>
                <a:chOff x="2468880" y="457200"/>
                <a:chExt cx="3291840" cy="137160"/>
              </a:xfrm>
            </p:grpSpPr>
            <p:sp>
              <p:nvSpPr>
                <p:cNvPr id="122" name="Rectangle 121"/>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3" name="Rectangle 122"/>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5"/>
              <p:cNvGrpSpPr/>
              <p:nvPr/>
            </p:nvGrpSpPr>
            <p:grpSpPr>
              <a:xfrm>
                <a:off x="274320" y="1600200"/>
                <a:ext cx="3291840" cy="137160"/>
                <a:chOff x="274320" y="1828800"/>
                <a:chExt cx="3291840" cy="137160"/>
              </a:xfrm>
            </p:grpSpPr>
            <p:sp>
              <p:nvSpPr>
                <p:cNvPr id="120" name="Rectangle 119"/>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21" name="Rectangle 3"/>
                <p:cNvSpPr/>
                <p:nvPr/>
              </p:nvSpPr>
              <p:spPr>
                <a:xfrm>
                  <a:off x="457200" y="1828800"/>
                  <a:ext cx="3108960" cy="13716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I’ve just seen a face. Lennon, John (1940-1980) and McCartney, Paul (1942-).</a:t>
                  </a:r>
                </a:p>
              </p:txBody>
            </p:sp>
          </p:grpSp>
        </p:grpSp>
        <p:sp>
          <p:nvSpPr>
            <p:cNvPr id="116" name="Rectangle 115"/>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rgbClr val="003CB4"/>
                  </a:solidFill>
                  <a:latin typeface="Arial" pitchFamily="34" charset="0"/>
                  <a:cs typeface="Arial" pitchFamily="34" charset="0"/>
                </a:rPr>
                <a:t>[view] [edit]</a:t>
              </a:r>
              <a:endParaRPr lang="en-US" sz="600" dirty="0">
                <a:solidFill>
                  <a:srgbClr val="003CB4"/>
                </a:solidFill>
                <a:latin typeface="Arial" pitchFamily="34" charset="0"/>
                <a:cs typeface="Arial" pitchFamily="34" charset="0"/>
              </a:endParaRPr>
            </a:p>
          </p:txBody>
        </p:sp>
      </p:grpSp>
      <p:grpSp>
        <p:nvGrpSpPr>
          <p:cNvPr id="96" name="Group 95"/>
          <p:cNvGrpSpPr/>
          <p:nvPr/>
        </p:nvGrpSpPr>
        <p:grpSpPr>
          <a:xfrm>
            <a:off x="320040" y="5669280"/>
            <a:ext cx="4754880" cy="320040"/>
            <a:chOff x="274320" y="3291840"/>
            <a:chExt cx="4754880" cy="320040"/>
          </a:xfrm>
        </p:grpSpPr>
        <p:sp>
          <p:nvSpPr>
            <p:cNvPr id="97" name="Rectangle 96"/>
            <p:cNvSpPr/>
            <p:nvPr/>
          </p:nvSpPr>
          <p:spPr>
            <a:xfrm>
              <a:off x="274320" y="329184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99" name="Group 52"/>
            <p:cNvGrpSpPr/>
            <p:nvPr/>
          </p:nvGrpSpPr>
          <p:grpSpPr>
            <a:xfrm>
              <a:off x="365760" y="3358919"/>
              <a:ext cx="236736" cy="185883"/>
              <a:chOff x="548640" y="2926080"/>
              <a:chExt cx="236736" cy="185883"/>
            </a:xfrm>
          </p:grpSpPr>
          <p:sp>
            <p:nvSpPr>
              <p:cNvPr id="110" name="Right Arrow 109"/>
              <p:cNvSpPr/>
              <p:nvPr/>
            </p:nvSpPr>
            <p:spPr>
              <a:xfrm>
                <a:off x="548640" y="2926080"/>
                <a:ext cx="182880" cy="137160"/>
              </a:xfrm>
              <a:prstGeom prst="rightArrow">
                <a:avLst/>
              </a:prstGeom>
              <a:solidFill>
                <a:srgbClr val="DCE6F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ross 110"/>
              <p:cNvSpPr/>
              <p:nvPr/>
            </p:nvSpPr>
            <p:spPr>
              <a:xfrm>
                <a:off x="693936" y="3020523"/>
                <a:ext cx="91440" cy="91440"/>
              </a:xfrm>
              <a:prstGeom prst="plus">
                <a:avLst>
                  <a:gd name="adj" fmla="val 33509"/>
                </a:avLst>
              </a:prstGeom>
              <a:solidFill>
                <a:srgbClr val="EBF1DE"/>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p:cNvSpPr/>
            <p:nvPr/>
          </p:nvSpPr>
          <p:spPr>
            <a:xfrm>
              <a:off x="274320" y="338328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EXPRESSION </a:t>
              </a:r>
              <a:r>
                <a:rPr lang="en-US" sz="600" b="1" dirty="0" smtClean="0">
                  <a:solidFill>
                    <a:schemeClr val="tx1"/>
                  </a:solidFill>
                  <a:latin typeface="Arial" pitchFamily="34" charset="0"/>
                  <a:cs typeface="Arial" pitchFamily="34" charset="0"/>
                </a:rPr>
                <a:t>of </a:t>
              </a:r>
              <a:r>
                <a:rPr lang="en-US" sz="600" b="1" dirty="0" smtClean="0">
                  <a:solidFill>
                    <a:schemeClr val="accent1"/>
                  </a:solidFill>
                  <a:latin typeface="Arial" pitchFamily="34" charset="0"/>
                  <a:cs typeface="Arial" pitchFamily="34" charset="0"/>
                </a:rPr>
                <a:t>I’ve just seen a face </a:t>
              </a:r>
              <a:r>
                <a:rPr lang="en-US" sz="600" b="1" dirty="0" smtClean="0">
                  <a:solidFill>
                    <a:schemeClr val="accent1"/>
                  </a:solidFill>
                  <a:latin typeface="Arial" pitchFamily="34" charset="0"/>
                  <a:cs typeface="Arial" pitchFamily="34" charset="0"/>
                </a:rPr>
                <a:t>[</a:t>
              </a:r>
              <a:r>
                <a:rPr lang="en-US" sz="600" b="1" dirty="0" smtClean="0">
                  <a:solidFill>
                    <a:schemeClr val="accent1"/>
                  </a:solidFill>
                  <a:latin typeface="Arial" pitchFamily="34" charset="0"/>
                  <a:cs typeface="Arial" pitchFamily="34" charset="0"/>
                </a:rPr>
                <a:t>Lennon </a:t>
              </a:r>
              <a:r>
                <a:rPr lang="en-US" sz="600" b="1" dirty="0" smtClean="0">
                  <a:solidFill>
                    <a:schemeClr val="accent1"/>
                  </a:solidFill>
                  <a:latin typeface="Arial" pitchFamily="34" charset="0"/>
                  <a:cs typeface="Arial" pitchFamily="34" charset="0"/>
                </a:rPr>
                <a:t>and </a:t>
              </a:r>
              <a:r>
                <a:rPr lang="en-US" sz="600" b="1" dirty="0" smtClean="0">
                  <a:solidFill>
                    <a:schemeClr val="accent1"/>
                  </a:solidFill>
                  <a:latin typeface="Arial" pitchFamily="34" charset="0"/>
                  <a:cs typeface="Arial" pitchFamily="34" charset="0"/>
                </a:rPr>
                <a:t>McCartney]</a:t>
              </a:r>
              <a:endParaRPr lang="en-US" sz="600" b="1" dirty="0" smtClean="0">
                <a:solidFill>
                  <a:schemeClr val="accent1"/>
                </a:solidFill>
                <a:latin typeface="Arial" pitchFamily="34" charset="0"/>
                <a:cs typeface="Arial" pitchFamily="34" charset="0"/>
              </a:endParaRPr>
            </a:p>
          </p:txBody>
        </p:sp>
        <p:sp>
          <p:nvSpPr>
            <p:cNvPr id="101" name="Rectangle 100"/>
            <p:cNvSpPr/>
            <p:nvPr/>
          </p:nvSpPr>
          <p:spPr>
            <a:xfrm>
              <a:off x="274320" y="338328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7" name="Rectangle 106"/>
            <p:cNvSpPr/>
            <p:nvPr/>
          </p:nvSpPr>
          <p:spPr>
            <a:xfrm>
              <a:off x="274320" y="338328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84"/>
          <p:cNvGrpSpPr/>
          <p:nvPr/>
        </p:nvGrpSpPr>
        <p:grpSpPr>
          <a:xfrm>
            <a:off x="5303520" y="914400"/>
            <a:ext cx="3474720" cy="777240"/>
            <a:chOff x="2834640" y="274320"/>
            <a:chExt cx="3474720" cy="777240"/>
          </a:xfrm>
        </p:grpSpPr>
        <p:grpSp>
          <p:nvGrpSpPr>
            <p:cNvPr id="12" name="Group 46"/>
            <p:cNvGrpSpPr/>
            <p:nvPr/>
          </p:nvGrpSpPr>
          <p:grpSpPr>
            <a:xfrm>
              <a:off x="3108960" y="274320"/>
              <a:ext cx="2926080" cy="137160"/>
              <a:chOff x="3108960" y="2743200"/>
              <a:chExt cx="2926080" cy="137160"/>
            </a:xfrm>
          </p:grpSpPr>
          <p:sp>
            <p:nvSpPr>
              <p:cNvPr id="68" name="TextBox 9"/>
              <p:cNvSpPr txBox="1"/>
              <p:nvPr/>
            </p:nvSpPr>
            <p:spPr bwMode="auto">
              <a:xfrm>
                <a:off x="3108960" y="2743200"/>
                <a:ext cx="914400" cy="13716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Work</a:t>
                </a:r>
                <a:endParaRPr lang="en-US" sz="800" b="1" dirty="0">
                  <a:solidFill>
                    <a:schemeClr val="tx1">
                      <a:lumMod val="75000"/>
                      <a:lumOff val="25000"/>
                    </a:schemeClr>
                  </a:solidFill>
                </a:endParaRPr>
              </a:p>
            </p:txBody>
          </p:sp>
          <p:sp>
            <p:nvSpPr>
              <p:cNvPr id="69" name="TextBox 10"/>
              <p:cNvSpPr txBox="1"/>
              <p:nvPr/>
            </p:nvSpPr>
            <p:spPr bwMode="auto">
              <a:xfrm>
                <a:off x="5120640" y="2743200"/>
                <a:ext cx="914400" cy="137160"/>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Contributor</a:t>
                </a:r>
                <a:endParaRPr lang="en-US" sz="800" b="1" dirty="0">
                  <a:solidFill>
                    <a:schemeClr val="tx1">
                      <a:lumMod val="75000"/>
                      <a:lumOff val="25000"/>
                    </a:schemeClr>
                  </a:solidFill>
                </a:endParaRPr>
              </a:p>
            </p:txBody>
          </p:sp>
          <p:sp>
            <p:nvSpPr>
              <p:cNvPr id="70" name="TextBox 11"/>
              <p:cNvSpPr txBox="1"/>
              <p:nvPr/>
            </p:nvSpPr>
            <p:spPr bwMode="auto">
              <a:xfrm>
                <a:off x="4114800" y="2743200"/>
                <a:ext cx="914400" cy="137160"/>
              </a:xfrm>
              <a:prstGeom prst="rect">
                <a:avLst/>
              </a:prstGeom>
              <a:solidFill>
                <a:schemeClr val="bg2">
                  <a:lumMod val="75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Manifestation</a:t>
                </a:r>
                <a:endParaRPr lang="en-US" sz="800" b="1" dirty="0">
                  <a:solidFill>
                    <a:schemeClr val="tx1">
                      <a:lumMod val="75000"/>
                      <a:lumOff val="25000"/>
                    </a:schemeClr>
                  </a:solidFill>
                </a:endParaRPr>
              </a:p>
            </p:txBody>
          </p:sp>
        </p:grpSp>
        <p:sp>
          <p:nvSpPr>
            <p:cNvPr id="54" name="TextBox 53"/>
            <p:cNvSpPr txBox="1"/>
            <p:nvPr/>
          </p:nvSpPr>
          <p:spPr bwMode="auto">
            <a:xfrm>
              <a:off x="2834640" y="411480"/>
              <a:ext cx="3474720" cy="64008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endParaRPr lang="en-US" sz="1000" b="1" dirty="0">
                <a:solidFill>
                  <a:schemeClr val="tx1">
                    <a:lumMod val="75000"/>
                    <a:lumOff val="25000"/>
                  </a:schemeClr>
                </a:solidFill>
              </a:endParaRPr>
            </a:p>
          </p:txBody>
        </p:sp>
        <p:grpSp>
          <p:nvGrpSpPr>
            <p:cNvPr id="13" name="Group 20"/>
            <p:cNvGrpSpPr/>
            <p:nvPr/>
          </p:nvGrpSpPr>
          <p:grpSpPr>
            <a:xfrm>
              <a:off x="2834640" y="868680"/>
              <a:ext cx="3474720" cy="137160"/>
              <a:chOff x="2560321" y="2472690"/>
              <a:chExt cx="4206240" cy="137160"/>
            </a:xfrm>
          </p:grpSpPr>
          <p:sp>
            <p:nvSpPr>
              <p:cNvPr id="66" name="TextBox 6"/>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rgbClr val="003CB4"/>
                    </a:solidFill>
                    <a:latin typeface="Arial" pitchFamily="34" charset="0"/>
                    <a:cs typeface="Arial" pitchFamily="34" charset="0"/>
                  </a:rPr>
                  <a:t>[links left…]</a:t>
                </a:r>
                <a:endParaRPr lang="en-US" sz="600" dirty="0">
                  <a:solidFill>
                    <a:srgbClr val="003CB4"/>
                  </a:solidFill>
                  <a:latin typeface="Arial" pitchFamily="34" charset="0"/>
                  <a:cs typeface="Arial" pitchFamily="34" charset="0"/>
                </a:endParaRPr>
              </a:p>
            </p:txBody>
          </p:sp>
          <p:sp>
            <p:nvSpPr>
              <p:cNvPr id="67" name="TextBox 8"/>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r"/>
                <a:r>
                  <a:rPr lang="en-US" sz="600" dirty="0" smtClean="0">
                    <a:solidFill>
                      <a:srgbClr val="003CB4"/>
                    </a:solidFill>
                    <a:latin typeface="Arial" pitchFamily="34" charset="0"/>
                    <a:cs typeface="Arial" pitchFamily="34" charset="0"/>
                  </a:rPr>
                  <a:t>[links right…]</a:t>
                </a:r>
                <a:endParaRPr lang="en-US" sz="600" dirty="0">
                  <a:solidFill>
                    <a:srgbClr val="003CB4"/>
                  </a:solidFill>
                  <a:latin typeface="Arial" pitchFamily="34" charset="0"/>
                  <a:cs typeface="Arial" pitchFamily="34" charset="0"/>
                </a:endParaRPr>
              </a:p>
            </p:txBody>
          </p:sp>
        </p:grpSp>
        <p:grpSp>
          <p:nvGrpSpPr>
            <p:cNvPr id="14" name="Group 19"/>
            <p:cNvGrpSpPr/>
            <p:nvPr/>
          </p:nvGrpSpPr>
          <p:grpSpPr>
            <a:xfrm>
              <a:off x="2880360" y="502920"/>
              <a:ext cx="3383280" cy="320040"/>
              <a:chOff x="2743200" y="2841307"/>
              <a:chExt cx="3383280" cy="320040"/>
            </a:xfrm>
          </p:grpSpPr>
          <p:sp>
            <p:nvSpPr>
              <p:cNvPr id="58" name="TextBox 57"/>
              <p:cNvSpPr txBox="1"/>
              <p:nvPr/>
            </p:nvSpPr>
            <p:spPr bwMode="auto">
              <a:xfrm>
                <a:off x="5486400" y="2841307"/>
                <a:ext cx="548640" cy="320040"/>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ctr"/>
                <a:r>
                  <a:rPr lang="en-US" sz="800" b="1" i="1" dirty="0" smtClean="0">
                    <a:solidFill>
                      <a:schemeClr val="bg1"/>
                    </a:solidFill>
                  </a:rPr>
                  <a:t>search</a:t>
                </a:r>
                <a:endParaRPr lang="en-US" sz="800" b="1" i="1" dirty="0">
                  <a:solidFill>
                    <a:schemeClr val="bg1"/>
                  </a:solidFill>
                </a:endParaRPr>
              </a:p>
            </p:txBody>
          </p:sp>
          <p:grpSp>
            <p:nvGrpSpPr>
              <p:cNvPr id="16" name="Group 18"/>
              <p:cNvGrpSpPr/>
              <p:nvPr/>
            </p:nvGrpSpPr>
            <p:grpSpPr>
              <a:xfrm>
                <a:off x="2743200" y="2841307"/>
                <a:ext cx="3383280" cy="320040"/>
                <a:chOff x="2880360" y="2834640"/>
                <a:chExt cx="3383280" cy="320040"/>
              </a:xfrm>
            </p:grpSpPr>
            <p:grpSp>
              <p:nvGrpSpPr>
                <p:cNvPr id="17" name="Group 14"/>
                <p:cNvGrpSpPr/>
                <p:nvPr/>
              </p:nvGrpSpPr>
              <p:grpSpPr>
                <a:xfrm>
                  <a:off x="2880360" y="2834640"/>
                  <a:ext cx="3383280" cy="137160"/>
                  <a:chOff x="3154680" y="2834640"/>
                  <a:chExt cx="3383280" cy="137160"/>
                </a:xfrm>
              </p:grpSpPr>
              <p:sp>
                <p:nvSpPr>
                  <p:cNvPr id="64" name="TextBox 63"/>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Title:</a:t>
                    </a:r>
                    <a:endParaRPr lang="en-US" sz="600" i="1" dirty="0">
                      <a:solidFill>
                        <a:schemeClr val="tx1"/>
                      </a:solidFill>
                      <a:latin typeface="Arial" pitchFamily="34" charset="0"/>
                      <a:cs typeface="Arial" pitchFamily="34" charset="0"/>
                    </a:endParaRPr>
                  </a:p>
                </p:txBody>
              </p:sp>
              <p:sp>
                <p:nvSpPr>
                  <p:cNvPr id="65" name="TextBox 64"/>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nvGrpSpPr>
                <p:cNvPr id="18" name="Group 15"/>
                <p:cNvGrpSpPr/>
                <p:nvPr/>
              </p:nvGrpSpPr>
              <p:grpSpPr>
                <a:xfrm>
                  <a:off x="2880360" y="3017520"/>
                  <a:ext cx="3383280" cy="137160"/>
                  <a:chOff x="3154680" y="2834640"/>
                  <a:chExt cx="3383280" cy="137160"/>
                </a:xfrm>
              </p:grpSpPr>
              <p:sp>
                <p:nvSpPr>
                  <p:cNvPr id="62" name="TextBox 61"/>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Name:</a:t>
                    </a:r>
                    <a:endParaRPr lang="en-US" sz="600" i="1" dirty="0">
                      <a:solidFill>
                        <a:schemeClr val="tx1"/>
                      </a:solidFill>
                      <a:latin typeface="Arial" pitchFamily="34" charset="0"/>
                      <a:cs typeface="Arial" pitchFamily="34" charset="0"/>
                    </a:endParaRPr>
                  </a:p>
                </p:txBody>
              </p:sp>
              <p:sp>
                <p:nvSpPr>
                  <p:cNvPr id="63" name="TextBox 62"/>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Lennon, McCartney</a:t>
                    </a:r>
                    <a:endParaRPr lang="en-US" sz="600" i="1" dirty="0">
                      <a:solidFill>
                        <a:schemeClr val="tx1">
                          <a:lumMod val="50000"/>
                          <a:lumOff val="50000"/>
                        </a:schemeClr>
                      </a:solidFill>
                      <a:latin typeface="Arial" pitchFamily="34" charset="0"/>
                      <a:cs typeface="Arial" pitchFamily="34" charset="0"/>
                    </a:endParaRPr>
                  </a:p>
                </p:txBody>
              </p:sp>
            </p:grpSp>
          </p:grpSp>
        </p:grpSp>
      </p:grpSp>
      <p:grpSp>
        <p:nvGrpSpPr>
          <p:cNvPr id="19" name="Group 31"/>
          <p:cNvGrpSpPr/>
          <p:nvPr/>
        </p:nvGrpSpPr>
        <p:grpSpPr>
          <a:xfrm>
            <a:off x="5303520" y="1828800"/>
            <a:ext cx="3474720" cy="3291840"/>
            <a:chOff x="2743200" y="274320"/>
            <a:chExt cx="3474720" cy="3291840"/>
          </a:xfrm>
        </p:grpSpPr>
        <p:sp>
          <p:nvSpPr>
            <p:cNvPr id="53" name="Rectangle 13"/>
            <p:cNvSpPr/>
            <p:nvPr/>
          </p:nvSpPr>
          <p:spPr>
            <a:xfrm>
              <a:off x="2743200" y="274320"/>
              <a:ext cx="3474720" cy="329184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0" name="Group 15"/>
            <p:cNvGrpSpPr/>
            <p:nvPr/>
          </p:nvGrpSpPr>
          <p:grpSpPr>
            <a:xfrm>
              <a:off x="2788920" y="320040"/>
              <a:ext cx="3383280" cy="184785"/>
              <a:chOff x="2560320" y="960120"/>
              <a:chExt cx="5160937" cy="184785"/>
            </a:xfrm>
          </p:grpSpPr>
          <p:sp>
            <p:nvSpPr>
              <p:cNvPr id="57" name="Rectangle 5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59" name="Rectangle 58"/>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1" name="Group 123"/>
          <p:cNvGrpSpPr/>
          <p:nvPr/>
        </p:nvGrpSpPr>
        <p:grpSpPr>
          <a:xfrm>
            <a:off x="5303520" y="5166360"/>
            <a:ext cx="3474720" cy="502920"/>
            <a:chOff x="5303520" y="5212080"/>
            <a:chExt cx="3474720" cy="502920"/>
          </a:xfrm>
        </p:grpSpPr>
        <p:grpSp>
          <p:nvGrpSpPr>
            <p:cNvPr id="22" name="Group 87"/>
            <p:cNvGrpSpPr/>
            <p:nvPr/>
          </p:nvGrpSpPr>
          <p:grpSpPr>
            <a:xfrm>
              <a:off x="5303520" y="5212080"/>
              <a:ext cx="3474720" cy="502920"/>
              <a:chOff x="2514600" y="914400"/>
              <a:chExt cx="4343400" cy="502920"/>
            </a:xfrm>
          </p:grpSpPr>
          <p:sp>
            <p:nvSpPr>
              <p:cNvPr id="91" name="Rectangle 90"/>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3" name="Group 15"/>
              <p:cNvGrpSpPr/>
              <p:nvPr/>
            </p:nvGrpSpPr>
            <p:grpSpPr>
              <a:xfrm>
                <a:off x="2560320" y="960120"/>
                <a:ext cx="4240530" cy="184785"/>
                <a:chOff x="2560320" y="960120"/>
                <a:chExt cx="4240530" cy="184785"/>
              </a:xfrm>
            </p:grpSpPr>
            <p:sp>
              <p:nvSpPr>
                <p:cNvPr id="93" name="Rectangle 92"/>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94" name="Rectangle 93"/>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4" name="Group 125"/>
            <p:cNvGrpSpPr/>
            <p:nvPr/>
          </p:nvGrpSpPr>
          <p:grpSpPr>
            <a:xfrm>
              <a:off x="5394960" y="5486400"/>
              <a:ext cx="3291840" cy="137160"/>
              <a:chOff x="446817" y="2161735"/>
              <a:chExt cx="3291840" cy="137160"/>
            </a:xfrm>
          </p:grpSpPr>
          <p:sp>
            <p:nvSpPr>
              <p:cNvPr id="83" name="Rectangle 8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1" name="Group 52"/>
              <p:cNvGrpSpPr/>
              <p:nvPr/>
            </p:nvGrpSpPr>
            <p:grpSpPr>
              <a:xfrm>
                <a:off x="446817" y="2161735"/>
                <a:ext cx="3291840" cy="137160"/>
                <a:chOff x="274320" y="1600200"/>
                <a:chExt cx="3291840" cy="137160"/>
              </a:xfrm>
            </p:grpSpPr>
            <p:grpSp>
              <p:nvGrpSpPr>
                <p:cNvPr id="32" name="Group 11"/>
                <p:cNvGrpSpPr/>
                <p:nvPr/>
              </p:nvGrpSpPr>
              <p:grpSpPr>
                <a:xfrm>
                  <a:off x="274320" y="1600200"/>
                  <a:ext cx="3291840" cy="137160"/>
                  <a:chOff x="2468880" y="457200"/>
                  <a:chExt cx="3291840" cy="137160"/>
                </a:xfrm>
              </p:grpSpPr>
              <p:sp>
                <p:nvSpPr>
                  <p:cNvPr id="89" name="Rectangle 8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0" name="Rectangle 89"/>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25"/>
                <p:cNvGrpSpPr/>
                <p:nvPr/>
              </p:nvGrpSpPr>
              <p:grpSpPr>
                <a:xfrm>
                  <a:off x="274320" y="1600200"/>
                  <a:ext cx="3291840" cy="137160"/>
                  <a:chOff x="274320" y="1828800"/>
                  <a:chExt cx="3291840" cy="137160"/>
                </a:xfrm>
              </p:grpSpPr>
              <p:sp>
                <p:nvSpPr>
                  <p:cNvPr id="87" name="Rectangle 8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8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I’ve just seen a face. Lennon, John (1940-1980) and McCartney, Paul (1942-).</a:t>
                    </a:r>
                  </a:p>
                </p:txBody>
              </p:sp>
            </p:grpSp>
          </p:grpSp>
        </p:grpSp>
      </p:grpSp>
      <p:grpSp>
        <p:nvGrpSpPr>
          <p:cNvPr id="34" name="Group 147"/>
          <p:cNvGrpSpPr/>
          <p:nvPr/>
        </p:nvGrpSpPr>
        <p:grpSpPr>
          <a:xfrm>
            <a:off x="5303520" y="5715000"/>
            <a:ext cx="3474720" cy="502920"/>
            <a:chOff x="5303520" y="3657600"/>
            <a:chExt cx="3474720" cy="502920"/>
          </a:xfrm>
        </p:grpSpPr>
        <p:grpSp>
          <p:nvGrpSpPr>
            <p:cNvPr id="35" name="Group 16"/>
            <p:cNvGrpSpPr/>
            <p:nvPr/>
          </p:nvGrpSpPr>
          <p:grpSpPr>
            <a:xfrm>
              <a:off x="5303520" y="3657600"/>
              <a:ext cx="3474720" cy="502920"/>
              <a:chOff x="2514600" y="914400"/>
              <a:chExt cx="4343400" cy="502920"/>
            </a:xfrm>
          </p:grpSpPr>
          <p:sp>
            <p:nvSpPr>
              <p:cNvPr id="106" name="Rectangle 105"/>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6" name="Group 15"/>
              <p:cNvGrpSpPr/>
              <p:nvPr/>
            </p:nvGrpSpPr>
            <p:grpSpPr>
              <a:xfrm>
                <a:off x="2560320" y="960120"/>
                <a:ext cx="4240530" cy="184785"/>
                <a:chOff x="2560320" y="960120"/>
                <a:chExt cx="4240530" cy="184785"/>
              </a:xfrm>
            </p:grpSpPr>
            <p:sp>
              <p:nvSpPr>
                <p:cNvPr id="108" name="Rectangle 107"/>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09" name="Rectangle 108"/>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7" name="Group 171"/>
            <p:cNvGrpSpPr/>
            <p:nvPr/>
          </p:nvGrpSpPr>
          <p:grpSpPr>
            <a:xfrm>
              <a:off x="5394960" y="3931920"/>
              <a:ext cx="3291840" cy="137160"/>
              <a:chOff x="446817" y="2161735"/>
              <a:chExt cx="3291840" cy="137160"/>
            </a:xfrm>
          </p:grpSpPr>
          <p:sp>
            <p:nvSpPr>
              <p:cNvPr id="98" name="Rectangle 9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8" name="Group 52"/>
              <p:cNvGrpSpPr/>
              <p:nvPr/>
            </p:nvGrpSpPr>
            <p:grpSpPr>
              <a:xfrm>
                <a:off x="446817" y="2161735"/>
                <a:ext cx="3291840" cy="137160"/>
                <a:chOff x="274320" y="1600200"/>
                <a:chExt cx="3291840" cy="137160"/>
              </a:xfrm>
            </p:grpSpPr>
            <p:grpSp>
              <p:nvGrpSpPr>
                <p:cNvPr id="39" name="Group 11"/>
                <p:cNvGrpSpPr/>
                <p:nvPr/>
              </p:nvGrpSpPr>
              <p:grpSpPr>
                <a:xfrm>
                  <a:off x="274320" y="1600200"/>
                  <a:ext cx="3291840" cy="137160"/>
                  <a:chOff x="2468880" y="457200"/>
                  <a:chExt cx="3291840" cy="137160"/>
                </a:xfrm>
              </p:grpSpPr>
              <p:sp>
                <p:nvSpPr>
                  <p:cNvPr id="104" name="Rectangle 103"/>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5" name="Rectangle 104"/>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5"/>
                <p:cNvGrpSpPr/>
                <p:nvPr/>
              </p:nvGrpSpPr>
              <p:grpSpPr>
                <a:xfrm>
                  <a:off x="274320" y="1600200"/>
                  <a:ext cx="3291840" cy="137160"/>
                  <a:chOff x="274320" y="1828800"/>
                  <a:chExt cx="3291840" cy="137160"/>
                </a:xfrm>
              </p:grpSpPr>
              <p:sp>
                <p:nvSpPr>
                  <p:cNvPr id="102" name="Rectangle 10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I’ve just seen a face. Lennon, John (1940-1980) and McCartney, Paul (1942-).</a:t>
                    </a:r>
                  </a:p>
                </p:txBody>
              </p:sp>
            </p:grpSp>
          </p:grpSp>
        </p:grpSp>
      </p:grpSp>
      <p:grpSp>
        <p:nvGrpSpPr>
          <p:cNvPr id="96" name="Group 193"/>
          <p:cNvGrpSpPr/>
          <p:nvPr/>
        </p:nvGrpSpPr>
        <p:grpSpPr>
          <a:xfrm>
            <a:off x="5394960" y="2103120"/>
            <a:ext cx="3291840" cy="2926080"/>
            <a:chOff x="4572000" y="1828800"/>
            <a:chExt cx="3291840" cy="2926080"/>
          </a:xfrm>
        </p:grpSpPr>
        <p:sp>
          <p:nvSpPr>
            <p:cNvPr id="97" name="Rectangle 96"/>
            <p:cNvSpPr/>
            <p:nvPr/>
          </p:nvSpPr>
          <p:spPr>
            <a:xfrm>
              <a:off x="4572000" y="1828800"/>
              <a:ext cx="3291840" cy="29260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99" name="Group 53"/>
            <p:cNvGrpSpPr/>
            <p:nvPr/>
          </p:nvGrpSpPr>
          <p:grpSpPr>
            <a:xfrm>
              <a:off x="4617720" y="1874520"/>
              <a:ext cx="3200400" cy="274320"/>
              <a:chOff x="1828800" y="1828800"/>
              <a:chExt cx="3200400" cy="274320"/>
            </a:xfrm>
          </p:grpSpPr>
          <p:sp>
            <p:nvSpPr>
              <p:cNvPr id="111" name="Rectangle 110"/>
              <p:cNvSpPr/>
              <p:nvPr/>
            </p:nvSpPr>
            <p:spPr>
              <a:xfrm>
                <a:off x="1828800" y="1828800"/>
                <a:ext cx="274320" cy="27432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12" name="Rectangle 111"/>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700" b="1" dirty="0" smtClean="0">
                    <a:solidFill>
                      <a:schemeClr val="tx1">
                        <a:lumMod val="75000"/>
                        <a:lumOff val="25000"/>
                      </a:schemeClr>
                    </a:solidFill>
                    <a:latin typeface="Arial" pitchFamily="34" charset="0"/>
                    <a:cs typeface="Arial" pitchFamily="34" charset="0"/>
                  </a:rPr>
                  <a:t>I’ve just seen a face.</a:t>
                </a:r>
                <a:br>
                  <a:rPr lang="it-IT" sz="700" b="1" dirty="0" smtClean="0">
                    <a:solidFill>
                      <a:schemeClr val="tx1">
                        <a:lumMod val="75000"/>
                        <a:lumOff val="25000"/>
                      </a:schemeClr>
                    </a:solidFill>
                    <a:latin typeface="Arial" pitchFamily="34" charset="0"/>
                    <a:cs typeface="Arial" pitchFamily="34" charset="0"/>
                  </a:rPr>
                </a:br>
                <a:r>
                  <a:rPr lang="it-IT" sz="700" dirty="0" smtClean="0">
                    <a:solidFill>
                      <a:schemeClr val="tx1">
                        <a:lumMod val="75000"/>
                        <a:lumOff val="25000"/>
                      </a:schemeClr>
                    </a:solidFill>
                    <a:latin typeface="Arial" pitchFamily="34" charset="0"/>
                    <a:cs typeface="Arial" pitchFamily="34" charset="0"/>
                  </a:rPr>
                  <a:t>Lennon, John (1940-1980) and McCartney (1942-).</a:t>
                </a:r>
              </a:p>
            </p:txBody>
          </p:sp>
        </p:grpSp>
        <p:sp>
          <p:nvSpPr>
            <p:cNvPr id="100" name="Rectangle 99"/>
            <p:cNvSpPr/>
            <p:nvPr/>
          </p:nvSpPr>
          <p:spPr>
            <a:xfrm>
              <a:off x="4617720" y="45262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work]</a:t>
              </a:r>
              <a:endParaRPr lang="en-US" sz="600" dirty="0">
                <a:solidFill>
                  <a:schemeClr val="bg1"/>
                </a:solidFill>
                <a:latin typeface="Arial" pitchFamily="34" charset="0"/>
                <a:cs typeface="Arial" pitchFamily="34" charset="0"/>
              </a:endParaRPr>
            </a:p>
          </p:txBody>
        </p:sp>
        <p:grpSp>
          <p:nvGrpSpPr>
            <p:cNvPr id="101" name="Group 336"/>
            <p:cNvGrpSpPr/>
            <p:nvPr/>
          </p:nvGrpSpPr>
          <p:grpSpPr>
            <a:xfrm>
              <a:off x="4572000" y="2194560"/>
              <a:ext cx="3291840" cy="137160"/>
              <a:chOff x="5349240" y="2194560"/>
              <a:chExt cx="3291840" cy="137160"/>
            </a:xfrm>
          </p:grpSpPr>
          <p:sp>
            <p:nvSpPr>
              <p:cNvPr id="107" name="Rectangle 106"/>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110" name="Rectangle 109"/>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  structure  :  related works  :  </a:t>
                </a:r>
                <a:r>
                  <a:rPr lang="en-US" sz="600" dirty="0" smtClean="0">
                    <a:solidFill>
                      <a:schemeClr val="bg1">
                        <a:lumMod val="50000"/>
                      </a:schemeClr>
                    </a:solidFill>
                    <a:latin typeface="Arial" pitchFamily="34" charset="0"/>
                    <a:cs typeface="Arial" pitchFamily="34" charset="0"/>
                  </a:rPr>
                  <a:t>expressions</a:t>
                </a:r>
                <a:r>
                  <a:rPr lang="en-US" sz="600" dirty="0" smtClean="0">
                    <a:solidFill>
                      <a:srgbClr val="003CB4"/>
                    </a:solidFill>
                    <a:latin typeface="Arial" pitchFamily="34" charset="0"/>
                    <a:cs typeface="Arial" pitchFamily="34" charset="0"/>
                  </a:rPr>
                  <a:t>  ::  everything</a:t>
                </a:r>
              </a:p>
            </p:txBody>
          </p:sp>
        </p:grpSp>
      </p:grpSp>
      <p:sp>
        <p:nvSpPr>
          <p:cNvPr id="113" name="Rectangle 112"/>
          <p:cNvSpPr/>
          <p:nvPr/>
        </p:nvSpPr>
        <p:spPr>
          <a:xfrm>
            <a:off x="5440680" y="2651760"/>
            <a:ext cx="3200400" cy="182880"/>
          </a:xfrm>
          <a:prstGeom prst="rect">
            <a:avLst/>
          </a:prstGeom>
          <a:noFill/>
          <a:ln w="12700">
            <a:solidFill>
              <a:schemeClr val="accent3">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Expressions</a:t>
            </a:r>
            <a:endParaRPr lang="en-US" sz="600" dirty="0">
              <a:solidFill>
                <a:srgbClr val="0043C8"/>
              </a:solidFill>
              <a:latin typeface="Arial" pitchFamily="34" charset="0"/>
              <a:cs typeface="Arial" pitchFamily="34" charset="0"/>
            </a:endParaRPr>
          </a:p>
        </p:txBody>
      </p:sp>
      <p:grpSp>
        <p:nvGrpSpPr>
          <p:cNvPr id="115" name="Group 58"/>
          <p:cNvGrpSpPr/>
          <p:nvPr/>
        </p:nvGrpSpPr>
        <p:grpSpPr>
          <a:xfrm>
            <a:off x="5440680" y="2880360"/>
            <a:ext cx="3200400" cy="276999"/>
            <a:chOff x="2468880" y="731520"/>
            <a:chExt cx="3200400" cy="276999"/>
          </a:xfrm>
        </p:grpSpPr>
        <p:sp>
          <p:nvSpPr>
            <p:cNvPr id="117" name="Rectangle 116"/>
            <p:cNvSpPr/>
            <p:nvPr/>
          </p:nvSpPr>
          <p:spPr>
            <a:xfrm>
              <a:off x="2468880" y="731520"/>
              <a:ext cx="3200400"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dirty="0" smtClean="0">
                  <a:solidFill>
                    <a:schemeClr val="tx1"/>
                  </a:solidFill>
                  <a:latin typeface="Arial" pitchFamily="34" charset="0"/>
                  <a:cs typeface="Arial" pitchFamily="34" charset="0"/>
                </a:rPr>
                <a:t>I’ve just seen a face. The Beatles. 1965.</a:t>
              </a:r>
              <a:br>
                <a:rPr lang="en-US" sz="600" dirty="0" smtClean="0">
                  <a:solidFill>
                    <a:schemeClr val="tx1"/>
                  </a:solidFill>
                  <a:latin typeface="Arial" pitchFamily="34" charset="0"/>
                  <a:cs typeface="Arial" pitchFamily="34" charset="0"/>
                </a:rPr>
              </a:br>
              <a:r>
                <a:rPr lang="en-US" sz="600" dirty="0" smtClean="0">
                  <a:solidFill>
                    <a:schemeClr val="tx1"/>
                  </a:solidFill>
                  <a:latin typeface="Arial" pitchFamily="34" charset="0"/>
                  <a:cs typeface="Arial" pitchFamily="34" charset="0"/>
                </a:rPr>
                <a:t>Help!.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 London, England (1965).</a:t>
              </a:r>
            </a:p>
          </p:txBody>
        </p:sp>
        <p:sp>
          <p:nvSpPr>
            <p:cNvPr id="118" name="Rectangle 117"/>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9" name="Rectangle 118"/>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125" name="Group 58"/>
          <p:cNvGrpSpPr/>
          <p:nvPr/>
        </p:nvGrpSpPr>
        <p:grpSpPr>
          <a:xfrm>
            <a:off x="5440680" y="3108960"/>
            <a:ext cx="3200400" cy="276999"/>
            <a:chOff x="2468880" y="731520"/>
            <a:chExt cx="3200400" cy="276999"/>
          </a:xfrm>
        </p:grpSpPr>
        <p:sp>
          <p:nvSpPr>
            <p:cNvPr id="126" name="Rectangle 125"/>
            <p:cNvSpPr/>
            <p:nvPr/>
          </p:nvSpPr>
          <p:spPr>
            <a:xfrm>
              <a:off x="2468880" y="731520"/>
              <a:ext cx="3200400"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dirty="0" smtClean="0">
                  <a:solidFill>
                    <a:schemeClr val="tx1"/>
                  </a:solidFill>
                  <a:latin typeface="Arial" pitchFamily="34" charset="0"/>
                  <a:cs typeface="Arial" pitchFamily="34" charset="0"/>
                </a:rPr>
                <a:t>//Expression title// //Performer// //Performance date//</a:t>
              </a:r>
            </a:p>
            <a:p>
              <a:r>
                <a:rPr lang="en-US" sz="600" dirty="0" smtClean="0">
                  <a:solidFill>
                    <a:schemeClr val="tx1"/>
                  </a:solidFill>
                  <a:latin typeface="Arial" pitchFamily="34" charset="0"/>
                  <a:cs typeface="Arial" pitchFamily="34" charset="0"/>
                </a:rPr>
                <a:t>//Manifestation information//</a:t>
              </a:r>
            </a:p>
          </p:txBody>
        </p:sp>
        <p:sp>
          <p:nvSpPr>
            <p:cNvPr id="127" name="Rectangle 126"/>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8" name="Rectangle 127"/>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130" name="Group 58"/>
          <p:cNvGrpSpPr/>
          <p:nvPr/>
        </p:nvGrpSpPr>
        <p:grpSpPr>
          <a:xfrm>
            <a:off x="5440680" y="3337560"/>
            <a:ext cx="3200400" cy="276999"/>
            <a:chOff x="2468880" y="731520"/>
            <a:chExt cx="3200400" cy="276999"/>
          </a:xfrm>
        </p:grpSpPr>
        <p:sp>
          <p:nvSpPr>
            <p:cNvPr id="131" name="Rectangle 130"/>
            <p:cNvSpPr/>
            <p:nvPr/>
          </p:nvSpPr>
          <p:spPr>
            <a:xfrm>
              <a:off x="2468880" y="731520"/>
              <a:ext cx="3200400"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dirty="0" smtClean="0">
                  <a:solidFill>
                    <a:schemeClr val="tx1"/>
                  </a:solidFill>
                  <a:latin typeface="Arial" pitchFamily="34" charset="0"/>
                  <a:cs typeface="Arial" pitchFamily="34" charset="0"/>
                </a:rPr>
                <a:t>//Expression title// //Performer// //Performance date//</a:t>
              </a:r>
            </a:p>
            <a:p>
              <a:r>
                <a:rPr lang="en-US" sz="600" dirty="0" smtClean="0">
                  <a:solidFill>
                    <a:schemeClr val="tx1"/>
                  </a:solidFill>
                  <a:latin typeface="Arial" pitchFamily="34" charset="0"/>
                  <a:cs typeface="Arial" pitchFamily="34" charset="0"/>
                </a:rPr>
                <a:t>//Manifestation information//</a:t>
              </a:r>
            </a:p>
          </p:txBody>
        </p:sp>
        <p:sp>
          <p:nvSpPr>
            <p:cNvPr id="132" name="Rectangle 131"/>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33" name="Rectangle 132"/>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137" name="Group 136"/>
          <p:cNvGrpSpPr/>
          <p:nvPr/>
        </p:nvGrpSpPr>
        <p:grpSpPr>
          <a:xfrm>
            <a:off x="320040" y="5669280"/>
            <a:ext cx="4754880" cy="320040"/>
            <a:chOff x="274320" y="3291840"/>
            <a:chExt cx="4754880" cy="320040"/>
          </a:xfrm>
        </p:grpSpPr>
        <p:sp>
          <p:nvSpPr>
            <p:cNvPr id="138" name="Rectangle 137"/>
            <p:cNvSpPr/>
            <p:nvPr/>
          </p:nvSpPr>
          <p:spPr>
            <a:xfrm>
              <a:off x="274320" y="329184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139" name="Group 52"/>
            <p:cNvGrpSpPr/>
            <p:nvPr/>
          </p:nvGrpSpPr>
          <p:grpSpPr>
            <a:xfrm>
              <a:off x="365760" y="3358919"/>
              <a:ext cx="236736" cy="185883"/>
              <a:chOff x="548640" y="2926080"/>
              <a:chExt cx="236736" cy="185883"/>
            </a:xfrm>
          </p:grpSpPr>
          <p:sp>
            <p:nvSpPr>
              <p:cNvPr id="143" name="Right Arrow 142"/>
              <p:cNvSpPr/>
              <p:nvPr/>
            </p:nvSpPr>
            <p:spPr>
              <a:xfrm>
                <a:off x="548640" y="2926080"/>
                <a:ext cx="182880" cy="137160"/>
              </a:xfrm>
              <a:prstGeom prst="rightArrow">
                <a:avLst/>
              </a:prstGeom>
              <a:solidFill>
                <a:srgbClr val="DCE6F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ross 143"/>
              <p:cNvSpPr/>
              <p:nvPr/>
            </p:nvSpPr>
            <p:spPr>
              <a:xfrm>
                <a:off x="693936" y="3020523"/>
                <a:ext cx="91440" cy="91440"/>
              </a:xfrm>
              <a:prstGeom prst="plus">
                <a:avLst>
                  <a:gd name="adj" fmla="val 33509"/>
                </a:avLst>
              </a:prstGeom>
              <a:solidFill>
                <a:srgbClr val="EBF1DE"/>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Rectangle 139"/>
            <p:cNvSpPr/>
            <p:nvPr/>
          </p:nvSpPr>
          <p:spPr>
            <a:xfrm>
              <a:off x="274320" y="338328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EXPRESSION </a:t>
              </a:r>
              <a:r>
                <a:rPr lang="en-US" sz="600" b="1" dirty="0" smtClean="0">
                  <a:solidFill>
                    <a:schemeClr val="tx1"/>
                  </a:solidFill>
                  <a:latin typeface="Arial" pitchFamily="34" charset="0"/>
                  <a:cs typeface="Arial" pitchFamily="34" charset="0"/>
                </a:rPr>
                <a:t>of </a:t>
              </a:r>
              <a:r>
                <a:rPr lang="en-US" sz="600" b="1" dirty="0" smtClean="0">
                  <a:solidFill>
                    <a:schemeClr val="accent1"/>
                  </a:solidFill>
                  <a:latin typeface="Arial" pitchFamily="34" charset="0"/>
                  <a:cs typeface="Arial" pitchFamily="34" charset="0"/>
                </a:rPr>
                <a:t>I’ve just seen a face </a:t>
              </a:r>
              <a:r>
                <a:rPr lang="en-US" sz="600" b="1" dirty="0" smtClean="0">
                  <a:solidFill>
                    <a:schemeClr val="accent1"/>
                  </a:solidFill>
                  <a:latin typeface="Arial" pitchFamily="34" charset="0"/>
                  <a:cs typeface="Arial" pitchFamily="34" charset="0"/>
                </a:rPr>
                <a:t>[</a:t>
              </a:r>
              <a:r>
                <a:rPr lang="en-US" sz="600" b="1" dirty="0" smtClean="0">
                  <a:solidFill>
                    <a:schemeClr val="accent1"/>
                  </a:solidFill>
                  <a:latin typeface="Arial" pitchFamily="34" charset="0"/>
                  <a:cs typeface="Arial" pitchFamily="34" charset="0"/>
                </a:rPr>
                <a:t>Lennon </a:t>
              </a:r>
              <a:r>
                <a:rPr lang="en-US" sz="600" b="1" dirty="0" smtClean="0">
                  <a:solidFill>
                    <a:schemeClr val="accent1"/>
                  </a:solidFill>
                  <a:latin typeface="Arial" pitchFamily="34" charset="0"/>
                  <a:cs typeface="Arial" pitchFamily="34" charset="0"/>
                </a:rPr>
                <a:t>and </a:t>
              </a:r>
              <a:r>
                <a:rPr lang="en-US" sz="600" b="1" dirty="0" smtClean="0">
                  <a:solidFill>
                    <a:schemeClr val="accent1"/>
                  </a:solidFill>
                  <a:latin typeface="Arial" pitchFamily="34" charset="0"/>
                  <a:cs typeface="Arial" pitchFamily="34" charset="0"/>
                </a:rPr>
                <a:t>McCartney]</a:t>
              </a:r>
              <a:endParaRPr lang="en-US" sz="600" b="1" dirty="0" smtClean="0">
                <a:solidFill>
                  <a:schemeClr val="accent1"/>
                </a:solidFill>
                <a:latin typeface="Arial" pitchFamily="34" charset="0"/>
                <a:cs typeface="Arial" pitchFamily="34" charset="0"/>
              </a:endParaRPr>
            </a:p>
          </p:txBody>
        </p:sp>
        <p:sp>
          <p:nvSpPr>
            <p:cNvPr id="141" name="Rectangle 140"/>
            <p:cNvSpPr/>
            <p:nvPr/>
          </p:nvSpPr>
          <p:spPr>
            <a:xfrm>
              <a:off x="274320" y="338328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42" name="Rectangle 141"/>
            <p:cNvSpPr/>
            <p:nvPr/>
          </p:nvSpPr>
          <p:spPr>
            <a:xfrm>
              <a:off x="274320" y="338328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84"/>
          <p:cNvGrpSpPr/>
          <p:nvPr/>
        </p:nvGrpSpPr>
        <p:grpSpPr>
          <a:xfrm>
            <a:off x="5303520" y="914400"/>
            <a:ext cx="3474720" cy="777240"/>
            <a:chOff x="2834640" y="274320"/>
            <a:chExt cx="3474720" cy="777240"/>
          </a:xfrm>
        </p:grpSpPr>
        <p:grpSp>
          <p:nvGrpSpPr>
            <p:cNvPr id="12" name="Group 46"/>
            <p:cNvGrpSpPr/>
            <p:nvPr/>
          </p:nvGrpSpPr>
          <p:grpSpPr>
            <a:xfrm>
              <a:off x="3108960" y="274320"/>
              <a:ext cx="2926080" cy="137160"/>
              <a:chOff x="3108960" y="2743200"/>
              <a:chExt cx="2926080" cy="137160"/>
            </a:xfrm>
          </p:grpSpPr>
          <p:sp>
            <p:nvSpPr>
              <p:cNvPr id="68" name="TextBox 9"/>
              <p:cNvSpPr txBox="1"/>
              <p:nvPr/>
            </p:nvSpPr>
            <p:spPr bwMode="auto">
              <a:xfrm>
                <a:off x="3108960" y="2743200"/>
                <a:ext cx="914400" cy="13716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Work</a:t>
                </a:r>
                <a:endParaRPr lang="en-US" sz="800" b="1" dirty="0">
                  <a:solidFill>
                    <a:schemeClr val="tx1">
                      <a:lumMod val="75000"/>
                      <a:lumOff val="25000"/>
                    </a:schemeClr>
                  </a:solidFill>
                </a:endParaRPr>
              </a:p>
            </p:txBody>
          </p:sp>
          <p:sp>
            <p:nvSpPr>
              <p:cNvPr id="69" name="TextBox 10"/>
              <p:cNvSpPr txBox="1"/>
              <p:nvPr/>
            </p:nvSpPr>
            <p:spPr bwMode="auto">
              <a:xfrm>
                <a:off x="5120640" y="2743200"/>
                <a:ext cx="914400" cy="137160"/>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Contributor</a:t>
                </a:r>
                <a:endParaRPr lang="en-US" sz="800" b="1" dirty="0">
                  <a:solidFill>
                    <a:schemeClr val="tx1">
                      <a:lumMod val="75000"/>
                      <a:lumOff val="25000"/>
                    </a:schemeClr>
                  </a:solidFill>
                </a:endParaRPr>
              </a:p>
            </p:txBody>
          </p:sp>
          <p:sp>
            <p:nvSpPr>
              <p:cNvPr id="70" name="TextBox 11"/>
              <p:cNvSpPr txBox="1"/>
              <p:nvPr/>
            </p:nvSpPr>
            <p:spPr bwMode="auto">
              <a:xfrm>
                <a:off x="4114800" y="2743200"/>
                <a:ext cx="914400" cy="137160"/>
              </a:xfrm>
              <a:prstGeom prst="rect">
                <a:avLst/>
              </a:prstGeom>
              <a:solidFill>
                <a:schemeClr val="bg2">
                  <a:lumMod val="75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Manifestation</a:t>
                </a:r>
                <a:endParaRPr lang="en-US" sz="800" b="1" dirty="0">
                  <a:solidFill>
                    <a:schemeClr val="tx1">
                      <a:lumMod val="75000"/>
                      <a:lumOff val="25000"/>
                    </a:schemeClr>
                  </a:solidFill>
                </a:endParaRPr>
              </a:p>
            </p:txBody>
          </p:sp>
        </p:grpSp>
        <p:sp>
          <p:nvSpPr>
            <p:cNvPr id="54" name="TextBox 53"/>
            <p:cNvSpPr txBox="1"/>
            <p:nvPr/>
          </p:nvSpPr>
          <p:spPr bwMode="auto">
            <a:xfrm>
              <a:off x="2834640" y="411480"/>
              <a:ext cx="3474720" cy="64008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endParaRPr lang="en-US" sz="1000" b="1" dirty="0">
                <a:solidFill>
                  <a:schemeClr val="tx1">
                    <a:lumMod val="75000"/>
                    <a:lumOff val="25000"/>
                  </a:schemeClr>
                </a:solidFill>
              </a:endParaRPr>
            </a:p>
          </p:txBody>
        </p:sp>
        <p:grpSp>
          <p:nvGrpSpPr>
            <p:cNvPr id="13" name="Group 20"/>
            <p:cNvGrpSpPr/>
            <p:nvPr/>
          </p:nvGrpSpPr>
          <p:grpSpPr>
            <a:xfrm>
              <a:off x="2834640" y="868680"/>
              <a:ext cx="3474720" cy="137160"/>
              <a:chOff x="2560321" y="2472690"/>
              <a:chExt cx="4206240" cy="137160"/>
            </a:xfrm>
          </p:grpSpPr>
          <p:sp>
            <p:nvSpPr>
              <p:cNvPr id="66" name="TextBox 6"/>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rgbClr val="003CB4"/>
                    </a:solidFill>
                    <a:latin typeface="Arial" pitchFamily="34" charset="0"/>
                    <a:cs typeface="Arial" pitchFamily="34" charset="0"/>
                  </a:rPr>
                  <a:t>[links left…]</a:t>
                </a:r>
                <a:endParaRPr lang="en-US" sz="600" dirty="0">
                  <a:solidFill>
                    <a:srgbClr val="003CB4"/>
                  </a:solidFill>
                  <a:latin typeface="Arial" pitchFamily="34" charset="0"/>
                  <a:cs typeface="Arial" pitchFamily="34" charset="0"/>
                </a:endParaRPr>
              </a:p>
            </p:txBody>
          </p:sp>
          <p:sp>
            <p:nvSpPr>
              <p:cNvPr id="67" name="TextBox 8"/>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r"/>
                <a:r>
                  <a:rPr lang="en-US" sz="600" dirty="0" smtClean="0">
                    <a:solidFill>
                      <a:srgbClr val="003CB4"/>
                    </a:solidFill>
                    <a:latin typeface="Arial" pitchFamily="34" charset="0"/>
                    <a:cs typeface="Arial" pitchFamily="34" charset="0"/>
                  </a:rPr>
                  <a:t>[links right…]</a:t>
                </a:r>
                <a:endParaRPr lang="en-US" sz="600" dirty="0">
                  <a:solidFill>
                    <a:srgbClr val="003CB4"/>
                  </a:solidFill>
                  <a:latin typeface="Arial" pitchFamily="34" charset="0"/>
                  <a:cs typeface="Arial" pitchFamily="34" charset="0"/>
                </a:endParaRPr>
              </a:p>
            </p:txBody>
          </p:sp>
        </p:grpSp>
        <p:grpSp>
          <p:nvGrpSpPr>
            <p:cNvPr id="14" name="Group 19"/>
            <p:cNvGrpSpPr/>
            <p:nvPr/>
          </p:nvGrpSpPr>
          <p:grpSpPr>
            <a:xfrm>
              <a:off x="2880360" y="502920"/>
              <a:ext cx="3383280" cy="320040"/>
              <a:chOff x="2743200" y="2841307"/>
              <a:chExt cx="3383280" cy="320040"/>
            </a:xfrm>
          </p:grpSpPr>
          <p:sp>
            <p:nvSpPr>
              <p:cNvPr id="58" name="TextBox 57"/>
              <p:cNvSpPr txBox="1"/>
              <p:nvPr/>
            </p:nvSpPr>
            <p:spPr bwMode="auto">
              <a:xfrm>
                <a:off x="5486400" y="2841307"/>
                <a:ext cx="548640" cy="320040"/>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ctr"/>
                <a:r>
                  <a:rPr lang="en-US" sz="800" b="1" i="1" dirty="0" smtClean="0">
                    <a:solidFill>
                      <a:schemeClr val="bg1"/>
                    </a:solidFill>
                  </a:rPr>
                  <a:t>search</a:t>
                </a:r>
                <a:endParaRPr lang="en-US" sz="800" b="1" i="1" dirty="0">
                  <a:solidFill>
                    <a:schemeClr val="bg1"/>
                  </a:solidFill>
                </a:endParaRPr>
              </a:p>
            </p:txBody>
          </p:sp>
          <p:grpSp>
            <p:nvGrpSpPr>
              <p:cNvPr id="16" name="Group 18"/>
              <p:cNvGrpSpPr/>
              <p:nvPr/>
            </p:nvGrpSpPr>
            <p:grpSpPr>
              <a:xfrm>
                <a:off x="2743200" y="2841307"/>
                <a:ext cx="3383280" cy="320040"/>
                <a:chOff x="2880360" y="2834640"/>
                <a:chExt cx="3383280" cy="320040"/>
              </a:xfrm>
            </p:grpSpPr>
            <p:grpSp>
              <p:nvGrpSpPr>
                <p:cNvPr id="17" name="Group 14"/>
                <p:cNvGrpSpPr/>
                <p:nvPr/>
              </p:nvGrpSpPr>
              <p:grpSpPr>
                <a:xfrm>
                  <a:off x="2880360" y="2834640"/>
                  <a:ext cx="3383280" cy="137160"/>
                  <a:chOff x="3154680" y="2834640"/>
                  <a:chExt cx="3383280" cy="137160"/>
                </a:xfrm>
              </p:grpSpPr>
              <p:sp>
                <p:nvSpPr>
                  <p:cNvPr id="64" name="TextBox 63"/>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Title:</a:t>
                    </a:r>
                    <a:endParaRPr lang="en-US" sz="600" i="1" dirty="0">
                      <a:solidFill>
                        <a:schemeClr val="tx1"/>
                      </a:solidFill>
                      <a:latin typeface="Arial" pitchFamily="34" charset="0"/>
                      <a:cs typeface="Arial" pitchFamily="34" charset="0"/>
                    </a:endParaRPr>
                  </a:p>
                </p:txBody>
              </p:sp>
              <p:sp>
                <p:nvSpPr>
                  <p:cNvPr id="65" name="TextBox 64"/>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nvGrpSpPr>
                <p:cNvPr id="18" name="Group 15"/>
                <p:cNvGrpSpPr/>
                <p:nvPr/>
              </p:nvGrpSpPr>
              <p:grpSpPr>
                <a:xfrm>
                  <a:off x="2880360" y="3017520"/>
                  <a:ext cx="3383280" cy="137160"/>
                  <a:chOff x="3154680" y="2834640"/>
                  <a:chExt cx="3383280" cy="137160"/>
                </a:xfrm>
              </p:grpSpPr>
              <p:sp>
                <p:nvSpPr>
                  <p:cNvPr id="62" name="TextBox 61"/>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Name:</a:t>
                    </a:r>
                    <a:endParaRPr lang="en-US" sz="600" i="1" dirty="0">
                      <a:solidFill>
                        <a:schemeClr val="tx1"/>
                      </a:solidFill>
                      <a:latin typeface="Arial" pitchFamily="34" charset="0"/>
                      <a:cs typeface="Arial" pitchFamily="34" charset="0"/>
                    </a:endParaRPr>
                  </a:p>
                </p:txBody>
              </p:sp>
              <p:sp>
                <p:nvSpPr>
                  <p:cNvPr id="63" name="TextBox 62"/>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Lennon, McCartney</a:t>
                    </a:r>
                    <a:endParaRPr lang="en-US" sz="600" i="1" dirty="0">
                      <a:solidFill>
                        <a:schemeClr val="tx1">
                          <a:lumMod val="50000"/>
                          <a:lumOff val="50000"/>
                        </a:schemeClr>
                      </a:solidFill>
                      <a:latin typeface="Arial" pitchFamily="34" charset="0"/>
                      <a:cs typeface="Arial" pitchFamily="34" charset="0"/>
                    </a:endParaRPr>
                  </a:p>
                </p:txBody>
              </p:sp>
            </p:grpSp>
          </p:grpSp>
        </p:grpSp>
      </p:grpSp>
      <p:grpSp>
        <p:nvGrpSpPr>
          <p:cNvPr id="19" name="Group 31"/>
          <p:cNvGrpSpPr/>
          <p:nvPr/>
        </p:nvGrpSpPr>
        <p:grpSpPr>
          <a:xfrm>
            <a:off x="5303520" y="1828800"/>
            <a:ext cx="3474720" cy="3291840"/>
            <a:chOff x="2743200" y="274320"/>
            <a:chExt cx="3474720" cy="3291840"/>
          </a:xfrm>
        </p:grpSpPr>
        <p:sp>
          <p:nvSpPr>
            <p:cNvPr id="53" name="Rectangle 13"/>
            <p:cNvSpPr/>
            <p:nvPr/>
          </p:nvSpPr>
          <p:spPr>
            <a:xfrm>
              <a:off x="2743200" y="274320"/>
              <a:ext cx="3474720" cy="329184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0" name="Group 15"/>
            <p:cNvGrpSpPr/>
            <p:nvPr/>
          </p:nvGrpSpPr>
          <p:grpSpPr>
            <a:xfrm>
              <a:off x="2788920" y="320040"/>
              <a:ext cx="3383280" cy="184785"/>
              <a:chOff x="2560320" y="960120"/>
              <a:chExt cx="5160937" cy="184785"/>
            </a:xfrm>
          </p:grpSpPr>
          <p:sp>
            <p:nvSpPr>
              <p:cNvPr id="57" name="Rectangle 5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59" name="Rectangle 58"/>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1" name="Group 123"/>
          <p:cNvGrpSpPr/>
          <p:nvPr/>
        </p:nvGrpSpPr>
        <p:grpSpPr>
          <a:xfrm>
            <a:off x="5303520" y="5166360"/>
            <a:ext cx="3474720" cy="502920"/>
            <a:chOff x="5303520" y="5212080"/>
            <a:chExt cx="3474720" cy="502920"/>
          </a:xfrm>
        </p:grpSpPr>
        <p:grpSp>
          <p:nvGrpSpPr>
            <p:cNvPr id="22" name="Group 87"/>
            <p:cNvGrpSpPr/>
            <p:nvPr/>
          </p:nvGrpSpPr>
          <p:grpSpPr>
            <a:xfrm>
              <a:off x="5303520" y="5212080"/>
              <a:ext cx="3474720" cy="502920"/>
              <a:chOff x="2514600" y="914400"/>
              <a:chExt cx="4343400" cy="502920"/>
            </a:xfrm>
          </p:grpSpPr>
          <p:sp>
            <p:nvSpPr>
              <p:cNvPr id="91" name="Rectangle 90"/>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3" name="Group 15"/>
              <p:cNvGrpSpPr/>
              <p:nvPr/>
            </p:nvGrpSpPr>
            <p:grpSpPr>
              <a:xfrm>
                <a:off x="2560320" y="960120"/>
                <a:ext cx="4240530" cy="184785"/>
                <a:chOff x="2560320" y="960120"/>
                <a:chExt cx="4240530" cy="184785"/>
              </a:xfrm>
            </p:grpSpPr>
            <p:sp>
              <p:nvSpPr>
                <p:cNvPr id="93" name="Rectangle 92"/>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94" name="Rectangle 93"/>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4" name="Group 125"/>
            <p:cNvGrpSpPr/>
            <p:nvPr/>
          </p:nvGrpSpPr>
          <p:grpSpPr>
            <a:xfrm>
              <a:off x="5394960" y="5486400"/>
              <a:ext cx="3291840" cy="137160"/>
              <a:chOff x="446817" y="2161735"/>
              <a:chExt cx="3291840" cy="137160"/>
            </a:xfrm>
          </p:grpSpPr>
          <p:sp>
            <p:nvSpPr>
              <p:cNvPr id="83" name="Rectangle 8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1" name="Group 52"/>
              <p:cNvGrpSpPr/>
              <p:nvPr/>
            </p:nvGrpSpPr>
            <p:grpSpPr>
              <a:xfrm>
                <a:off x="446817" y="2161735"/>
                <a:ext cx="3291840" cy="137160"/>
                <a:chOff x="274320" y="1600200"/>
                <a:chExt cx="3291840" cy="137160"/>
              </a:xfrm>
            </p:grpSpPr>
            <p:grpSp>
              <p:nvGrpSpPr>
                <p:cNvPr id="32" name="Group 11"/>
                <p:cNvGrpSpPr/>
                <p:nvPr/>
              </p:nvGrpSpPr>
              <p:grpSpPr>
                <a:xfrm>
                  <a:off x="274320" y="1600200"/>
                  <a:ext cx="3291840" cy="137160"/>
                  <a:chOff x="2468880" y="457200"/>
                  <a:chExt cx="3291840" cy="137160"/>
                </a:xfrm>
              </p:grpSpPr>
              <p:sp>
                <p:nvSpPr>
                  <p:cNvPr id="89" name="Rectangle 8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0" name="Rectangle 89"/>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25"/>
                <p:cNvGrpSpPr/>
                <p:nvPr/>
              </p:nvGrpSpPr>
              <p:grpSpPr>
                <a:xfrm>
                  <a:off x="274320" y="1600200"/>
                  <a:ext cx="3291840" cy="137160"/>
                  <a:chOff x="274320" y="1828800"/>
                  <a:chExt cx="3291840" cy="137160"/>
                </a:xfrm>
              </p:grpSpPr>
              <p:sp>
                <p:nvSpPr>
                  <p:cNvPr id="87" name="Rectangle 8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8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I’ve just seen a face. Lennon, John (1940-1980) and McCartney, Paul (1942-).</a:t>
                    </a:r>
                  </a:p>
                </p:txBody>
              </p:sp>
            </p:grpSp>
          </p:grpSp>
        </p:grpSp>
      </p:grpSp>
      <p:grpSp>
        <p:nvGrpSpPr>
          <p:cNvPr id="34" name="Group 147"/>
          <p:cNvGrpSpPr/>
          <p:nvPr/>
        </p:nvGrpSpPr>
        <p:grpSpPr>
          <a:xfrm>
            <a:off x="5303520" y="5715000"/>
            <a:ext cx="3474720" cy="502920"/>
            <a:chOff x="5303520" y="3657600"/>
            <a:chExt cx="3474720" cy="502920"/>
          </a:xfrm>
        </p:grpSpPr>
        <p:grpSp>
          <p:nvGrpSpPr>
            <p:cNvPr id="35" name="Group 16"/>
            <p:cNvGrpSpPr/>
            <p:nvPr/>
          </p:nvGrpSpPr>
          <p:grpSpPr>
            <a:xfrm>
              <a:off x="5303520" y="3657600"/>
              <a:ext cx="3474720" cy="502920"/>
              <a:chOff x="2514600" y="914400"/>
              <a:chExt cx="4343400" cy="502920"/>
            </a:xfrm>
          </p:grpSpPr>
          <p:sp>
            <p:nvSpPr>
              <p:cNvPr id="106" name="Rectangle 105"/>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6" name="Group 15"/>
              <p:cNvGrpSpPr/>
              <p:nvPr/>
            </p:nvGrpSpPr>
            <p:grpSpPr>
              <a:xfrm>
                <a:off x="2560320" y="960120"/>
                <a:ext cx="4240530" cy="184785"/>
                <a:chOff x="2560320" y="960120"/>
                <a:chExt cx="4240530" cy="184785"/>
              </a:xfrm>
            </p:grpSpPr>
            <p:sp>
              <p:nvSpPr>
                <p:cNvPr id="108" name="Rectangle 107"/>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09" name="Rectangle 108"/>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7" name="Group 171"/>
            <p:cNvGrpSpPr/>
            <p:nvPr/>
          </p:nvGrpSpPr>
          <p:grpSpPr>
            <a:xfrm>
              <a:off x="5394960" y="3931920"/>
              <a:ext cx="3291840" cy="137160"/>
              <a:chOff x="446817" y="2161735"/>
              <a:chExt cx="3291840" cy="137160"/>
            </a:xfrm>
          </p:grpSpPr>
          <p:sp>
            <p:nvSpPr>
              <p:cNvPr id="98" name="Rectangle 9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8" name="Group 52"/>
              <p:cNvGrpSpPr/>
              <p:nvPr/>
            </p:nvGrpSpPr>
            <p:grpSpPr>
              <a:xfrm>
                <a:off x="446817" y="2161735"/>
                <a:ext cx="3291840" cy="137160"/>
                <a:chOff x="274320" y="1600200"/>
                <a:chExt cx="3291840" cy="137160"/>
              </a:xfrm>
            </p:grpSpPr>
            <p:grpSp>
              <p:nvGrpSpPr>
                <p:cNvPr id="39" name="Group 11"/>
                <p:cNvGrpSpPr/>
                <p:nvPr/>
              </p:nvGrpSpPr>
              <p:grpSpPr>
                <a:xfrm>
                  <a:off x="274320" y="1600200"/>
                  <a:ext cx="3291840" cy="137160"/>
                  <a:chOff x="2468880" y="457200"/>
                  <a:chExt cx="3291840" cy="137160"/>
                </a:xfrm>
              </p:grpSpPr>
              <p:sp>
                <p:nvSpPr>
                  <p:cNvPr id="104" name="Rectangle 103"/>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5" name="Rectangle 104"/>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5"/>
                <p:cNvGrpSpPr/>
                <p:nvPr/>
              </p:nvGrpSpPr>
              <p:grpSpPr>
                <a:xfrm>
                  <a:off x="274320" y="1600200"/>
                  <a:ext cx="3291840" cy="137160"/>
                  <a:chOff x="274320" y="1828800"/>
                  <a:chExt cx="3291840" cy="137160"/>
                </a:xfrm>
              </p:grpSpPr>
              <p:sp>
                <p:nvSpPr>
                  <p:cNvPr id="102" name="Rectangle 10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I’ve just seen a face. Lennon, John (1940-1980) and McCartney, Paul (1942-).</a:t>
                    </a:r>
                  </a:p>
                </p:txBody>
              </p:sp>
            </p:grpSp>
          </p:grpSp>
        </p:grpSp>
      </p:grpSp>
      <p:grpSp>
        <p:nvGrpSpPr>
          <p:cNvPr id="41" name="Group 193"/>
          <p:cNvGrpSpPr/>
          <p:nvPr/>
        </p:nvGrpSpPr>
        <p:grpSpPr>
          <a:xfrm>
            <a:off x="5394960" y="2103120"/>
            <a:ext cx="3291840" cy="2926080"/>
            <a:chOff x="4572000" y="1828800"/>
            <a:chExt cx="3291840" cy="2926080"/>
          </a:xfrm>
        </p:grpSpPr>
        <p:sp>
          <p:nvSpPr>
            <p:cNvPr id="97" name="Rectangle 96"/>
            <p:cNvSpPr/>
            <p:nvPr/>
          </p:nvSpPr>
          <p:spPr>
            <a:xfrm>
              <a:off x="4572000" y="1828800"/>
              <a:ext cx="3291840" cy="29260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42" name="Group 53"/>
            <p:cNvGrpSpPr/>
            <p:nvPr/>
          </p:nvGrpSpPr>
          <p:grpSpPr>
            <a:xfrm>
              <a:off x="4617720" y="1874520"/>
              <a:ext cx="3200400" cy="274320"/>
              <a:chOff x="1828800" y="1828800"/>
              <a:chExt cx="3200400" cy="274320"/>
            </a:xfrm>
          </p:grpSpPr>
          <p:sp>
            <p:nvSpPr>
              <p:cNvPr id="111" name="Rectangle 110"/>
              <p:cNvSpPr/>
              <p:nvPr/>
            </p:nvSpPr>
            <p:spPr>
              <a:xfrm>
                <a:off x="1828800" y="1828800"/>
                <a:ext cx="274320" cy="27432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12" name="Rectangle 111"/>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700" b="1" dirty="0" smtClean="0">
                    <a:solidFill>
                      <a:schemeClr val="tx1">
                        <a:lumMod val="75000"/>
                        <a:lumOff val="25000"/>
                      </a:schemeClr>
                    </a:solidFill>
                    <a:latin typeface="Arial" pitchFamily="34" charset="0"/>
                    <a:cs typeface="Arial" pitchFamily="34" charset="0"/>
                  </a:rPr>
                  <a:t>I’ve just seen a face.</a:t>
                </a:r>
                <a:br>
                  <a:rPr lang="it-IT" sz="700" b="1" dirty="0" smtClean="0">
                    <a:solidFill>
                      <a:schemeClr val="tx1">
                        <a:lumMod val="75000"/>
                        <a:lumOff val="25000"/>
                      </a:schemeClr>
                    </a:solidFill>
                    <a:latin typeface="Arial" pitchFamily="34" charset="0"/>
                    <a:cs typeface="Arial" pitchFamily="34" charset="0"/>
                  </a:rPr>
                </a:br>
                <a:r>
                  <a:rPr lang="it-IT" sz="700" dirty="0" smtClean="0">
                    <a:solidFill>
                      <a:schemeClr val="tx1">
                        <a:lumMod val="75000"/>
                        <a:lumOff val="25000"/>
                      </a:schemeClr>
                    </a:solidFill>
                    <a:latin typeface="Arial" pitchFamily="34" charset="0"/>
                    <a:cs typeface="Arial" pitchFamily="34" charset="0"/>
                  </a:rPr>
                  <a:t>Lennon, John (1940-1980) and McCartney (1942-).</a:t>
                </a:r>
              </a:p>
            </p:txBody>
          </p:sp>
        </p:grpSp>
        <p:sp>
          <p:nvSpPr>
            <p:cNvPr id="100" name="Rectangle 99"/>
            <p:cNvSpPr/>
            <p:nvPr/>
          </p:nvSpPr>
          <p:spPr>
            <a:xfrm>
              <a:off x="4617720" y="45262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work]</a:t>
              </a:r>
              <a:endParaRPr lang="en-US" sz="600" dirty="0">
                <a:solidFill>
                  <a:schemeClr val="bg1"/>
                </a:solidFill>
                <a:latin typeface="Arial" pitchFamily="34" charset="0"/>
                <a:cs typeface="Arial" pitchFamily="34" charset="0"/>
              </a:endParaRPr>
            </a:p>
          </p:txBody>
        </p:sp>
        <p:grpSp>
          <p:nvGrpSpPr>
            <p:cNvPr id="43" name="Group 336"/>
            <p:cNvGrpSpPr/>
            <p:nvPr/>
          </p:nvGrpSpPr>
          <p:grpSpPr>
            <a:xfrm>
              <a:off x="4572000" y="2194560"/>
              <a:ext cx="3291840" cy="137160"/>
              <a:chOff x="5349240" y="2194560"/>
              <a:chExt cx="3291840" cy="137160"/>
            </a:xfrm>
          </p:grpSpPr>
          <p:sp>
            <p:nvSpPr>
              <p:cNvPr id="107" name="Rectangle 106"/>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110" name="Rectangle 109"/>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  structure  :  related works  :  </a:t>
                </a:r>
                <a:r>
                  <a:rPr lang="en-US" sz="600" dirty="0" smtClean="0">
                    <a:solidFill>
                      <a:schemeClr val="bg1">
                        <a:lumMod val="50000"/>
                      </a:schemeClr>
                    </a:solidFill>
                    <a:latin typeface="Arial" pitchFamily="34" charset="0"/>
                    <a:cs typeface="Arial" pitchFamily="34" charset="0"/>
                  </a:rPr>
                  <a:t>expressions</a:t>
                </a:r>
                <a:r>
                  <a:rPr lang="en-US" sz="600" dirty="0" smtClean="0">
                    <a:solidFill>
                      <a:srgbClr val="003CB4"/>
                    </a:solidFill>
                    <a:latin typeface="Arial" pitchFamily="34" charset="0"/>
                    <a:cs typeface="Arial" pitchFamily="34" charset="0"/>
                  </a:rPr>
                  <a:t>  ::  everything</a:t>
                </a:r>
              </a:p>
            </p:txBody>
          </p:sp>
        </p:grpSp>
      </p:grpSp>
      <p:sp>
        <p:nvSpPr>
          <p:cNvPr id="113" name="Rectangle 112"/>
          <p:cNvSpPr/>
          <p:nvPr/>
        </p:nvSpPr>
        <p:spPr>
          <a:xfrm>
            <a:off x="5440680" y="2651760"/>
            <a:ext cx="3200400" cy="182880"/>
          </a:xfrm>
          <a:prstGeom prst="rect">
            <a:avLst/>
          </a:prstGeom>
          <a:noFill/>
          <a:ln w="12700">
            <a:solidFill>
              <a:schemeClr val="accent3">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Expressions</a:t>
            </a:r>
            <a:endParaRPr lang="en-US" sz="600" dirty="0">
              <a:solidFill>
                <a:srgbClr val="0043C8"/>
              </a:solidFill>
              <a:latin typeface="Arial" pitchFamily="34" charset="0"/>
              <a:cs typeface="Arial" pitchFamily="34" charset="0"/>
            </a:endParaRPr>
          </a:p>
        </p:txBody>
      </p:sp>
      <p:sp>
        <p:nvSpPr>
          <p:cNvPr id="115" name="Rectangle 114"/>
          <p:cNvSpPr/>
          <p:nvPr/>
        </p:nvSpPr>
        <p:spPr>
          <a:xfrm>
            <a:off x="5440680" y="2880360"/>
            <a:ext cx="3200400" cy="32004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44" name="Group 58"/>
          <p:cNvGrpSpPr/>
          <p:nvPr/>
        </p:nvGrpSpPr>
        <p:grpSpPr>
          <a:xfrm>
            <a:off x="5440680" y="2926080"/>
            <a:ext cx="3200400" cy="276999"/>
            <a:chOff x="2468880" y="731520"/>
            <a:chExt cx="3200400" cy="276999"/>
          </a:xfrm>
        </p:grpSpPr>
        <p:sp>
          <p:nvSpPr>
            <p:cNvPr id="117" name="Rectangle 116"/>
            <p:cNvSpPr/>
            <p:nvPr/>
          </p:nvSpPr>
          <p:spPr>
            <a:xfrm>
              <a:off x="2468880" y="731520"/>
              <a:ext cx="3200400"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dirty="0" smtClean="0">
                  <a:solidFill>
                    <a:schemeClr val="tx1"/>
                  </a:solidFill>
                  <a:latin typeface="Arial" pitchFamily="34" charset="0"/>
                  <a:cs typeface="Arial" pitchFamily="34" charset="0"/>
                </a:rPr>
                <a:t>I’ve just seen a face. The Beatles. 1965.</a:t>
              </a:r>
              <a:br>
                <a:rPr lang="en-US" sz="600" dirty="0" smtClean="0">
                  <a:solidFill>
                    <a:schemeClr val="tx1"/>
                  </a:solidFill>
                  <a:latin typeface="Arial" pitchFamily="34" charset="0"/>
                  <a:cs typeface="Arial" pitchFamily="34" charset="0"/>
                </a:rPr>
              </a:br>
              <a:r>
                <a:rPr lang="en-US" sz="600" dirty="0" smtClean="0">
                  <a:solidFill>
                    <a:schemeClr val="tx1"/>
                  </a:solidFill>
                  <a:latin typeface="Arial" pitchFamily="34" charset="0"/>
                  <a:cs typeface="Arial" pitchFamily="34" charset="0"/>
                </a:rPr>
                <a:t>Help!.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 London, England (1965).</a:t>
              </a:r>
            </a:p>
          </p:txBody>
        </p:sp>
        <p:sp>
          <p:nvSpPr>
            <p:cNvPr id="118" name="Rectangle 117"/>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9" name="Rectangle 118"/>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45" name="Group 58"/>
          <p:cNvGrpSpPr/>
          <p:nvPr/>
        </p:nvGrpSpPr>
        <p:grpSpPr>
          <a:xfrm>
            <a:off x="5440680" y="3200400"/>
            <a:ext cx="3200400" cy="276999"/>
            <a:chOff x="2468880" y="731520"/>
            <a:chExt cx="3200400" cy="276999"/>
          </a:xfrm>
        </p:grpSpPr>
        <p:sp>
          <p:nvSpPr>
            <p:cNvPr id="126" name="Rectangle 125"/>
            <p:cNvSpPr/>
            <p:nvPr/>
          </p:nvSpPr>
          <p:spPr>
            <a:xfrm>
              <a:off x="2468880" y="731520"/>
              <a:ext cx="3200400"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dirty="0" smtClean="0">
                  <a:solidFill>
                    <a:schemeClr val="tx1"/>
                  </a:solidFill>
                  <a:latin typeface="Arial" pitchFamily="34" charset="0"/>
                  <a:cs typeface="Arial" pitchFamily="34" charset="0"/>
                </a:rPr>
                <a:t>//Expression title// //Performer// //Performance date//</a:t>
              </a:r>
            </a:p>
            <a:p>
              <a:r>
                <a:rPr lang="en-US" sz="600" dirty="0" smtClean="0">
                  <a:solidFill>
                    <a:schemeClr val="tx1"/>
                  </a:solidFill>
                  <a:latin typeface="Arial" pitchFamily="34" charset="0"/>
                  <a:cs typeface="Arial" pitchFamily="34" charset="0"/>
                </a:rPr>
                <a:t>//Manifestation information//</a:t>
              </a:r>
            </a:p>
          </p:txBody>
        </p:sp>
        <p:sp>
          <p:nvSpPr>
            <p:cNvPr id="127" name="Rectangle 126"/>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8" name="Rectangle 127"/>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46" name="Group 58"/>
          <p:cNvGrpSpPr/>
          <p:nvPr/>
        </p:nvGrpSpPr>
        <p:grpSpPr>
          <a:xfrm>
            <a:off x="5440680" y="3429000"/>
            <a:ext cx="3200400" cy="276999"/>
            <a:chOff x="2468880" y="731520"/>
            <a:chExt cx="3200400" cy="276999"/>
          </a:xfrm>
        </p:grpSpPr>
        <p:sp>
          <p:nvSpPr>
            <p:cNvPr id="131" name="Rectangle 130"/>
            <p:cNvSpPr/>
            <p:nvPr/>
          </p:nvSpPr>
          <p:spPr>
            <a:xfrm>
              <a:off x="2468880" y="731520"/>
              <a:ext cx="3200400"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dirty="0" smtClean="0">
                  <a:solidFill>
                    <a:schemeClr val="tx1"/>
                  </a:solidFill>
                  <a:latin typeface="Arial" pitchFamily="34" charset="0"/>
                  <a:cs typeface="Arial" pitchFamily="34" charset="0"/>
                </a:rPr>
                <a:t>//Expression title// //Performer// //Performance date//</a:t>
              </a:r>
            </a:p>
            <a:p>
              <a:r>
                <a:rPr lang="en-US" sz="600" dirty="0" smtClean="0">
                  <a:solidFill>
                    <a:schemeClr val="tx1"/>
                  </a:solidFill>
                  <a:latin typeface="Arial" pitchFamily="34" charset="0"/>
                  <a:cs typeface="Arial" pitchFamily="34" charset="0"/>
                </a:rPr>
                <a:t>//Manifestation information//</a:t>
              </a:r>
            </a:p>
          </p:txBody>
        </p:sp>
        <p:sp>
          <p:nvSpPr>
            <p:cNvPr id="132" name="Rectangle 131"/>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33" name="Rectangle 132"/>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114" name="Group 113"/>
          <p:cNvGrpSpPr/>
          <p:nvPr/>
        </p:nvGrpSpPr>
        <p:grpSpPr>
          <a:xfrm>
            <a:off x="320040" y="5669280"/>
            <a:ext cx="4754880" cy="320040"/>
            <a:chOff x="274320" y="1371600"/>
            <a:chExt cx="4754880" cy="320040"/>
          </a:xfrm>
        </p:grpSpPr>
        <p:sp>
          <p:nvSpPr>
            <p:cNvPr id="116" name="Rectangle 115"/>
            <p:cNvSpPr/>
            <p:nvPr/>
          </p:nvSpPr>
          <p:spPr>
            <a:xfrm>
              <a:off x="274320" y="137160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120" name="Rectangle 119"/>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The </a:t>
              </a:r>
              <a:r>
                <a:rPr lang="en-US" sz="600" b="1" dirty="0" err="1" smtClean="0">
                  <a:solidFill>
                    <a:srgbClr val="E46C0A"/>
                  </a:solidFill>
                  <a:latin typeface="Arial" pitchFamily="34" charset="0"/>
                  <a:cs typeface="Arial" pitchFamily="34" charset="0"/>
                </a:rPr>
                <a:t>Beales</a:t>
              </a:r>
              <a:r>
                <a:rPr lang="en-US" sz="600" b="1" dirty="0" smtClean="0">
                  <a:solidFill>
                    <a:srgbClr val="E46C0A"/>
                  </a:solidFill>
                  <a:latin typeface="Arial" pitchFamily="34" charset="0"/>
                  <a:cs typeface="Arial" pitchFamily="34" charset="0"/>
                </a:rPr>
                <a:t>’ 1965 </a:t>
              </a:r>
              <a:r>
                <a:rPr lang="en-US" sz="600" b="1" dirty="0" smtClean="0">
                  <a:solidFill>
                    <a:schemeClr val="tx1"/>
                  </a:solidFill>
                  <a:latin typeface="Arial" pitchFamily="34" charset="0"/>
                  <a:cs typeface="Arial" pitchFamily="34" charset="0"/>
                </a:rPr>
                <a:t>performance of</a:t>
              </a:r>
              <a:r>
                <a:rPr lang="en-US" sz="600" b="1" dirty="0" smtClean="0">
                  <a:solidFill>
                    <a:srgbClr val="E46C0A"/>
                  </a:solidFill>
                  <a:latin typeface="Arial" pitchFamily="34" charset="0"/>
                  <a:cs typeface="Arial" pitchFamily="34" charset="0"/>
                </a:rPr>
                <a:t> </a:t>
              </a:r>
              <a:r>
                <a:rPr lang="en-US" sz="600" b="1" dirty="0" smtClean="0">
                  <a:solidFill>
                    <a:schemeClr val="accent1"/>
                  </a:solidFill>
                  <a:latin typeface="Arial" pitchFamily="34" charset="0"/>
                  <a:cs typeface="Arial" pitchFamily="34" charset="0"/>
                </a:rPr>
                <a:t>I’ve just seen a face </a:t>
              </a:r>
              <a:r>
                <a:rPr lang="en-US" sz="600" b="1" dirty="0" smtClean="0">
                  <a:solidFill>
                    <a:schemeClr val="accent1"/>
                  </a:solidFill>
                  <a:latin typeface="Arial" pitchFamily="34" charset="0"/>
                  <a:cs typeface="Arial" pitchFamily="34" charset="0"/>
                </a:rPr>
                <a:t>[Lennon </a:t>
              </a:r>
              <a:r>
                <a:rPr lang="en-US" sz="600" b="1" dirty="0" smtClean="0">
                  <a:solidFill>
                    <a:schemeClr val="accent1"/>
                  </a:solidFill>
                  <a:latin typeface="Arial" pitchFamily="34" charset="0"/>
                  <a:cs typeface="Arial" pitchFamily="34" charset="0"/>
                </a:rPr>
                <a:t>and </a:t>
              </a:r>
              <a:r>
                <a:rPr lang="en-US" sz="600" b="1" dirty="0" smtClean="0">
                  <a:solidFill>
                    <a:schemeClr val="accent1"/>
                  </a:solidFill>
                  <a:latin typeface="Arial" pitchFamily="34" charset="0"/>
                  <a:cs typeface="Arial" pitchFamily="34" charset="0"/>
                </a:rPr>
                <a:t>McCartney]</a:t>
              </a:r>
              <a:endParaRPr lang="en-US" sz="600" b="1" dirty="0" smtClean="0">
                <a:solidFill>
                  <a:schemeClr val="accent1"/>
                </a:solidFill>
                <a:latin typeface="Arial" pitchFamily="34" charset="0"/>
                <a:cs typeface="Arial" pitchFamily="34" charset="0"/>
              </a:endParaRPr>
            </a:p>
          </p:txBody>
        </p:sp>
        <p:sp>
          <p:nvSpPr>
            <p:cNvPr id="121" name="Rectangle 120"/>
            <p:cNvSpPr/>
            <p:nvPr/>
          </p:nvSpPr>
          <p:spPr>
            <a:xfrm>
              <a:off x="274320" y="146304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2" name="Rectangle 121"/>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nvGrpSpPr>
            <p:cNvPr id="123" name="Group 72"/>
            <p:cNvGrpSpPr/>
            <p:nvPr/>
          </p:nvGrpSpPr>
          <p:grpSpPr>
            <a:xfrm>
              <a:off x="365760" y="1463040"/>
              <a:ext cx="238777" cy="165223"/>
              <a:chOff x="548640" y="1828800"/>
              <a:chExt cx="238777" cy="165223"/>
            </a:xfrm>
          </p:grpSpPr>
          <p:sp>
            <p:nvSpPr>
              <p:cNvPr id="125" name="Right Arrow 124"/>
              <p:cNvSpPr/>
              <p:nvPr/>
            </p:nvSpPr>
            <p:spPr>
              <a:xfrm>
                <a:off x="548640" y="1828800"/>
                <a:ext cx="182880" cy="137160"/>
              </a:xfrm>
              <a:prstGeom prst="rightArrow">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ight Arrow 129"/>
              <p:cNvSpPr/>
              <p:nvPr/>
            </p:nvSpPr>
            <p:spPr>
              <a:xfrm>
                <a:off x="604537" y="1856863"/>
                <a:ext cx="182880" cy="137160"/>
              </a:xfrm>
              <a:prstGeom prst="rightArrow">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84"/>
          <p:cNvGrpSpPr/>
          <p:nvPr/>
        </p:nvGrpSpPr>
        <p:grpSpPr>
          <a:xfrm>
            <a:off x="5303520" y="914400"/>
            <a:ext cx="3474720" cy="777240"/>
            <a:chOff x="2834640" y="274320"/>
            <a:chExt cx="3474720" cy="777240"/>
          </a:xfrm>
        </p:grpSpPr>
        <p:grpSp>
          <p:nvGrpSpPr>
            <p:cNvPr id="12" name="Group 46"/>
            <p:cNvGrpSpPr/>
            <p:nvPr/>
          </p:nvGrpSpPr>
          <p:grpSpPr>
            <a:xfrm>
              <a:off x="3108960" y="274320"/>
              <a:ext cx="2926080" cy="137160"/>
              <a:chOff x="3108960" y="2743200"/>
              <a:chExt cx="2926080" cy="137160"/>
            </a:xfrm>
          </p:grpSpPr>
          <p:sp>
            <p:nvSpPr>
              <p:cNvPr id="68" name="TextBox 9"/>
              <p:cNvSpPr txBox="1"/>
              <p:nvPr/>
            </p:nvSpPr>
            <p:spPr bwMode="auto">
              <a:xfrm>
                <a:off x="3108960" y="2743200"/>
                <a:ext cx="914400" cy="13716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Work</a:t>
                </a:r>
                <a:endParaRPr lang="en-US" sz="800" b="1" dirty="0">
                  <a:solidFill>
                    <a:schemeClr val="tx1">
                      <a:lumMod val="75000"/>
                      <a:lumOff val="25000"/>
                    </a:schemeClr>
                  </a:solidFill>
                </a:endParaRPr>
              </a:p>
            </p:txBody>
          </p:sp>
          <p:sp>
            <p:nvSpPr>
              <p:cNvPr id="69" name="TextBox 10"/>
              <p:cNvSpPr txBox="1"/>
              <p:nvPr/>
            </p:nvSpPr>
            <p:spPr bwMode="auto">
              <a:xfrm>
                <a:off x="5120640" y="2743200"/>
                <a:ext cx="914400" cy="137160"/>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Contributor</a:t>
                </a:r>
                <a:endParaRPr lang="en-US" sz="800" b="1" dirty="0">
                  <a:solidFill>
                    <a:schemeClr val="tx1">
                      <a:lumMod val="75000"/>
                      <a:lumOff val="25000"/>
                    </a:schemeClr>
                  </a:solidFill>
                </a:endParaRPr>
              </a:p>
            </p:txBody>
          </p:sp>
          <p:sp>
            <p:nvSpPr>
              <p:cNvPr id="70" name="TextBox 11"/>
              <p:cNvSpPr txBox="1"/>
              <p:nvPr/>
            </p:nvSpPr>
            <p:spPr bwMode="auto">
              <a:xfrm>
                <a:off x="4114800" y="2743200"/>
                <a:ext cx="914400" cy="137160"/>
              </a:xfrm>
              <a:prstGeom prst="rect">
                <a:avLst/>
              </a:prstGeom>
              <a:solidFill>
                <a:schemeClr val="bg2">
                  <a:lumMod val="75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Manifestation</a:t>
                </a:r>
                <a:endParaRPr lang="en-US" sz="800" b="1" dirty="0">
                  <a:solidFill>
                    <a:schemeClr val="tx1">
                      <a:lumMod val="75000"/>
                      <a:lumOff val="25000"/>
                    </a:schemeClr>
                  </a:solidFill>
                </a:endParaRPr>
              </a:p>
            </p:txBody>
          </p:sp>
        </p:grpSp>
        <p:sp>
          <p:nvSpPr>
            <p:cNvPr id="54" name="TextBox 53"/>
            <p:cNvSpPr txBox="1"/>
            <p:nvPr/>
          </p:nvSpPr>
          <p:spPr bwMode="auto">
            <a:xfrm>
              <a:off x="2834640" y="411480"/>
              <a:ext cx="3474720" cy="64008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endParaRPr lang="en-US" sz="1000" b="1" dirty="0">
                <a:solidFill>
                  <a:schemeClr val="tx1">
                    <a:lumMod val="75000"/>
                    <a:lumOff val="25000"/>
                  </a:schemeClr>
                </a:solidFill>
              </a:endParaRPr>
            </a:p>
          </p:txBody>
        </p:sp>
        <p:grpSp>
          <p:nvGrpSpPr>
            <p:cNvPr id="13" name="Group 20"/>
            <p:cNvGrpSpPr/>
            <p:nvPr/>
          </p:nvGrpSpPr>
          <p:grpSpPr>
            <a:xfrm>
              <a:off x="2834640" y="868680"/>
              <a:ext cx="3474720" cy="137160"/>
              <a:chOff x="2560321" y="2472690"/>
              <a:chExt cx="4206240" cy="137160"/>
            </a:xfrm>
          </p:grpSpPr>
          <p:sp>
            <p:nvSpPr>
              <p:cNvPr id="66" name="TextBox 6"/>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rgbClr val="003CB4"/>
                    </a:solidFill>
                    <a:latin typeface="Arial" pitchFamily="34" charset="0"/>
                    <a:cs typeface="Arial" pitchFamily="34" charset="0"/>
                  </a:rPr>
                  <a:t>[links left…]</a:t>
                </a:r>
                <a:endParaRPr lang="en-US" sz="600" dirty="0">
                  <a:solidFill>
                    <a:srgbClr val="003CB4"/>
                  </a:solidFill>
                  <a:latin typeface="Arial" pitchFamily="34" charset="0"/>
                  <a:cs typeface="Arial" pitchFamily="34" charset="0"/>
                </a:endParaRPr>
              </a:p>
            </p:txBody>
          </p:sp>
          <p:sp>
            <p:nvSpPr>
              <p:cNvPr id="67" name="TextBox 8"/>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r"/>
                <a:r>
                  <a:rPr lang="en-US" sz="600" dirty="0" smtClean="0">
                    <a:solidFill>
                      <a:srgbClr val="003CB4"/>
                    </a:solidFill>
                    <a:latin typeface="Arial" pitchFamily="34" charset="0"/>
                    <a:cs typeface="Arial" pitchFamily="34" charset="0"/>
                  </a:rPr>
                  <a:t>[links right…]</a:t>
                </a:r>
                <a:endParaRPr lang="en-US" sz="600" dirty="0">
                  <a:solidFill>
                    <a:srgbClr val="003CB4"/>
                  </a:solidFill>
                  <a:latin typeface="Arial" pitchFamily="34" charset="0"/>
                  <a:cs typeface="Arial" pitchFamily="34" charset="0"/>
                </a:endParaRPr>
              </a:p>
            </p:txBody>
          </p:sp>
        </p:grpSp>
        <p:grpSp>
          <p:nvGrpSpPr>
            <p:cNvPr id="14" name="Group 19"/>
            <p:cNvGrpSpPr/>
            <p:nvPr/>
          </p:nvGrpSpPr>
          <p:grpSpPr>
            <a:xfrm>
              <a:off x="2880360" y="502920"/>
              <a:ext cx="3383280" cy="320040"/>
              <a:chOff x="2743200" y="2841307"/>
              <a:chExt cx="3383280" cy="320040"/>
            </a:xfrm>
          </p:grpSpPr>
          <p:sp>
            <p:nvSpPr>
              <p:cNvPr id="58" name="TextBox 57"/>
              <p:cNvSpPr txBox="1"/>
              <p:nvPr/>
            </p:nvSpPr>
            <p:spPr bwMode="auto">
              <a:xfrm>
                <a:off x="5486400" y="2841307"/>
                <a:ext cx="548640" cy="320040"/>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ctr"/>
                <a:r>
                  <a:rPr lang="en-US" sz="800" b="1" i="1" dirty="0" smtClean="0">
                    <a:solidFill>
                      <a:schemeClr val="bg1"/>
                    </a:solidFill>
                  </a:rPr>
                  <a:t>search</a:t>
                </a:r>
                <a:endParaRPr lang="en-US" sz="800" b="1" i="1" dirty="0">
                  <a:solidFill>
                    <a:schemeClr val="bg1"/>
                  </a:solidFill>
                </a:endParaRPr>
              </a:p>
            </p:txBody>
          </p:sp>
          <p:grpSp>
            <p:nvGrpSpPr>
              <p:cNvPr id="16" name="Group 18"/>
              <p:cNvGrpSpPr/>
              <p:nvPr/>
            </p:nvGrpSpPr>
            <p:grpSpPr>
              <a:xfrm>
                <a:off x="2743200" y="2841307"/>
                <a:ext cx="3383280" cy="320040"/>
                <a:chOff x="2880360" y="2834640"/>
                <a:chExt cx="3383280" cy="320040"/>
              </a:xfrm>
            </p:grpSpPr>
            <p:grpSp>
              <p:nvGrpSpPr>
                <p:cNvPr id="17" name="Group 14"/>
                <p:cNvGrpSpPr/>
                <p:nvPr/>
              </p:nvGrpSpPr>
              <p:grpSpPr>
                <a:xfrm>
                  <a:off x="2880360" y="2834640"/>
                  <a:ext cx="3383280" cy="137160"/>
                  <a:chOff x="3154680" y="2834640"/>
                  <a:chExt cx="3383280" cy="137160"/>
                </a:xfrm>
              </p:grpSpPr>
              <p:sp>
                <p:nvSpPr>
                  <p:cNvPr id="64" name="TextBox 63"/>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Title:</a:t>
                    </a:r>
                    <a:endParaRPr lang="en-US" sz="600" i="1" dirty="0">
                      <a:solidFill>
                        <a:schemeClr val="tx1"/>
                      </a:solidFill>
                      <a:latin typeface="Arial" pitchFamily="34" charset="0"/>
                      <a:cs typeface="Arial" pitchFamily="34" charset="0"/>
                    </a:endParaRPr>
                  </a:p>
                </p:txBody>
              </p:sp>
              <p:sp>
                <p:nvSpPr>
                  <p:cNvPr id="65" name="TextBox 64"/>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nvGrpSpPr>
                <p:cNvPr id="18" name="Group 15"/>
                <p:cNvGrpSpPr/>
                <p:nvPr/>
              </p:nvGrpSpPr>
              <p:grpSpPr>
                <a:xfrm>
                  <a:off x="2880360" y="3017520"/>
                  <a:ext cx="3383280" cy="137160"/>
                  <a:chOff x="3154680" y="2834640"/>
                  <a:chExt cx="3383280" cy="137160"/>
                </a:xfrm>
              </p:grpSpPr>
              <p:sp>
                <p:nvSpPr>
                  <p:cNvPr id="62" name="TextBox 61"/>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Name:</a:t>
                    </a:r>
                    <a:endParaRPr lang="en-US" sz="600" i="1" dirty="0">
                      <a:solidFill>
                        <a:schemeClr val="tx1"/>
                      </a:solidFill>
                      <a:latin typeface="Arial" pitchFamily="34" charset="0"/>
                      <a:cs typeface="Arial" pitchFamily="34" charset="0"/>
                    </a:endParaRPr>
                  </a:p>
                </p:txBody>
              </p:sp>
              <p:sp>
                <p:nvSpPr>
                  <p:cNvPr id="63" name="TextBox 62"/>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Lennon, McCartney</a:t>
                    </a:r>
                    <a:endParaRPr lang="en-US" sz="600" i="1" dirty="0">
                      <a:solidFill>
                        <a:schemeClr val="tx1">
                          <a:lumMod val="50000"/>
                          <a:lumOff val="50000"/>
                        </a:schemeClr>
                      </a:solidFill>
                      <a:latin typeface="Arial" pitchFamily="34" charset="0"/>
                      <a:cs typeface="Arial" pitchFamily="34" charset="0"/>
                    </a:endParaRPr>
                  </a:p>
                </p:txBody>
              </p:sp>
            </p:grpSp>
          </p:grpSp>
        </p:grpSp>
      </p:grpSp>
      <p:grpSp>
        <p:nvGrpSpPr>
          <p:cNvPr id="19" name="Group 31"/>
          <p:cNvGrpSpPr/>
          <p:nvPr/>
        </p:nvGrpSpPr>
        <p:grpSpPr>
          <a:xfrm>
            <a:off x="5303520" y="1828800"/>
            <a:ext cx="3474720" cy="3291840"/>
            <a:chOff x="2743200" y="274320"/>
            <a:chExt cx="3474720" cy="3291840"/>
          </a:xfrm>
        </p:grpSpPr>
        <p:sp>
          <p:nvSpPr>
            <p:cNvPr id="53" name="Rectangle 13"/>
            <p:cNvSpPr/>
            <p:nvPr/>
          </p:nvSpPr>
          <p:spPr>
            <a:xfrm>
              <a:off x="2743200" y="274320"/>
              <a:ext cx="3474720" cy="329184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0" name="Group 15"/>
            <p:cNvGrpSpPr/>
            <p:nvPr/>
          </p:nvGrpSpPr>
          <p:grpSpPr>
            <a:xfrm>
              <a:off x="2788920" y="320040"/>
              <a:ext cx="3383280" cy="184785"/>
              <a:chOff x="2560320" y="960120"/>
              <a:chExt cx="5160937" cy="184785"/>
            </a:xfrm>
          </p:grpSpPr>
          <p:sp>
            <p:nvSpPr>
              <p:cNvPr id="57" name="Rectangle 5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59" name="Rectangle 58"/>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1" name="Group 123"/>
          <p:cNvGrpSpPr/>
          <p:nvPr/>
        </p:nvGrpSpPr>
        <p:grpSpPr>
          <a:xfrm>
            <a:off x="5303520" y="5166360"/>
            <a:ext cx="3474720" cy="502920"/>
            <a:chOff x="5303520" y="5212080"/>
            <a:chExt cx="3474720" cy="502920"/>
          </a:xfrm>
        </p:grpSpPr>
        <p:grpSp>
          <p:nvGrpSpPr>
            <p:cNvPr id="22" name="Group 87"/>
            <p:cNvGrpSpPr/>
            <p:nvPr/>
          </p:nvGrpSpPr>
          <p:grpSpPr>
            <a:xfrm>
              <a:off x="5303520" y="5212080"/>
              <a:ext cx="3474720" cy="502920"/>
              <a:chOff x="2514600" y="914400"/>
              <a:chExt cx="4343400" cy="502920"/>
            </a:xfrm>
          </p:grpSpPr>
          <p:sp>
            <p:nvSpPr>
              <p:cNvPr id="91" name="Rectangle 90"/>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3" name="Group 15"/>
              <p:cNvGrpSpPr/>
              <p:nvPr/>
            </p:nvGrpSpPr>
            <p:grpSpPr>
              <a:xfrm>
                <a:off x="2560320" y="960120"/>
                <a:ext cx="4240530" cy="184785"/>
                <a:chOff x="2560320" y="960120"/>
                <a:chExt cx="4240530" cy="184785"/>
              </a:xfrm>
            </p:grpSpPr>
            <p:sp>
              <p:nvSpPr>
                <p:cNvPr id="93" name="Rectangle 92"/>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94" name="Rectangle 93"/>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4" name="Group 125"/>
            <p:cNvGrpSpPr/>
            <p:nvPr/>
          </p:nvGrpSpPr>
          <p:grpSpPr>
            <a:xfrm>
              <a:off x="5394960" y="5486400"/>
              <a:ext cx="3291840" cy="137160"/>
              <a:chOff x="446817" y="2161735"/>
              <a:chExt cx="3291840" cy="137160"/>
            </a:xfrm>
          </p:grpSpPr>
          <p:sp>
            <p:nvSpPr>
              <p:cNvPr id="83" name="Rectangle 8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1" name="Group 52"/>
              <p:cNvGrpSpPr/>
              <p:nvPr/>
            </p:nvGrpSpPr>
            <p:grpSpPr>
              <a:xfrm>
                <a:off x="446817" y="2161735"/>
                <a:ext cx="3291840" cy="137160"/>
                <a:chOff x="274320" y="1600200"/>
                <a:chExt cx="3291840" cy="137160"/>
              </a:xfrm>
            </p:grpSpPr>
            <p:grpSp>
              <p:nvGrpSpPr>
                <p:cNvPr id="32" name="Group 11"/>
                <p:cNvGrpSpPr/>
                <p:nvPr/>
              </p:nvGrpSpPr>
              <p:grpSpPr>
                <a:xfrm>
                  <a:off x="274320" y="1600200"/>
                  <a:ext cx="3291840" cy="137160"/>
                  <a:chOff x="2468880" y="457200"/>
                  <a:chExt cx="3291840" cy="137160"/>
                </a:xfrm>
              </p:grpSpPr>
              <p:sp>
                <p:nvSpPr>
                  <p:cNvPr id="89" name="Rectangle 8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0" name="Rectangle 89"/>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25"/>
                <p:cNvGrpSpPr/>
                <p:nvPr/>
              </p:nvGrpSpPr>
              <p:grpSpPr>
                <a:xfrm>
                  <a:off x="274320" y="1600200"/>
                  <a:ext cx="3291840" cy="137160"/>
                  <a:chOff x="274320" y="1828800"/>
                  <a:chExt cx="3291840" cy="137160"/>
                </a:xfrm>
              </p:grpSpPr>
              <p:sp>
                <p:nvSpPr>
                  <p:cNvPr id="87" name="Rectangle 8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8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I’ve just seen a face. Lennon, John (1940-1980) and McCartney, Paul (1942-).</a:t>
                    </a:r>
                  </a:p>
                </p:txBody>
              </p:sp>
            </p:grpSp>
          </p:grpSp>
        </p:grpSp>
      </p:grpSp>
      <p:grpSp>
        <p:nvGrpSpPr>
          <p:cNvPr id="34" name="Group 147"/>
          <p:cNvGrpSpPr/>
          <p:nvPr/>
        </p:nvGrpSpPr>
        <p:grpSpPr>
          <a:xfrm>
            <a:off x="5303520" y="5715000"/>
            <a:ext cx="3474720" cy="502920"/>
            <a:chOff x="5303520" y="3657600"/>
            <a:chExt cx="3474720" cy="502920"/>
          </a:xfrm>
        </p:grpSpPr>
        <p:grpSp>
          <p:nvGrpSpPr>
            <p:cNvPr id="35" name="Group 16"/>
            <p:cNvGrpSpPr/>
            <p:nvPr/>
          </p:nvGrpSpPr>
          <p:grpSpPr>
            <a:xfrm>
              <a:off x="5303520" y="3657600"/>
              <a:ext cx="3474720" cy="502920"/>
              <a:chOff x="2514600" y="914400"/>
              <a:chExt cx="4343400" cy="502920"/>
            </a:xfrm>
          </p:grpSpPr>
          <p:sp>
            <p:nvSpPr>
              <p:cNvPr id="106" name="Rectangle 105"/>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6" name="Group 15"/>
              <p:cNvGrpSpPr/>
              <p:nvPr/>
            </p:nvGrpSpPr>
            <p:grpSpPr>
              <a:xfrm>
                <a:off x="2560320" y="960120"/>
                <a:ext cx="4240530" cy="184785"/>
                <a:chOff x="2560320" y="960120"/>
                <a:chExt cx="4240530" cy="184785"/>
              </a:xfrm>
            </p:grpSpPr>
            <p:sp>
              <p:nvSpPr>
                <p:cNvPr id="108" name="Rectangle 107"/>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09" name="Rectangle 108"/>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7" name="Group 171"/>
            <p:cNvGrpSpPr/>
            <p:nvPr/>
          </p:nvGrpSpPr>
          <p:grpSpPr>
            <a:xfrm>
              <a:off x="5394960" y="3931920"/>
              <a:ext cx="3291840" cy="137160"/>
              <a:chOff x="446817" y="2161735"/>
              <a:chExt cx="3291840" cy="137160"/>
            </a:xfrm>
          </p:grpSpPr>
          <p:sp>
            <p:nvSpPr>
              <p:cNvPr id="98" name="Rectangle 9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8" name="Group 52"/>
              <p:cNvGrpSpPr/>
              <p:nvPr/>
            </p:nvGrpSpPr>
            <p:grpSpPr>
              <a:xfrm>
                <a:off x="446817" y="2161735"/>
                <a:ext cx="3291840" cy="137160"/>
                <a:chOff x="274320" y="1600200"/>
                <a:chExt cx="3291840" cy="137160"/>
              </a:xfrm>
            </p:grpSpPr>
            <p:grpSp>
              <p:nvGrpSpPr>
                <p:cNvPr id="39" name="Group 11"/>
                <p:cNvGrpSpPr/>
                <p:nvPr/>
              </p:nvGrpSpPr>
              <p:grpSpPr>
                <a:xfrm>
                  <a:off x="274320" y="1600200"/>
                  <a:ext cx="3291840" cy="137160"/>
                  <a:chOff x="2468880" y="457200"/>
                  <a:chExt cx="3291840" cy="137160"/>
                </a:xfrm>
              </p:grpSpPr>
              <p:sp>
                <p:nvSpPr>
                  <p:cNvPr id="104" name="Rectangle 103"/>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5" name="Rectangle 104"/>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5"/>
                <p:cNvGrpSpPr/>
                <p:nvPr/>
              </p:nvGrpSpPr>
              <p:grpSpPr>
                <a:xfrm>
                  <a:off x="274320" y="1600200"/>
                  <a:ext cx="3291840" cy="137160"/>
                  <a:chOff x="274320" y="1828800"/>
                  <a:chExt cx="3291840" cy="137160"/>
                </a:xfrm>
              </p:grpSpPr>
              <p:sp>
                <p:nvSpPr>
                  <p:cNvPr id="102" name="Rectangle 10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I’ve just seen a face. Lennon, John (1940-1980) and McCartney, Paul (1942-).</a:t>
                    </a:r>
                  </a:p>
                </p:txBody>
              </p:sp>
            </p:grpSp>
          </p:grpSp>
        </p:grpSp>
      </p:grpSp>
      <p:grpSp>
        <p:nvGrpSpPr>
          <p:cNvPr id="41" name="Group 193"/>
          <p:cNvGrpSpPr/>
          <p:nvPr/>
        </p:nvGrpSpPr>
        <p:grpSpPr>
          <a:xfrm>
            <a:off x="5394960" y="2103120"/>
            <a:ext cx="3291840" cy="2926080"/>
            <a:chOff x="4572000" y="1828800"/>
            <a:chExt cx="3291840" cy="2926080"/>
          </a:xfrm>
        </p:grpSpPr>
        <p:sp>
          <p:nvSpPr>
            <p:cNvPr id="97" name="Rectangle 96"/>
            <p:cNvSpPr/>
            <p:nvPr/>
          </p:nvSpPr>
          <p:spPr>
            <a:xfrm>
              <a:off x="4572000" y="1828800"/>
              <a:ext cx="3291840" cy="29260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42" name="Group 53"/>
            <p:cNvGrpSpPr/>
            <p:nvPr/>
          </p:nvGrpSpPr>
          <p:grpSpPr>
            <a:xfrm>
              <a:off x="4617720" y="1874520"/>
              <a:ext cx="3200400" cy="274320"/>
              <a:chOff x="1828800" y="1828800"/>
              <a:chExt cx="3200400" cy="274320"/>
            </a:xfrm>
          </p:grpSpPr>
          <p:sp>
            <p:nvSpPr>
              <p:cNvPr id="111" name="Rectangle 110"/>
              <p:cNvSpPr/>
              <p:nvPr/>
            </p:nvSpPr>
            <p:spPr>
              <a:xfrm>
                <a:off x="1828800" y="1828800"/>
                <a:ext cx="274320" cy="27432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12" name="Rectangle 111"/>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700" b="1" dirty="0" smtClean="0">
                    <a:solidFill>
                      <a:schemeClr val="tx1">
                        <a:lumMod val="75000"/>
                        <a:lumOff val="25000"/>
                      </a:schemeClr>
                    </a:solidFill>
                    <a:latin typeface="Arial" pitchFamily="34" charset="0"/>
                    <a:cs typeface="Arial" pitchFamily="34" charset="0"/>
                  </a:rPr>
                  <a:t>I’ve just seen a face.</a:t>
                </a:r>
                <a:br>
                  <a:rPr lang="it-IT" sz="700" b="1" dirty="0" smtClean="0">
                    <a:solidFill>
                      <a:schemeClr val="tx1">
                        <a:lumMod val="75000"/>
                        <a:lumOff val="25000"/>
                      </a:schemeClr>
                    </a:solidFill>
                    <a:latin typeface="Arial" pitchFamily="34" charset="0"/>
                    <a:cs typeface="Arial" pitchFamily="34" charset="0"/>
                  </a:rPr>
                </a:br>
                <a:r>
                  <a:rPr lang="it-IT" sz="700" dirty="0" smtClean="0">
                    <a:solidFill>
                      <a:schemeClr val="tx1">
                        <a:lumMod val="75000"/>
                        <a:lumOff val="25000"/>
                      </a:schemeClr>
                    </a:solidFill>
                    <a:latin typeface="Arial" pitchFamily="34" charset="0"/>
                    <a:cs typeface="Arial" pitchFamily="34" charset="0"/>
                  </a:rPr>
                  <a:t>Lennon, John (1940-1980) and McCartney (1942-).</a:t>
                </a:r>
              </a:p>
            </p:txBody>
          </p:sp>
        </p:grpSp>
        <p:sp>
          <p:nvSpPr>
            <p:cNvPr id="100" name="Rectangle 99"/>
            <p:cNvSpPr/>
            <p:nvPr/>
          </p:nvSpPr>
          <p:spPr>
            <a:xfrm>
              <a:off x="4617720" y="45262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work]</a:t>
              </a:r>
              <a:endParaRPr lang="en-US" sz="600" dirty="0">
                <a:solidFill>
                  <a:schemeClr val="bg1"/>
                </a:solidFill>
                <a:latin typeface="Arial" pitchFamily="34" charset="0"/>
                <a:cs typeface="Arial" pitchFamily="34" charset="0"/>
              </a:endParaRPr>
            </a:p>
          </p:txBody>
        </p:sp>
        <p:grpSp>
          <p:nvGrpSpPr>
            <p:cNvPr id="43" name="Group 336"/>
            <p:cNvGrpSpPr/>
            <p:nvPr/>
          </p:nvGrpSpPr>
          <p:grpSpPr>
            <a:xfrm>
              <a:off x="4572000" y="2194560"/>
              <a:ext cx="3291840" cy="137160"/>
              <a:chOff x="5349240" y="2194560"/>
              <a:chExt cx="3291840" cy="137160"/>
            </a:xfrm>
          </p:grpSpPr>
          <p:sp>
            <p:nvSpPr>
              <p:cNvPr id="107" name="Rectangle 106"/>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110" name="Rectangle 109"/>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  structure  :  related works  :  </a:t>
                </a:r>
                <a:r>
                  <a:rPr lang="en-US" sz="600" dirty="0" smtClean="0">
                    <a:solidFill>
                      <a:schemeClr val="bg1">
                        <a:lumMod val="50000"/>
                      </a:schemeClr>
                    </a:solidFill>
                    <a:latin typeface="Arial" pitchFamily="34" charset="0"/>
                    <a:cs typeface="Arial" pitchFamily="34" charset="0"/>
                  </a:rPr>
                  <a:t>expressions</a:t>
                </a:r>
                <a:r>
                  <a:rPr lang="en-US" sz="600" dirty="0" smtClean="0">
                    <a:solidFill>
                      <a:srgbClr val="003CB4"/>
                    </a:solidFill>
                    <a:latin typeface="Arial" pitchFamily="34" charset="0"/>
                    <a:cs typeface="Arial" pitchFamily="34" charset="0"/>
                  </a:rPr>
                  <a:t>  ::  everything</a:t>
                </a:r>
              </a:p>
            </p:txBody>
          </p:sp>
        </p:grpSp>
      </p:grpSp>
      <p:sp>
        <p:nvSpPr>
          <p:cNvPr id="113" name="Rectangle 112"/>
          <p:cNvSpPr/>
          <p:nvPr/>
        </p:nvSpPr>
        <p:spPr>
          <a:xfrm>
            <a:off x="5440680" y="2651760"/>
            <a:ext cx="3200400" cy="182880"/>
          </a:xfrm>
          <a:prstGeom prst="rect">
            <a:avLst/>
          </a:prstGeom>
          <a:noFill/>
          <a:ln w="12700">
            <a:solidFill>
              <a:schemeClr val="accent3">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Expressions</a:t>
            </a:r>
            <a:endParaRPr lang="en-US" sz="600" dirty="0">
              <a:solidFill>
                <a:srgbClr val="0043C8"/>
              </a:solidFill>
              <a:latin typeface="Arial" pitchFamily="34" charset="0"/>
              <a:cs typeface="Arial" pitchFamily="34" charset="0"/>
            </a:endParaRPr>
          </a:p>
        </p:txBody>
      </p:sp>
      <p:grpSp>
        <p:nvGrpSpPr>
          <p:cNvPr id="44" name="Group 58"/>
          <p:cNvGrpSpPr/>
          <p:nvPr/>
        </p:nvGrpSpPr>
        <p:grpSpPr>
          <a:xfrm>
            <a:off x="5440680" y="2880360"/>
            <a:ext cx="3200400" cy="276999"/>
            <a:chOff x="2468880" y="731520"/>
            <a:chExt cx="3200400" cy="276999"/>
          </a:xfrm>
        </p:grpSpPr>
        <p:sp>
          <p:nvSpPr>
            <p:cNvPr id="117" name="Rectangle 116"/>
            <p:cNvSpPr/>
            <p:nvPr/>
          </p:nvSpPr>
          <p:spPr>
            <a:xfrm>
              <a:off x="2468880" y="731520"/>
              <a:ext cx="3200400"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dirty="0" smtClean="0">
                  <a:solidFill>
                    <a:schemeClr val="tx1"/>
                  </a:solidFill>
                  <a:latin typeface="Arial" pitchFamily="34" charset="0"/>
                  <a:cs typeface="Arial" pitchFamily="34" charset="0"/>
                </a:rPr>
                <a:t>I’ve just seen a face. The Beatles. 1965.</a:t>
              </a:r>
              <a:br>
                <a:rPr lang="en-US" sz="600" dirty="0" smtClean="0">
                  <a:solidFill>
                    <a:schemeClr val="tx1"/>
                  </a:solidFill>
                  <a:latin typeface="Arial" pitchFamily="34" charset="0"/>
                  <a:cs typeface="Arial" pitchFamily="34" charset="0"/>
                </a:rPr>
              </a:br>
              <a:r>
                <a:rPr lang="en-US" sz="600" dirty="0" smtClean="0">
                  <a:solidFill>
                    <a:schemeClr val="tx1"/>
                  </a:solidFill>
                  <a:latin typeface="Arial" pitchFamily="34" charset="0"/>
                  <a:cs typeface="Arial" pitchFamily="34" charset="0"/>
                </a:rPr>
                <a:t>Help!.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 London, England (1965).</a:t>
              </a:r>
            </a:p>
          </p:txBody>
        </p:sp>
        <p:sp>
          <p:nvSpPr>
            <p:cNvPr id="118" name="Rectangle 117"/>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9" name="Rectangle 118"/>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45" name="Group 58"/>
          <p:cNvGrpSpPr/>
          <p:nvPr/>
        </p:nvGrpSpPr>
        <p:grpSpPr>
          <a:xfrm>
            <a:off x="5440680" y="3108960"/>
            <a:ext cx="3200400" cy="276999"/>
            <a:chOff x="2468880" y="731520"/>
            <a:chExt cx="3200400" cy="276999"/>
          </a:xfrm>
        </p:grpSpPr>
        <p:sp>
          <p:nvSpPr>
            <p:cNvPr id="126" name="Rectangle 125"/>
            <p:cNvSpPr/>
            <p:nvPr/>
          </p:nvSpPr>
          <p:spPr>
            <a:xfrm>
              <a:off x="2468880" y="731520"/>
              <a:ext cx="3200400"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dirty="0" smtClean="0">
                  <a:solidFill>
                    <a:schemeClr val="tx1"/>
                  </a:solidFill>
                  <a:latin typeface="Arial" pitchFamily="34" charset="0"/>
                  <a:cs typeface="Arial" pitchFamily="34" charset="0"/>
                </a:rPr>
                <a:t>//Expression title// //Performer// //Performance date//</a:t>
              </a:r>
            </a:p>
            <a:p>
              <a:r>
                <a:rPr lang="en-US" sz="600" dirty="0" smtClean="0">
                  <a:solidFill>
                    <a:schemeClr val="tx1"/>
                  </a:solidFill>
                  <a:latin typeface="Arial" pitchFamily="34" charset="0"/>
                  <a:cs typeface="Arial" pitchFamily="34" charset="0"/>
                </a:rPr>
                <a:t>//Manifestation information//</a:t>
              </a:r>
            </a:p>
          </p:txBody>
        </p:sp>
        <p:sp>
          <p:nvSpPr>
            <p:cNvPr id="127" name="Rectangle 126"/>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8" name="Rectangle 127"/>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46" name="Group 58"/>
          <p:cNvGrpSpPr/>
          <p:nvPr/>
        </p:nvGrpSpPr>
        <p:grpSpPr>
          <a:xfrm>
            <a:off x="5440680" y="3337560"/>
            <a:ext cx="3200400" cy="276999"/>
            <a:chOff x="2468880" y="731520"/>
            <a:chExt cx="3200400" cy="276999"/>
          </a:xfrm>
        </p:grpSpPr>
        <p:sp>
          <p:nvSpPr>
            <p:cNvPr id="131" name="Rectangle 130"/>
            <p:cNvSpPr/>
            <p:nvPr/>
          </p:nvSpPr>
          <p:spPr>
            <a:xfrm>
              <a:off x="2468880" y="731520"/>
              <a:ext cx="3200400"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dirty="0" smtClean="0">
                  <a:solidFill>
                    <a:schemeClr val="tx1"/>
                  </a:solidFill>
                  <a:latin typeface="Arial" pitchFamily="34" charset="0"/>
                  <a:cs typeface="Arial" pitchFamily="34" charset="0"/>
                </a:rPr>
                <a:t>//Expression title// //Performer// //Performance date//</a:t>
              </a:r>
            </a:p>
            <a:p>
              <a:r>
                <a:rPr lang="en-US" sz="600" dirty="0" smtClean="0">
                  <a:solidFill>
                    <a:schemeClr val="tx1"/>
                  </a:solidFill>
                  <a:latin typeface="Arial" pitchFamily="34" charset="0"/>
                  <a:cs typeface="Arial" pitchFamily="34" charset="0"/>
                </a:rPr>
                <a:t>//Manifestation information//</a:t>
              </a:r>
            </a:p>
          </p:txBody>
        </p:sp>
        <p:sp>
          <p:nvSpPr>
            <p:cNvPr id="132" name="Rectangle 131"/>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33" name="Rectangle 132"/>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114" name="Group 166"/>
          <p:cNvGrpSpPr/>
          <p:nvPr/>
        </p:nvGrpSpPr>
        <p:grpSpPr>
          <a:xfrm>
            <a:off x="320040" y="2194560"/>
            <a:ext cx="4754880" cy="137160"/>
            <a:chOff x="2468880" y="985266"/>
            <a:chExt cx="4754880" cy="137160"/>
          </a:xfrm>
        </p:grpSpPr>
        <p:grpSp>
          <p:nvGrpSpPr>
            <p:cNvPr id="115" name="Group 26"/>
            <p:cNvGrpSpPr/>
            <p:nvPr/>
          </p:nvGrpSpPr>
          <p:grpSpPr>
            <a:xfrm>
              <a:off x="2468880" y="985266"/>
              <a:ext cx="4206240" cy="137160"/>
              <a:chOff x="2468880" y="1143000"/>
              <a:chExt cx="4206240" cy="137160"/>
            </a:xfrm>
          </p:grpSpPr>
          <p:grpSp>
            <p:nvGrpSpPr>
              <p:cNvPr id="122" name="Group 25"/>
              <p:cNvGrpSpPr/>
              <p:nvPr/>
            </p:nvGrpSpPr>
            <p:grpSpPr>
              <a:xfrm>
                <a:off x="2560320" y="1143000"/>
                <a:ext cx="137160" cy="137160"/>
                <a:chOff x="1828800" y="914400"/>
                <a:chExt cx="137160" cy="137160"/>
              </a:xfrm>
            </p:grpSpPr>
            <p:sp>
              <p:nvSpPr>
                <p:cNvPr id="125" name="Rectangle 12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ectangle 12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16" name="Group 23"/>
            <p:cNvGrpSpPr/>
            <p:nvPr/>
          </p:nvGrpSpPr>
          <p:grpSpPr>
            <a:xfrm>
              <a:off x="2468880" y="985266"/>
              <a:ext cx="4754880" cy="137160"/>
              <a:chOff x="2468880" y="731520"/>
              <a:chExt cx="4754880" cy="137160"/>
            </a:xfrm>
          </p:grpSpPr>
          <p:sp>
            <p:nvSpPr>
              <p:cNvPr id="120" name="Rectangle 11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21" name="Rectangle 12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151" name="Group 150"/>
          <p:cNvGrpSpPr/>
          <p:nvPr/>
        </p:nvGrpSpPr>
        <p:grpSpPr>
          <a:xfrm>
            <a:off x="320040" y="5669280"/>
            <a:ext cx="4754880" cy="320040"/>
            <a:chOff x="274320" y="3291840"/>
            <a:chExt cx="4754880" cy="320040"/>
          </a:xfrm>
        </p:grpSpPr>
        <p:sp>
          <p:nvSpPr>
            <p:cNvPr id="152" name="Rectangle 151"/>
            <p:cNvSpPr/>
            <p:nvPr/>
          </p:nvSpPr>
          <p:spPr>
            <a:xfrm>
              <a:off x="274320" y="329184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153" name="Group 52"/>
            <p:cNvGrpSpPr/>
            <p:nvPr/>
          </p:nvGrpSpPr>
          <p:grpSpPr>
            <a:xfrm>
              <a:off x="365760" y="3358919"/>
              <a:ext cx="236736" cy="185883"/>
              <a:chOff x="548640" y="2926080"/>
              <a:chExt cx="236736" cy="185883"/>
            </a:xfrm>
          </p:grpSpPr>
          <p:sp>
            <p:nvSpPr>
              <p:cNvPr id="157" name="Right Arrow 156"/>
              <p:cNvSpPr/>
              <p:nvPr/>
            </p:nvSpPr>
            <p:spPr>
              <a:xfrm>
                <a:off x="548640" y="2926080"/>
                <a:ext cx="182880" cy="137160"/>
              </a:xfrm>
              <a:prstGeom prst="rightArrow">
                <a:avLst/>
              </a:prstGeom>
              <a:solidFill>
                <a:srgbClr val="DCE6F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ross 157"/>
              <p:cNvSpPr/>
              <p:nvPr/>
            </p:nvSpPr>
            <p:spPr>
              <a:xfrm>
                <a:off x="693936" y="3020523"/>
                <a:ext cx="91440" cy="91440"/>
              </a:xfrm>
              <a:prstGeom prst="plus">
                <a:avLst>
                  <a:gd name="adj" fmla="val 33509"/>
                </a:avLst>
              </a:prstGeom>
              <a:solidFill>
                <a:srgbClr val="EBF1DE"/>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Rectangle 153"/>
            <p:cNvSpPr/>
            <p:nvPr/>
          </p:nvSpPr>
          <p:spPr>
            <a:xfrm>
              <a:off x="274320" y="338328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EXPRESSION </a:t>
              </a:r>
              <a:r>
                <a:rPr lang="en-US" sz="600" b="1" dirty="0" smtClean="0">
                  <a:solidFill>
                    <a:schemeClr val="tx1"/>
                  </a:solidFill>
                  <a:latin typeface="Arial" pitchFamily="34" charset="0"/>
                  <a:cs typeface="Arial" pitchFamily="34" charset="0"/>
                </a:rPr>
                <a:t>of </a:t>
              </a:r>
              <a:r>
                <a:rPr lang="en-US" sz="600" b="1" dirty="0" smtClean="0">
                  <a:solidFill>
                    <a:schemeClr val="accent1"/>
                  </a:solidFill>
                  <a:latin typeface="Arial" pitchFamily="34" charset="0"/>
                  <a:cs typeface="Arial" pitchFamily="34" charset="0"/>
                </a:rPr>
                <a:t>I’ve just seen a face </a:t>
              </a:r>
              <a:r>
                <a:rPr lang="en-US" sz="600" b="1" dirty="0" smtClean="0">
                  <a:solidFill>
                    <a:schemeClr val="accent1"/>
                  </a:solidFill>
                  <a:latin typeface="Arial" pitchFamily="34" charset="0"/>
                  <a:cs typeface="Arial" pitchFamily="34" charset="0"/>
                </a:rPr>
                <a:t>[</a:t>
              </a:r>
              <a:r>
                <a:rPr lang="en-US" sz="600" b="1" dirty="0" smtClean="0">
                  <a:solidFill>
                    <a:schemeClr val="accent1"/>
                  </a:solidFill>
                  <a:latin typeface="Arial" pitchFamily="34" charset="0"/>
                  <a:cs typeface="Arial" pitchFamily="34" charset="0"/>
                </a:rPr>
                <a:t>Lennon </a:t>
              </a:r>
              <a:r>
                <a:rPr lang="en-US" sz="600" b="1" dirty="0" smtClean="0">
                  <a:solidFill>
                    <a:schemeClr val="accent1"/>
                  </a:solidFill>
                  <a:latin typeface="Arial" pitchFamily="34" charset="0"/>
                  <a:cs typeface="Arial" pitchFamily="34" charset="0"/>
                </a:rPr>
                <a:t>and </a:t>
              </a:r>
              <a:r>
                <a:rPr lang="en-US" sz="600" b="1" dirty="0" smtClean="0">
                  <a:solidFill>
                    <a:schemeClr val="accent1"/>
                  </a:solidFill>
                  <a:latin typeface="Arial" pitchFamily="34" charset="0"/>
                  <a:cs typeface="Arial" pitchFamily="34" charset="0"/>
                </a:rPr>
                <a:t>McCartney]</a:t>
              </a:r>
              <a:endParaRPr lang="en-US" sz="600" b="1" dirty="0" smtClean="0">
                <a:solidFill>
                  <a:schemeClr val="accent1"/>
                </a:solidFill>
                <a:latin typeface="Arial" pitchFamily="34" charset="0"/>
                <a:cs typeface="Arial" pitchFamily="34" charset="0"/>
              </a:endParaRPr>
            </a:p>
          </p:txBody>
        </p:sp>
        <p:sp>
          <p:nvSpPr>
            <p:cNvPr id="155" name="Rectangle 154"/>
            <p:cNvSpPr/>
            <p:nvPr/>
          </p:nvSpPr>
          <p:spPr>
            <a:xfrm>
              <a:off x="274320" y="338328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56" name="Rectangle 155"/>
            <p:cNvSpPr/>
            <p:nvPr/>
          </p:nvSpPr>
          <p:spPr>
            <a:xfrm>
              <a:off x="274320" y="338328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84"/>
          <p:cNvGrpSpPr/>
          <p:nvPr/>
        </p:nvGrpSpPr>
        <p:grpSpPr>
          <a:xfrm>
            <a:off x="5303520" y="914400"/>
            <a:ext cx="3474720" cy="777240"/>
            <a:chOff x="2834640" y="274320"/>
            <a:chExt cx="3474720" cy="777240"/>
          </a:xfrm>
        </p:grpSpPr>
        <p:grpSp>
          <p:nvGrpSpPr>
            <p:cNvPr id="12" name="Group 46"/>
            <p:cNvGrpSpPr/>
            <p:nvPr/>
          </p:nvGrpSpPr>
          <p:grpSpPr>
            <a:xfrm>
              <a:off x="3108960" y="274320"/>
              <a:ext cx="2926080" cy="137160"/>
              <a:chOff x="3108960" y="2743200"/>
              <a:chExt cx="2926080" cy="137160"/>
            </a:xfrm>
          </p:grpSpPr>
          <p:sp>
            <p:nvSpPr>
              <p:cNvPr id="68" name="TextBox 9"/>
              <p:cNvSpPr txBox="1"/>
              <p:nvPr/>
            </p:nvSpPr>
            <p:spPr bwMode="auto">
              <a:xfrm>
                <a:off x="3108960" y="2743200"/>
                <a:ext cx="914400" cy="13716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Work</a:t>
                </a:r>
                <a:endParaRPr lang="en-US" sz="800" b="1" dirty="0">
                  <a:solidFill>
                    <a:schemeClr val="tx1">
                      <a:lumMod val="75000"/>
                      <a:lumOff val="25000"/>
                    </a:schemeClr>
                  </a:solidFill>
                </a:endParaRPr>
              </a:p>
            </p:txBody>
          </p:sp>
          <p:sp>
            <p:nvSpPr>
              <p:cNvPr id="69" name="TextBox 10"/>
              <p:cNvSpPr txBox="1"/>
              <p:nvPr/>
            </p:nvSpPr>
            <p:spPr bwMode="auto">
              <a:xfrm>
                <a:off x="5120640" y="2743200"/>
                <a:ext cx="914400" cy="137160"/>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Contributor</a:t>
                </a:r>
                <a:endParaRPr lang="en-US" sz="800" b="1" dirty="0">
                  <a:solidFill>
                    <a:schemeClr val="tx1">
                      <a:lumMod val="75000"/>
                      <a:lumOff val="25000"/>
                    </a:schemeClr>
                  </a:solidFill>
                </a:endParaRPr>
              </a:p>
            </p:txBody>
          </p:sp>
          <p:sp>
            <p:nvSpPr>
              <p:cNvPr id="70" name="TextBox 11"/>
              <p:cNvSpPr txBox="1"/>
              <p:nvPr/>
            </p:nvSpPr>
            <p:spPr bwMode="auto">
              <a:xfrm>
                <a:off x="4114800" y="2743200"/>
                <a:ext cx="914400" cy="137160"/>
              </a:xfrm>
              <a:prstGeom prst="rect">
                <a:avLst/>
              </a:prstGeom>
              <a:solidFill>
                <a:schemeClr val="bg2">
                  <a:lumMod val="75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Manifestation</a:t>
                </a:r>
                <a:endParaRPr lang="en-US" sz="800" b="1" dirty="0">
                  <a:solidFill>
                    <a:schemeClr val="tx1">
                      <a:lumMod val="75000"/>
                      <a:lumOff val="25000"/>
                    </a:schemeClr>
                  </a:solidFill>
                </a:endParaRPr>
              </a:p>
            </p:txBody>
          </p:sp>
        </p:grpSp>
        <p:sp>
          <p:nvSpPr>
            <p:cNvPr id="54" name="TextBox 53"/>
            <p:cNvSpPr txBox="1"/>
            <p:nvPr/>
          </p:nvSpPr>
          <p:spPr bwMode="auto">
            <a:xfrm>
              <a:off x="2834640" y="411480"/>
              <a:ext cx="3474720" cy="64008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endParaRPr lang="en-US" sz="1000" b="1" dirty="0">
                <a:solidFill>
                  <a:schemeClr val="tx1">
                    <a:lumMod val="75000"/>
                    <a:lumOff val="25000"/>
                  </a:schemeClr>
                </a:solidFill>
              </a:endParaRPr>
            </a:p>
          </p:txBody>
        </p:sp>
        <p:grpSp>
          <p:nvGrpSpPr>
            <p:cNvPr id="13" name="Group 20"/>
            <p:cNvGrpSpPr/>
            <p:nvPr/>
          </p:nvGrpSpPr>
          <p:grpSpPr>
            <a:xfrm>
              <a:off x="2834640" y="868680"/>
              <a:ext cx="3474720" cy="137160"/>
              <a:chOff x="2560321" y="2472690"/>
              <a:chExt cx="4206240" cy="137160"/>
            </a:xfrm>
          </p:grpSpPr>
          <p:sp>
            <p:nvSpPr>
              <p:cNvPr id="66" name="TextBox 6"/>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rgbClr val="003CB4"/>
                    </a:solidFill>
                    <a:latin typeface="Arial" pitchFamily="34" charset="0"/>
                    <a:cs typeface="Arial" pitchFamily="34" charset="0"/>
                  </a:rPr>
                  <a:t>[links left…]</a:t>
                </a:r>
                <a:endParaRPr lang="en-US" sz="600" dirty="0">
                  <a:solidFill>
                    <a:srgbClr val="003CB4"/>
                  </a:solidFill>
                  <a:latin typeface="Arial" pitchFamily="34" charset="0"/>
                  <a:cs typeface="Arial" pitchFamily="34" charset="0"/>
                </a:endParaRPr>
              </a:p>
            </p:txBody>
          </p:sp>
          <p:sp>
            <p:nvSpPr>
              <p:cNvPr id="67" name="TextBox 8"/>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r"/>
                <a:r>
                  <a:rPr lang="en-US" sz="600" dirty="0" smtClean="0">
                    <a:solidFill>
                      <a:srgbClr val="003CB4"/>
                    </a:solidFill>
                    <a:latin typeface="Arial" pitchFamily="34" charset="0"/>
                    <a:cs typeface="Arial" pitchFamily="34" charset="0"/>
                  </a:rPr>
                  <a:t>[links right…]</a:t>
                </a:r>
                <a:endParaRPr lang="en-US" sz="600" dirty="0">
                  <a:solidFill>
                    <a:srgbClr val="003CB4"/>
                  </a:solidFill>
                  <a:latin typeface="Arial" pitchFamily="34" charset="0"/>
                  <a:cs typeface="Arial" pitchFamily="34" charset="0"/>
                </a:endParaRPr>
              </a:p>
            </p:txBody>
          </p:sp>
        </p:grpSp>
        <p:grpSp>
          <p:nvGrpSpPr>
            <p:cNvPr id="14" name="Group 19"/>
            <p:cNvGrpSpPr/>
            <p:nvPr/>
          </p:nvGrpSpPr>
          <p:grpSpPr>
            <a:xfrm>
              <a:off x="2880360" y="502920"/>
              <a:ext cx="3383280" cy="320040"/>
              <a:chOff x="2743200" y="2841307"/>
              <a:chExt cx="3383280" cy="320040"/>
            </a:xfrm>
          </p:grpSpPr>
          <p:sp>
            <p:nvSpPr>
              <p:cNvPr id="58" name="TextBox 57"/>
              <p:cNvSpPr txBox="1"/>
              <p:nvPr/>
            </p:nvSpPr>
            <p:spPr bwMode="auto">
              <a:xfrm>
                <a:off x="5486400" y="2841307"/>
                <a:ext cx="548640" cy="320040"/>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ctr"/>
                <a:r>
                  <a:rPr lang="en-US" sz="800" b="1" i="1" dirty="0" smtClean="0">
                    <a:solidFill>
                      <a:schemeClr val="bg1"/>
                    </a:solidFill>
                  </a:rPr>
                  <a:t>search</a:t>
                </a:r>
                <a:endParaRPr lang="en-US" sz="800" b="1" i="1" dirty="0">
                  <a:solidFill>
                    <a:schemeClr val="bg1"/>
                  </a:solidFill>
                </a:endParaRPr>
              </a:p>
            </p:txBody>
          </p:sp>
          <p:grpSp>
            <p:nvGrpSpPr>
              <p:cNvPr id="16" name="Group 18"/>
              <p:cNvGrpSpPr/>
              <p:nvPr/>
            </p:nvGrpSpPr>
            <p:grpSpPr>
              <a:xfrm>
                <a:off x="2743200" y="2841307"/>
                <a:ext cx="3383280" cy="320040"/>
                <a:chOff x="2880360" y="2834640"/>
                <a:chExt cx="3383280" cy="320040"/>
              </a:xfrm>
            </p:grpSpPr>
            <p:grpSp>
              <p:nvGrpSpPr>
                <p:cNvPr id="17" name="Group 14"/>
                <p:cNvGrpSpPr/>
                <p:nvPr/>
              </p:nvGrpSpPr>
              <p:grpSpPr>
                <a:xfrm>
                  <a:off x="2880360" y="2834640"/>
                  <a:ext cx="3383280" cy="137160"/>
                  <a:chOff x="3154680" y="2834640"/>
                  <a:chExt cx="3383280" cy="137160"/>
                </a:xfrm>
              </p:grpSpPr>
              <p:sp>
                <p:nvSpPr>
                  <p:cNvPr id="64" name="TextBox 63"/>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Title:</a:t>
                    </a:r>
                    <a:endParaRPr lang="en-US" sz="600" i="1" dirty="0">
                      <a:solidFill>
                        <a:schemeClr val="tx1"/>
                      </a:solidFill>
                      <a:latin typeface="Arial" pitchFamily="34" charset="0"/>
                      <a:cs typeface="Arial" pitchFamily="34" charset="0"/>
                    </a:endParaRPr>
                  </a:p>
                </p:txBody>
              </p:sp>
              <p:sp>
                <p:nvSpPr>
                  <p:cNvPr id="65" name="TextBox 64"/>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nvGrpSpPr>
                <p:cNvPr id="18" name="Group 15"/>
                <p:cNvGrpSpPr/>
                <p:nvPr/>
              </p:nvGrpSpPr>
              <p:grpSpPr>
                <a:xfrm>
                  <a:off x="2880360" y="3017520"/>
                  <a:ext cx="3383280" cy="137160"/>
                  <a:chOff x="3154680" y="2834640"/>
                  <a:chExt cx="3383280" cy="137160"/>
                </a:xfrm>
              </p:grpSpPr>
              <p:sp>
                <p:nvSpPr>
                  <p:cNvPr id="62" name="TextBox 61"/>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Name:</a:t>
                    </a:r>
                    <a:endParaRPr lang="en-US" sz="600" i="1" dirty="0">
                      <a:solidFill>
                        <a:schemeClr val="tx1"/>
                      </a:solidFill>
                      <a:latin typeface="Arial" pitchFamily="34" charset="0"/>
                      <a:cs typeface="Arial" pitchFamily="34" charset="0"/>
                    </a:endParaRPr>
                  </a:p>
                </p:txBody>
              </p:sp>
              <p:sp>
                <p:nvSpPr>
                  <p:cNvPr id="63" name="TextBox 62"/>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Lennon, McCartney</a:t>
                    </a:r>
                    <a:endParaRPr lang="en-US" sz="600" i="1" dirty="0">
                      <a:solidFill>
                        <a:schemeClr val="tx1">
                          <a:lumMod val="50000"/>
                          <a:lumOff val="50000"/>
                        </a:schemeClr>
                      </a:solidFill>
                      <a:latin typeface="Arial" pitchFamily="34" charset="0"/>
                      <a:cs typeface="Arial" pitchFamily="34" charset="0"/>
                    </a:endParaRPr>
                  </a:p>
                </p:txBody>
              </p:sp>
            </p:grpSp>
          </p:grpSp>
        </p:grpSp>
      </p:grpSp>
      <p:grpSp>
        <p:nvGrpSpPr>
          <p:cNvPr id="19" name="Group 31"/>
          <p:cNvGrpSpPr/>
          <p:nvPr/>
        </p:nvGrpSpPr>
        <p:grpSpPr>
          <a:xfrm>
            <a:off x="5303520" y="1828800"/>
            <a:ext cx="3474720" cy="3291840"/>
            <a:chOff x="2743200" y="274320"/>
            <a:chExt cx="3474720" cy="3291840"/>
          </a:xfrm>
        </p:grpSpPr>
        <p:sp>
          <p:nvSpPr>
            <p:cNvPr id="53" name="Rectangle 13"/>
            <p:cNvSpPr/>
            <p:nvPr/>
          </p:nvSpPr>
          <p:spPr>
            <a:xfrm>
              <a:off x="2743200" y="274320"/>
              <a:ext cx="3474720" cy="329184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0" name="Group 15"/>
            <p:cNvGrpSpPr/>
            <p:nvPr/>
          </p:nvGrpSpPr>
          <p:grpSpPr>
            <a:xfrm>
              <a:off x="2788920" y="320040"/>
              <a:ext cx="3383280" cy="184785"/>
              <a:chOff x="2560320" y="960120"/>
              <a:chExt cx="5160937" cy="184785"/>
            </a:xfrm>
          </p:grpSpPr>
          <p:sp>
            <p:nvSpPr>
              <p:cNvPr id="57" name="Rectangle 5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59" name="Rectangle 58"/>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1" name="Group 123"/>
          <p:cNvGrpSpPr/>
          <p:nvPr/>
        </p:nvGrpSpPr>
        <p:grpSpPr>
          <a:xfrm>
            <a:off x="5303520" y="5166360"/>
            <a:ext cx="3474720" cy="502920"/>
            <a:chOff x="5303520" y="5212080"/>
            <a:chExt cx="3474720" cy="502920"/>
          </a:xfrm>
        </p:grpSpPr>
        <p:grpSp>
          <p:nvGrpSpPr>
            <p:cNvPr id="22" name="Group 87"/>
            <p:cNvGrpSpPr/>
            <p:nvPr/>
          </p:nvGrpSpPr>
          <p:grpSpPr>
            <a:xfrm>
              <a:off x="5303520" y="5212080"/>
              <a:ext cx="3474720" cy="502920"/>
              <a:chOff x="2514600" y="914400"/>
              <a:chExt cx="4343400" cy="502920"/>
            </a:xfrm>
          </p:grpSpPr>
          <p:sp>
            <p:nvSpPr>
              <p:cNvPr id="91" name="Rectangle 90"/>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3" name="Group 15"/>
              <p:cNvGrpSpPr/>
              <p:nvPr/>
            </p:nvGrpSpPr>
            <p:grpSpPr>
              <a:xfrm>
                <a:off x="2560320" y="960120"/>
                <a:ext cx="4240530" cy="184785"/>
                <a:chOff x="2560320" y="960120"/>
                <a:chExt cx="4240530" cy="184785"/>
              </a:xfrm>
            </p:grpSpPr>
            <p:sp>
              <p:nvSpPr>
                <p:cNvPr id="93" name="Rectangle 92"/>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94" name="Rectangle 93"/>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4" name="Group 125"/>
            <p:cNvGrpSpPr/>
            <p:nvPr/>
          </p:nvGrpSpPr>
          <p:grpSpPr>
            <a:xfrm>
              <a:off x="5394960" y="5486400"/>
              <a:ext cx="3291840" cy="137160"/>
              <a:chOff x="446817" y="2161735"/>
              <a:chExt cx="3291840" cy="137160"/>
            </a:xfrm>
          </p:grpSpPr>
          <p:sp>
            <p:nvSpPr>
              <p:cNvPr id="83" name="Rectangle 8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1" name="Group 52"/>
              <p:cNvGrpSpPr/>
              <p:nvPr/>
            </p:nvGrpSpPr>
            <p:grpSpPr>
              <a:xfrm>
                <a:off x="446817" y="2161735"/>
                <a:ext cx="3291840" cy="137160"/>
                <a:chOff x="274320" y="1600200"/>
                <a:chExt cx="3291840" cy="137160"/>
              </a:xfrm>
            </p:grpSpPr>
            <p:grpSp>
              <p:nvGrpSpPr>
                <p:cNvPr id="32" name="Group 11"/>
                <p:cNvGrpSpPr/>
                <p:nvPr/>
              </p:nvGrpSpPr>
              <p:grpSpPr>
                <a:xfrm>
                  <a:off x="274320" y="1600200"/>
                  <a:ext cx="3291840" cy="137160"/>
                  <a:chOff x="2468880" y="457200"/>
                  <a:chExt cx="3291840" cy="137160"/>
                </a:xfrm>
              </p:grpSpPr>
              <p:sp>
                <p:nvSpPr>
                  <p:cNvPr id="89" name="Rectangle 8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90" name="Rectangle 89"/>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25"/>
                <p:cNvGrpSpPr/>
                <p:nvPr/>
              </p:nvGrpSpPr>
              <p:grpSpPr>
                <a:xfrm>
                  <a:off x="274320" y="1600200"/>
                  <a:ext cx="3291840" cy="137160"/>
                  <a:chOff x="274320" y="1828800"/>
                  <a:chExt cx="3291840" cy="137160"/>
                </a:xfrm>
              </p:grpSpPr>
              <p:sp>
                <p:nvSpPr>
                  <p:cNvPr id="87" name="Rectangle 8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8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I’ve just seen a face. Lennon, John (1940-1980) and McCartney, Paul (1942-).</a:t>
                    </a:r>
                  </a:p>
                </p:txBody>
              </p:sp>
            </p:grpSp>
          </p:grpSp>
        </p:grpSp>
      </p:grpSp>
      <p:grpSp>
        <p:nvGrpSpPr>
          <p:cNvPr id="34" name="Group 147"/>
          <p:cNvGrpSpPr/>
          <p:nvPr/>
        </p:nvGrpSpPr>
        <p:grpSpPr>
          <a:xfrm>
            <a:off x="5303520" y="5715000"/>
            <a:ext cx="3474720" cy="502920"/>
            <a:chOff x="5303520" y="3657600"/>
            <a:chExt cx="3474720" cy="502920"/>
          </a:xfrm>
        </p:grpSpPr>
        <p:grpSp>
          <p:nvGrpSpPr>
            <p:cNvPr id="35" name="Group 16"/>
            <p:cNvGrpSpPr/>
            <p:nvPr/>
          </p:nvGrpSpPr>
          <p:grpSpPr>
            <a:xfrm>
              <a:off x="5303520" y="3657600"/>
              <a:ext cx="3474720" cy="502920"/>
              <a:chOff x="2514600" y="914400"/>
              <a:chExt cx="4343400" cy="502920"/>
            </a:xfrm>
          </p:grpSpPr>
          <p:sp>
            <p:nvSpPr>
              <p:cNvPr id="106" name="Rectangle 105"/>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6" name="Group 15"/>
              <p:cNvGrpSpPr/>
              <p:nvPr/>
            </p:nvGrpSpPr>
            <p:grpSpPr>
              <a:xfrm>
                <a:off x="2560320" y="960120"/>
                <a:ext cx="4240530" cy="184785"/>
                <a:chOff x="2560320" y="960120"/>
                <a:chExt cx="4240530" cy="184785"/>
              </a:xfrm>
            </p:grpSpPr>
            <p:sp>
              <p:nvSpPr>
                <p:cNvPr id="108" name="Rectangle 107"/>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09" name="Rectangle 108"/>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7" name="Group 171"/>
            <p:cNvGrpSpPr/>
            <p:nvPr/>
          </p:nvGrpSpPr>
          <p:grpSpPr>
            <a:xfrm>
              <a:off x="5394960" y="3931920"/>
              <a:ext cx="3291840" cy="137160"/>
              <a:chOff x="446817" y="2161735"/>
              <a:chExt cx="3291840" cy="137160"/>
            </a:xfrm>
          </p:grpSpPr>
          <p:sp>
            <p:nvSpPr>
              <p:cNvPr id="98" name="Rectangle 9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8" name="Group 52"/>
              <p:cNvGrpSpPr/>
              <p:nvPr/>
            </p:nvGrpSpPr>
            <p:grpSpPr>
              <a:xfrm>
                <a:off x="446817" y="2161735"/>
                <a:ext cx="3291840" cy="137160"/>
                <a:chOff x="274320" y="1600200"/>
                <a:chExt cx="3291840" cy="137160"/>
              </a:xfrm>
            </p:grpSpPr>
            <p:grpSp>
              <p:nvGrpSpPr>
                <p:cNvPr id="39" name="Group 11"/>
                <p:cNvGrpSpPr/>
                <p:nvPr/>
              </p:nvGrpSpPr>
              <p:grpSpPr>
                <a:xfrm>
                  <a:off x="274320" y="1600200"/>
                  <a:ext cx="3291840" cy="137160"/>
                  <a:chOff x="2468880" y="457200"/>
                  <a:chExt cx="3291840" cy="137160"/>
                </a:xfrm>
              </p:grpSpPr>
              <p:sp>
                <p:nvSpPr>
                  <p:cNvPr id="104" name="Rectangle 103"/>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05" name="Rectangle 104"/>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5"/>
                <p:cNvGrpSpPr/>
                <p:nvPr/>
              </p:nvGrpSpPr>
              <p:grpSpPr>
                <a:xfrm>
                  <a:off x="274320" y="1600200"/>
                  <a:ext cx="3291840" cy="137160"/>
                  <a:chOff x="274320" y="1828800"/>
                  <a:chExt cx="3291840" cy="137160"/>
                </a:xfrm>
              </p:grpSpPr>
              <p:sp>
                <p:nvSpPr>
                  <p:cNvPr id="102" name="Rectangle 10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0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I’ve just seen a face. Lennon, John (1940-1980) and McCartney, Paul (1942-).</a:t>
                    </a:r>
                  </a:p>
                </p:txBody>
              </p:sp>
            </p:grpSp>
          </p:grpSp>
        </p:grpSp>
      </p:grpSp>
      <p:grpSp>
        <p:nvGrpSpPr>
          <p:cNvPr id="41" name="Group 193"/>
          <p:cNvGrpSpPr/>
          <p:nvPr/>
        </p:nvGrpSpPr>
        <p:grpSpPr>
          <a:xfrm>
            <a:off x="5394960" y="2103120"/>
            <a:ext cx="3291840" cy="2926080"/>
            <a:chOff x="4572000" y="1828800"/>
            <a:chExt cx="3291840" cy="2926080"/>
          </a:xfrm>
        </p:grpSpPr>
        <p:sp>
          <p:nvSpPr>
            <p:cNvPr id="97" name="Rectangle 96"/>
            <p:cNvSpPr/>
            <p:nvPr/>
          </p:nvSpPr>
          <p:spPr>
            <a:xfrm>
              <a:off x="4572000" y="1828800"/>
              <a:ext cx="3291840" cy="29260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42" name="Group 53"/>
            <p:cNvGrpSpPr/>
            <p:nvPr/>
          </p:nvGrpSpPr>
          <p:grpSpPr>
            <a:xfrm>
              <a:off x="4617720" y="1874520"/>
              <a:ext cx="3200400" cy="274320"/>
              <a:chOff x="1828800" y="1828800"/>
              <a:chExt cx="3200400" cy="274320"/>
            </a:xfrm>
          </p:grpSpPr>
          <p:sp>
            <p:nvSpPr>
              <p:cNvPr id="111" name="Rectangle 110"/>
              <p:cNvSpPr/>
              <p:nvPr/>
            </p:nvSpPr>
            <p:spPr>
              <a:xfrm>
                <a:off x="1828800" y="1828800"/>
                <a:ext cx="274320" cy="27432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12" name="Rectangle 111"/>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700" b="1" dirty="0" smtClean="0">
                    <a:solidFill>
                      <a:schemeClr val="tx1">
                        <a:lumMod val="75000"/>
                        <a:lumOff val="25000"/>
                      </a:schemeClr>
                    </a:solidFill>
                    <a:latin typeface="Arial" pitchFamily="34" charset="0"/>
                    <a:cs typeface="Arial" pitchFamily="34" charset="0"/>
                  </a:rPr>
                  <a:t>I’ve just seen a face.</a:t>
                </a:r>
                <a:br>
                  <a:rPr lang="it-IT" sz="700" b="1" dirty="0" smtClean="0">
                    <a:solidFill>
                      <a:schemeClr val="tx1">
                        <a:lumMod val="75000"/>
                        <a:lumOff val="25000"/>
                      </a:schemeClr>
                    </a:solidFill>
                    <a:latin typeface="Arial" pitchFamily="34" charset="0"/>
                    <a:cs typeface="Arial" pitchFamily="34" charset="0"/>
                  </a:rPr>
                </a:br>
                <a:r>
                  <a:rPr lang="it-IT" sz="700" dirty="0" smtClean="0">
                    <a:solidFill>
                      <a:schemeClr val="tx1">
                        <a:lumMod val="75000"/>
                        <a:lumOff val="25000"/>
                      </a:schemeClr>
                    </a:solidFill>
                    <a:latin typeface="Arial" pitchFamily="34" charset="0"/>
                    <a:cs typeface="Arial" pitchFamily="34" charset="0"/>
                  </a:rPr>
                  <a:t>Lennon, John (1940-1980) and McCartney (1942-).</a:t>
                </a:r>
              </a:p>
            </p:txBody>
          </p:sp>
        </p:grpSp>
        <p:sp>
          <p:nvSpPr>
            <p:cNvPr id="100" name="Rectangle 99"/>
            <p:cNvSpPr/>
            <p:nvPr/>
          </p:nvSpPr>
          <p:spPr>
            <a:xfrm>
              <a:off x="4617720" y="45262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work]</a:t>
              </a:r>
              <a:endParaRPr lang="en-US" sz="600" dirty="0">
                <a:solidFill>
                  <a:schemeClr val="bg1"/>
                </a:solidFill>
                <a:latin typeface="Arial" pitchFamily="34" charset="0"/>
                <a:cs typeface="Arial" pitchFamily="34" charset="0"/>
              </a:endParaRPr>
            </a:p>
          </p:txBody>
        </p:sp>
        <p:grpSp>
          <p:nvGrpSpPr>
            <p:cNvPr id="43" name="Group 336"/>
            <p:cNvGrpSpPr/>
            <p:nvPr/>
          </p:nvGrpSpPr>
          <p:grpSpPr>
            <a:xfrm>
              <a:off x="4572000" y="2194560"/>
              <a:ext cx="3291840" cy="137160"/>
              <a:chOff x="5349240" y="2194560"/>
              <a:chExt cx="3291840" cy="137160"/>
            </a:xfrm>
          </p:grpSpPr>
          <p:sp>
            <p:nvSpPr>
              <p:cNvPr id="107" name="Rectangle 106"/>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110" name="Rectangle 109"/>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  structure  :  related works  :  </a:t>
                </a:r>
                <a:r>
                  <a:rPr lang="en-US" sz="600" dirty="0" smtClean="0">
                    <a:solidFill>
                      <a:schemeClr val="bg1">
                        <a:lumMod val="50000"/>
                      </a:schemeClr>
                    </a:solidFill>
                    <a:latin typeface="Arial" pitchFamily="34" charset="0"/>
                    <a:cs typeface="Arial" pitchFamily="34" charset="0"/>
                  </a:rPr>
                  <a:t>expressions</a:t>
                </a:r>
                <a:r>
                  <a:rPr lang="en-US" sz="600" dirty="0" smtClean="0">
                    <a:solidFill>
                      <a:srgbClr val="003CB4"/>
                    </a:solidFill>
                    <a:latin typeface="Arial" pitchFamily="34" charset="0"/>
                    <a:cs typeface="Arial" pitchFamily="34" charset="0"/>
                  </a:rPr>
                  <a:t>  ::  everything</a:t>
                </a:r>
              </a:p>
            </p:txBody>
          </p:sp>
        </p:grpSp>
      </p:grpSp>
      <p:sp>
        <p:nvSpPr>
          <p:cNvPr id="113" name="Rectangle 112"/>
          <p:cNvSpPr/>
          <p:nvPr/>
        </p:nvSpPr>
        <p:spPr>
          <a:xfrm>
            <a:off x="5440680" y="2651760"/>
            <a:ext cx="3200400" cy="182880"/>
          </a:xfrm>
          <a:prstGeom prst="rect">
            <a:avLst/>
          </a:prstGeom>
          <a:noFill/>
          <a:ln w="12700">
            <a:solidFill>
              <a:schemeClr val="accent3">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Expressions</a:t>
            </a:r>
            <a:endParaRPr lang="en-US" sz="600" dirty="0">
              <a:solidFill>
                <a:srgbClr val="0043C8"/>
              </a:solidFill>
              <a:latin typeface="Arial" pitchFamily="34" charset="0"/>
              <a:cs typeface="Arial" pitchFamily="34" charset="0"/>
            </a:endParaRPr>
          </a:p>
        </p:txBody>
      </p:sp>
      <p:grpSp>
        <p:nvGrpSpPr>
          <p:cNvPr id="44" name="Group 58"/>
          <p:cNvGrpSpPr/>
          <p:nvPr/>
        </p:nvGrpSpPr>
        <p:grpSpPr>
          <a:xfrm>
            <a:off x="5440680" y="2880360"/>
            <a:ext cx="3200400" cy="276999"/>
            <a:chOff x="2468880" y="731520"/>
            <a:chExt cx="3200400" cy="276999"/>
          </a:xfrm>
        </p:grpSpPr>
        <p:sp>
          <p:nvSpPr>
            <p:cNvPr id="117" name="Rectangle 116"/>
            <p:cNvSpPr/>
            <p:nvPr/>
          </p:nvSpPr>
          <p:spPr>
            <a:xfrm>
              <a:off x="2468880" y="731520"/>
              <a:ext cx="3200400"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dirty="0" smtClean="0">
                  <a:solidFill>
                    <a:schemeClr val="tx1"/>
                  </a:solidFill>
                  <a:latin typeface="Arial" pitchFamily="34" charset="0"/>
                  <a:cs typeface="Arial" pitchFamily="34" charset="0"/>
                </a:rPr>
                <a:t>I’ve just seen a face. The Beatles. 1965.</a:t>
              </a:r>
              <a:br>
                <a:rPr lang="en-US" sz="600" dirty="0" smtClean="0">
                  <a:solidFill>
                    <a:schemeClr val="tx1"/>
                  </a:solidFill>
                  <a:latin typeface="Arial" pitchFamily="34" charset="0"/>
                  <a:cs typeface="Arial" pitchFamily="34" charset="0"/>
                </a:rPr>
              </a:br>
              <a:r>
                <a:rPr lang="en-US" sz="600" dirty="0" smtClean="0">
                  <a:solidFill>
                    <a:schemeClr val="tx1"/>
                  </a:solidFill>
                  <a:latin typeface="Arial" pitchFamily="34" charset="0"/>
                  <a:cs typeface="Arial" pitchFamily="34" charset="0"/>
                </a:rPr>
                <a:t>Help!.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 London, England (1965).</a:t>
              </a:r>
            </a:p>
          </p:txBody>
        </p:sp>
        <p:sp>
          <p:nvSpPr>
            <p:cNvPr id="118" name="Rectangle 117"/>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9" name="Rectangle 118"/>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45" name="Group 58"/>
          <p:cNvGrpSpPr/>
          <p:nvPr/>
        </p:nvGrpSpPr>
        <p:grpSpPr>
          <a:xfrm>
            <a:off x="5440680" y="3108960"/>
            <a:ext cx="3200400" cy="276999"/>
            <a:chOff x="2468880" y="731520"/>
            <a:chExt cx="3200400" cy="276999"/>
          </a:xfrm>
        </p:grpSpPr>
        <p:sp>
          <p:nvSpPr>
            <p:cNvPr id="126" name="Rectangle 125"/>
            <p:cNvSpPr/>
            <p:nvPr/>
          </p:nvSpPr>
          <p:spPr>
            <a:xfrm>
              <a:off x="2468880" y="731520"/>
              <a:ext cx="3200400"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dirty="0" smtClean="0">
                  <a:solidFill>
                    <a:schemeClr val="tx1"/>
                  </a:solidFill>
                  <a:latin typeface="Arial" pitchFamily="34" charset="0"/>
                  <a:cs typeface="Arial" pitchFamily="34" charset="0"/>
                </a:rPr>
                <a:t>//Expression title// //Performer// //Performance date//</a:t>
              </a:r>
            </a:p>
            <a:p>
              <a:r>
                <a:rPr lang="en-US" sz="600" dirty="0" smtClean="0">
                  <a:solidFill>
                    <a:schemeClr val="tx1"/>
                  </a:solidFill>
                  <a:latin typeface="Arial" pitchFamily="34" charset="0"/>
                  <a:cs typeface="Arial" pitchFamily="34" charset="0"/>
                </a:rPr>
                <a:t>//Manifestation information//</a:t>
              </a:r>
            </a:p>
          </p:txBody>
        </p:sp>
        <p:sp>
          <p:nvSpPr>
            <p:cNvPr id="127" name="Rectangle 126"/>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8" name="Rectangle 127"/>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46" name="Group 58"/>
          <p:cNvGrpSpPr/>
          <p:nvPr/>
        </p:nvGrpSpPr>
        <p:grpSpPr>
          <a:xfrm>
            <a:off x="5440680" y="3337560"/>
            <a:ext cx="3200400" cy="276999"/>
            <a:chOff x="2468880" y="731520"/>
            <a:chExt cx="3200400" cy="276999"/>
          </a:xfrm>
        </p:grpSpPr>
        <p:sp>
          <p:nvSpPr>
            <p:cNvPr id="131" name="Rectangle 130"/>
            <p:cNvSpPr/>
            <p:nvPr/>
          </p:nvSpPr>
          <p:spPr>
            <a:xfrm>
              <a:off x="2468880" y="731520"/>
              <a:ext cx="3200400"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dirty="0" smtClean="0">
                  <a:solidFill>
                    <a:schemeClr val="tx1"/>
                  </a:solidFill>
                  <a:latin typeface="Arial" pitchFamily="34" charset="0"/>
                  <a:cs typeface="Arial" pitchFamily="34" charset="0"/>
                </a:rPr>
                <a:t>//Expression title// //Performer// //Performance date//</a:t>
              </a:r>
            </a:p>
            <a:p>
              <a:r>
                <a:rPr lang="en-US" sz="600" dirty="0" smtClean="0">
                  <a:solidFill>
                    <a:schemeClr val="tx1"/>
                  </a:solidFill>
                  <a:latin typeface="Arial" pitchFamily="34" charset="0"/>
                  <a:cs typeface="Arial" pitchFamily="34" charset="0"/>
                </a:rPr>
                <a:t>//Manifestation information//</a:t>
              </a:r>
            </a:p>
          </p:txBody>
        </p:sp>
        <p:sp>
          <p:nvSpPr>
            <p:cNvPr id="132" name="Rectangle 131"/>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33" name="Rectangle 132"/>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47" name="Group 166"/>
          <p:cNvGrpSpPr/>
          <p:nvPr/>
        </p:nvGrpSpPr>
        <p:grpSpPr>
          <a:xfrm>
            <a:off x="320040" y="2194560"/>
            <a:ext cx="4754880" cy="137160"/>
            <a:chOff x="2468880" y="985266"/>
            <a:chExt cx="4754880" cy="137160"/>
          </a:xfrm>
        </p:grpSpPr>
        <p:grpSp>
          <p:nvGrpSpPr>
            <p:cNvPr id="48" name="Group 26"/>
            <p:cNvGrpSpPr/>
            <p:nvPr/>
          </p:nvGrpSpPr>
          <p:grpSpPr>
            <a:xfrm>
              <a:off x="2468880" y="985266"/>
              <a:ext cx="4206240" cy="137160"/>
              <a:chOff x="2468880" y="1143000"/>
              <a:chExt cx="4206240" cy="137160"/>
            </a:xfrm>
          </p:grpSpPr>
          <p:grpSp>
            <p:nvGrpSpPr>
              <p:cNvPr id="49" name="Group 25"/>
              <p:cNvGrpSpPr/>
              <p:nvPr/>
            </p:nvGrpSpPr>
            <p:grpSpPr>
              <a:xfrm>
                <a:off x="2560320" y="1143000"/>
                <a:ext cx="137160" cy="137160"/>
                <a:chOff x="1828800" y="914400"/>
                <a:chExt cx="137160" cy="137160"/>
              </a:xfrm>
            </p:grpSpPr>
            <p:sp>
              <p:nvSpPr>
                <p:cNvPr id="125" name="Rectangle 12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ectangle 12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0" name="Group 23"/>
            <p:cNvGrpSpPr/>
            <p:nvPr/>
          </p:nvGrpSpPr>
          <p:grpSpPr>
            <a:xfrm>
              <a:off x="2468880" y="985266"/>
              <a:ext cx="4754880" cy="137160"/>
              <a:chOff x="2468880" y="731520"/>
              <a:chExt cx="4754880" cy="137160"/>
            </a:xfrm>
          </p:grpSpPr>
          <p:sp>
            <p:nvSpPr>
              <p:cNvPr id="120" name="Rectangle 11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21" name="Rectangle 12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142" name="Group 141"/>
          <p:cNvGrpSpPr/>
          <p:nvPr/>
        </p:nvGrpSpPr>
        <p:grpSpPr>
          <a:xfrm>
            <a:off x="320040" y="5669280"/>
            <a:ext cx="4754880" cy="320040"/>
            <a:chOff x="274320" y="3291840"/>
            <a:chExt cx="4754880" cy="320040"/>
          </a:xfrm>
        </p:grpSpPr>
        <p:sp>
          <p:nvSpPr>
            <p:cNvPr id="143" name="Rectangle 142"/>
            <p:cNvSpPr/>
            <p:nvPr/>
          </p:nvSpPr>
          <p:spPr>
            <a:xfrm>
              <a:off x="274320" y="329184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144" name="Group 52"/>
            <p:cNvGrpSpPr/>
            <p:nvPr/>
          </p:nvGrpSpPr>
          <p:grpSpPr>
            <a:xfrm>
              <a:off x="365760" y="3358919"/>
              <a:ext cx="236736" cy="185883"/>
              <a:chOff x="548640" y="2926080"/>
              <a:chExt cx="236736" cy="185883"/>
            </a:xfrm>
          </p:grpSpPr>
          <p:sp>
            <p:nvSpPr>
              <p:cNvPr id="148" name="Right Arrow 147"/>
              <p:cNvSpPr/>
              <p:nvPr/>
            </p:nvSpPr>
            <p:spPr>
              <a:xfrm>
                <a:off x="548640" y="2926080"/>
                <a:ext cx="182880" cy="137160"/>
              </a:xfrm>
              <a:prstGeom prst="rightArrow">
                <a:avLst/>
              </a:prstGeom>
              <a:solidFill>
                <a:srgbClr val="DCE6F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ross 148"/>
              <p:cNvSpPr/>
              <p:nvPr/>
            </p:nvSpPr>
            <p:spPr>
              <a:xfrm>
                <a:off x="693936" y="3020523"/>
                <a:ext cx="91440" cy="91440"/>
              </a:xfrm>
              <a:prstGeom prst="plus">
                <a:avLst>
                  <a:gd name="adj" fmla="val 33509"/>
                </a:avLst>
              </a:prstGeom>
              <a:solidFill>
                <a:srgbClr val="EBF1DE"/>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Rectangle 144"/>
            <p:cNvSpPr/>
            <p:nvPr/>
          </p:nvSpPr>
          <p:spPr>
            <a:xfrm>
              <a:off x="274320" y="338328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EXPRESSION </a:t>
              </a:r>
              <a:r>
                <a:rPr lang="en-US" sz="600" b="1" dirty="0" smtClean="0">
                  <a:solidFill>
                    <a:schemeClr val="tx1"/>
                  </a:solidFill>
                  <a:latin typeface="Arial" pitchFamily="34" charset="0"/>
                  <a:cs typeface="Arial" pitchFamily="34" charset="0"/>
                </a:rPr>
                <a:t>of </a:t>
              </a:r>
              <a:r>
                <a:rPr lang="en-US" sz="600" b="1" dirty="0" smtClean="0">
                  <a:solidFill>
                    <a:schemeClr val="accent1"/>
                  </a:solidFill>
                  <a:latin typeface="Arial" pitchFamily="34" charset="0"/>
                  <a:cs typeface="Arial" pitchFamily="34" charset="0"/>
                </a:rPr>
                <a:t>I’ve just seen a face </a:t>
              </a:r>
              <a:r>
                <a:rPr lang="en-US" sz="600" b="1" dirty="0" smtClean="0">
                  <a:solidFill>
                    <a:schemeClr val="accent1"/>
                  </a:solidFill>
                  <a:latin typeface="Arial" pitchFamily="34" charset="0"/>
                  <a:cs typeface="Arial" pitchFamily="34" charset="0"/>
                </a:rPr>
                <a:t>[</a:t>
              </a:r>
              <a:r>
                <a:rPr lang="en-US" sz="600" b="1" dirty="0" smtClean="0">
                  <a:solidFill>
                    <a:schemeClr val="accent1"/>
                  </a:solidFill>
                  <a:latin typeface="Arial" pitchFamily="34" charset="0"/>
                  <a:cs typeface="Arial" pitchFamily="34" charset="0"/>
                </a:rPr>
                <a:t>Lennon </a:t>
              </a:r>
              <a:r>
                <a:rPr lang="en-US" sz="600" b="1" dirty="0" smtClean="0">
                  <a:solidFill>
                    <a:schemeClr val="accent1"/>
                  </a:solidFill>
                  <a:latin typeface="Arial" pitchFamily="34" charset="0"/>
                  <a:cs typeface="Arial" pitchFamily="34" charset="0"/>
                </a:rPr>
                <a:t>and </a:t>
              </a:r>
              <a:r>
                <a:rPr lang="en-US" sz="600" b="1" dirty="0" smtClean="0">
                  <a:solidFill>
                    <a:schemeClr val="accent1"/>
                  </a:solidFill>
                  <a:latin typeface="Arial" pitchFamily="34" charset="0"/>
                  <a:cs typeface="Arial" pitchFamily="34" charset="0"/>
                </a:rPr>
                <a:t>McCartney]</a:t>
              </a:r>
              <a:endParaRPr lang="en-US" sz="600" b="1" dirty="0" smtClean="0">
                <a:solidFill>
                  <a:schemeClr val="accent1"/>
                </a:solidFill>
                <a:latin typeface="Arial" pitchFamily="34" charset="0"/>
                <a:cs typeface="Arial" pitchFamily="34" charset="0"/>
              </a:endParaRPr>
            </a:p>
          </p:txBody>
        </p:sp>
        <p:sp>
          <p:nvSpPr>
            <p:cNvPr id="146" name="Rectangle 145"/>
            <p:cNvSpPr/>
            <p:nvPr/>
          </p:nvSpPr>
          <p:spPr>
            <a:xfrm>
              <a:off x="274320" y="338328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47" name="Rectangle 146"/>
            <p:cNvSpPr/>
            <p:nvPr/>
          </p:nvSpPr>
          <p:spPr>
            <a:xfrm>
              <a:off x="274320" y="338328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84"/>
          <p:cNvGrpSpPr/>
          <p:nvPr/>
        </p:nvGrpSpPr>
        <p:grpSpPr>
          <a:xfrm>
            <a:off x="5303520" y="914400"/>
            <a:ext cx="3474720" cy="777240"/>
            <a:chOff x="2834640" y="274320"/>
            <a:chExt cx="3474720" cy="777240"/>
          </a:xfrm>
        </p:grpSpPr>
        <p:grpSp>
          <p:nvGrpSpPr>
            <p:cNvPr id="12" name="Group 46"/>
            <p:cNvGrpSpPr/>
            <p:nvPr/>
          </p:nvGrpSpPr>
          <p:grpSpPr>
            <a:xfrm>
              <a:off x="3108960" y="274320"/>
              <a:ext cx="2926080" cy="137160"/>
              <a:chOff x="3108960" y="2743200"/>
              <a:chExt cx="2926080" cy="137160"/>
            </a:xfrm>
          </p:grpSpPr>
          <p:sp>
            <p:nvSpPr>
              <p:cNvPr id="68" name="TextBox 9"/>
              <p:cNvSpPr txBox="1"/>
              <p:nvPr/>
            </p:nvSpPr>
            <p:spPr bwMode="auto">
              <a:xfrm>
                <a:off x="3108960" y="2743200"/>
                <a:ext cx="914400" cy="13716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Work</a:t>
                </a:r>
                <a:endParaRPr lang="en-US" sz="800" b="1" dirty="0">
                  <a:solidFill>
                    <a:schemeClr val="tx1">
                      <a:lumMod val="75000"/>
                      <a:lumOff val="25000"/>
                    </a:schemeClr>
                  </a:solidFill>
                </a:endParaRPr>
              </a:p>
            </p:txBody>
          </p:sp>
          <p:sp>
            <p:nvSpPr>
              <p:cNvPr id="69" name="TextBox 10"/>
              <p:cNvSpPr txBox="1"/>
              <p:nvPr/>
            </p:nvSpPr>
            <p:spPr bwMode="auto">
              <a:xfrm>
                <a:off x="5120640" y="2743200"/>
                <a:ext cx="914400" cy="137160"/>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Contributor</a:t>
                </a:r>
                <a:endParaRPr lang="en-US" sz="800" b="1" dirty="0">
                  <a:solidFill>
                    <a:schemeClr val="tx1">
                      <a:lumMod val="75000"/>
                      <a:lumOff val="25000"/>
                    </a:schemeClr>
                  </a:solidFill>
                </a:endParaRPr>
              </a:p>
            </p:txBody>
          </p:sp>
          <p:sp>
            <p:nvSpPr>
              <p:cNvPr id="70" name="TextBox 11"/>
              <p:cNvSpPr txBox="1"/>
              <p:nvPr/>
            </p:nvSpPr>
            <p:spPr bwMode="auto">
              <a:xfrm>
                <a:off x="4114800" y="2743200"/>
                <a:ext cx="914400" cy="137160"/>
              </a:xfrm>
              <a:prstGeom prst="rect">
                <a:avLst/>
              </a:prstGeom>
              <a:solidFill>
                <a:schemeClr val="bg2">
                  <a:lumMod val="75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Manifestation</a:t>
                </a:r>
                <a:endParaRPr lang="en-US" sz="800" b="1" dirty="0">
                  <a:solidFill>
                    <a:schemeClr val="tx1">
                      <a:lumMod val="75000"/>
                      <a:lumOff val="25000"/>
                    </a:schemeClr>
                  </a:solidFill>
                </a:endParaRPr>
              </a:p>
            </p:txBody>
          </p:sp>
        </p:grpSp>
        <p:sp>
          <p:nvSpPr>
            <p:cNvPr id="54" name="TextBox 53"/>
            <p:cNvSpPr txBox="1"/>
            <p:nvPr/>
          </p:nvSpPr>
          <p:spPr bwMode="auto">
            <a:xfrm>
              <a:off x="2834640" y="411480"/>
              <a:ext cx="3474720" cy="64008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endParaRPr lang="en-US" sz="1000" b="1" dirty="0">
                <a:solidFill>
                  <a:schemeClr val="tx1">
                    <a:lumMod val="75000"/>
                    <a:lumOff val="25000"/>
                  </a:schemeClr>
                </a:solidFill>
              </a:endParaRPr>
            </a:p>
          </p:txBody>
        </p:sp>
        <p:grpSp>
          <p:nvGrpSpPr>
            <p:cNvPr id="13" name="Group 20"/>
            <p:cNvGrpSpPr/>
            <p:nvPr/>
          </p:nvGrpSpPr>
          <p:grpSpPr>
            <a:xfrm>
              <a:off x="2834640" y="868680"/>
              <a:ext cx="3474720" cy="137160"/>
              <a:chOff x="2560321" y="2472690"/>
              <a:chExt cx="4206240" cy="137160"/>
            </a:xfrm>
          </p:grpSpPr>
          <p:sp>
            <p:nvSpPr>
              <p:cNvPr id="66" name="TextBox 6"/>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rgbClr val="003CB4"/>
                    </a:solidFill>
                    <a:latin typeface="Arial" pitchFamily="34" charset="0"/>
                    <a:cs typeface="Arial" pitchFamily="34" charset="0"/>
                  </a:rPr>
                  <a:t>[links left…]</a:t>
                </a:r>
                <a:endParaRPr lang="en-US" sz="600" dirty="0">
                  <a:solidFill>
                    <a:srgbClr val="003CB4"/>
                  </a:solidFill>
                  <a:latin typeface="Arial" pitchFamily="34" charset="0"/>
                  <a:cs typeface="Arial" pitchFamily="34" charset="0"/>
                </a:endParaRPr>
              </a:p>
            </p:txBody>
          </p:sp>
          <p:sp>
            <p:nvSpPr>
              <p:cNvPr id="67" name="TextBox 8"/>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r"/>
                <a:r>
                  <a:rPr lang="en-US" sz="600" dirty="0" smtClean="0">
                    <a:solidFill>
                      <a:srgbClr val="003CB4"/>
                    </a:solidFill>
                    <a:latin typeface="Arial" pitchFamily="34" charset="0"/>
                    <a:cs typeface="Arial" pitchFamily="34" charset="0"/>
                  </a:rPr>
                  <a:t>[links right…]</a:t>
                </a:r>
                <a:endParaRPr lang="en-US" sz="600" dirty="0">
                  <a:solidFill>
                    <a:srgbClr val="003CB4"/>
                  </a:solidFill>
                  <a:latin typeface="Arial" pitchFamily="34" charset="0"/>
                  <a:cs typeface="Arial" pitchFamily="34" charset="0"/>
                </a:endParaRPr>
              </a:p>
            </p:txBody>
          </p:sp>
        </p:grpSp>
        <p:grpSp>
          <p:nvGrpSpPr>
            <p:cNvPr id="14" name="Group 19"/>
            <p:cNvGrpSpPr/>
            <p:nvPr/>
          </p:nvGrpSpPr>
          <p:grpSpPr>
            <a:xfrm>
              <a:off x="2880360" y="502920"/>
              <a:ext cx="3383280" cy="320040"/>
              <a:chOff x="2743200" y="2841307"/>
              <a:chExt cx="3383280" cy="320040"/>
            </a:xfrm>
          </p:grpSpPr>
          <p:sp>
            <p:nvSpPr>
              <p:cNvPr id="58" name="TextBox 57"/>
              <p:cNvSpPr txBox="1"/>
              <p:nvPr/>
            </p:nvSpPr>
            <p:spPr bwMode="auto">
              <a:xfrm>
                <a:off x="5486400" y="2841307"/>
                <a:ext cx="548640" cy="320040"/>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ctr"/>
                <a:r>
                  <a:rPr lang="en-US" sz="800" b="1" i="1" dirty="0" smtClean="0">
                    <a:solidFill>
                      <a:schemeClr val="bg1"/>
                    </a:solidFill>
                  </a:rPr>
                  <a:t>search</a:t>
                </a:r>
                <a:endParaRPr lang="en-US" sz="800" b="1" i="1" dirty="0">
                  <a:solidFill>
                    <a:schemeClr val="bg1"/>
                  </a:solidFill>
                </a:endParaRPr>
              </a:p>
            </p:txBody>
          </p:sp>
          <p:grpSp>
            <p:nvGrpSpPr>
              <p:cNvPr id="16" name="Group 18"/>
              <p:cNvGrpSpPr/>
              <p:nvPr/>
            </p:nvGrpSpPr>
            <p:grpSpPr>
              <a:xfrm>
                <a:off x="2743200" y="2841307"/>
                <a:ext cx="3383280" cy="320040"/>
                <a:chOff x="2880360" y="2834640"/>
                <a:chExt cx="3383280" cy="320040"/>
              </a:xfrm>
            </p:grpSpPr>
            <p:grpSp>
              <p:nvGrpSpPr>
                <p:cNvPr id="17" name="Group 14"/>
                <p:cNvGrpSpPr/>
                <p:nvPr/>
              </p:nvGrpSpPr>
              <p:grpSpPr>
                <a:xfrm>
                  <a:off x="2880360" y="2834640"/>
                  <a:ext cx="3383280" cy="137160"/>
                  <a:chOff x="3154680" y="2834640"/>
                  <a:chExt cx="3383280" cy="137160"/>
                </a:xfrm>
              </p:grpSpPr>
              <p:sp>
                <p:nvSpPr>
                  <p:cNvPr id="64" name="TextBox 63"/>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Title:</a:t>
                    </a:r>
                    <a:endParaRPr lang="en-US" sz="600" i="1" dirty="0">
                      <a:solidFill>
                        <a:schemeClr val="tx1"/>
                      </a:solidFill>
                      <a:latin typeface="Arial" pitchFamily="34" charset="0"/>
                      <a:cs typeface="Arial" pitchFamily="34" charset="0"/>
                    </a:endParaRPr>
                  </a:p>
                </p:txBody>
              </p:sp>
              <p:sp>
                <p:nvSpPr>
                  <p:cNvPr id="65" name="TextBox 64"/>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nvGrpSpPr>
                <p:cNvPr id="18" name="Group 15"/>
                <p:cNvGrpSpPr/>
                <p:nvPr/>
              </p:nvGrpSpPr>
              <p:grpSpPr>
                <a:xfrm>
                  <a:off x="2880360" y="3017520"/>
                  <a:ext cx="3383280" cy="137160"/>
                  <a:chOff x="3154680" y="2834640"/>
                  <a:chExt cx="3383280" cy="137160"/>
                </a:xfrm>
              </p:grpSpPr>
              <p:sp>
                <p:nvSpPr>
                  <p:cNvPr id="62" name="TextBox 61"/>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Name:</a:t>
                    </a:r>
                    <a:endParaRPr lang="en-US" sz="600" i="1" dirty="0">
                      <a:solidFill>
                        <a:schemeClr val="tx1"/>
                      </a:solidFill>
                      <a:latin typeface="Arial" pitchFamily="34" charset="0"/>
                      <a:cs typeface="Arial" pitchFamily="34" charset="0"/>
                    </a:endParaRPr>
                  </a:p>
                </p:txBody>
              </p:sp>
              <p:sp>
                <p:nvSpPr>
                  <p:cNvPr id="63" name="TextBox 62"/>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Lennon, McCartney</a:t>
                    </a:r>
                    <a:endParaRPr lang="en-US" sz="600" i="1" dirty="0">
                      <a:solidFill>
                        <a:schemeClr val="tx1">
                          <a:lumMod val="50000"/>
                          <a:lumOff val="50000"/>
                        </a:schemeClr>
                      </a:solidFill>
                      <a:latin typeface="Arial" pitchFamily="34" charset="0"/>
                      <a:cs typeface="Arial" pitchFamily="34" charset="0"/>
                    </a:endParaRPr>
                  </a:p>
                </p:txBody>
              </p:sp>
            </p:grpSp>
          </p:grpSp>
        </p:grpSp>
      </p:grpSp>
      <p:grpSp>
        <p:nvGrpSpPr>
          <p:cNvPr id="47" name="Group 166"/>
          <p:cNvGrpSpPr/>
          <p:nvPr/>
        </p:nvGrpSpPr>
        <p:grpSpPr>
          <a:xfrm>
            <a:off x="320040" y="2194560"/>
            <a:ext cx="4754880" cy="137160"/>
            <a:chOff x="2468880" y="985266"/>
            <a:chExt cx="4754880" cy="137160"/>
          </a:xfrm>
        </p:grpSpPr>
        <p:grpSp>
          <p:nvGrpSpPr>
            <p:cNvPr id="48" name="Group 26"/>
            <p:cNvGrpSpPr/>
            <p:nvPr/>
          </p:nvGrpSpPr>
          <p:grpSpPr>
            <a:xfrm>
              <a:off x="2468880" y="985266"/>
              <a:ext cx="4206240" cy="137160"/>
              <a:chOff x="2468880" y="1143000"/>
              <a:chExt cx="4206240" cy="137160"/>
            </a:xfrm>
          </p:grpSpPr>
          <p:grpSp>
            <p:nvGrpSpPr>
              <p:cNvPr id="49" name="Group 25"/>
              <p:cNvGrpSpPr/>
              <p:nvPr/>
            </p:nvGrpSpPr>
            <p:grpSpPr>
              <a:xfrm>
                <a:off x="2560320" y="1143000"/>
                <a:ext cx="137160" cy="137160"/>
                <a:chOff x="1828800" y="914400"/>
                <a:chExt cx="137160" cy="137160"/>
              </a:xfrm>
            </p:grpSpPr>
            <p:sp>
              <p:nvSpPr>
                <p:cNvPr id="125" name="Rectangle 12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ectangle 12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0" name="Group 23"/>
            <p:cNvGrpSpPr/>
            <p:nvPr/>
          </p:nvGrpSpPr>
          <p:grpSpPr>
            <a:xfrm>
              <a:off x="2468880" y="985266"/>
              <a:ext cx="4754880" cy="137160"/>
              <a:chOff x="2468880" y="731520"/>
              <a:chExt cx="4754880" cy="137160"/>
            </a:xfrm>
          </p:grpSpPr>
          <p:sp>
            <p:nvSpPr>
              <p:cNvPr id="120" name="Rectangle 11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21" name="Rectangle 12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122" name="Group 31"/>
          <p:cNvGrpSpPr/>
          <p:nvPr/>
        </p:nvGrpSpPr>
        <p:grpSpPr>
          <a:xfrm>
            <a:off x="5303520" y="1828800"/>
            <a:ext cx="3474720" cy="502920"/>
            <a:chOff x="2743200" y="274320"/>
            <a:chExt cx="3474720" cy="502920"/>
          </a:xfrm>
        </p:grpSpPr>
        <p:sp>
          <p:nvSpPr>
            <p:cNvPr id="135" name="Rectangle 13"/>
            <p:cNvSpPr/>
            <p:nvPr/>
          </p:nvSpPr>
          <p:spPr>
            <a:xfrm>
              <a:off x="2743200" y="274320"/>
              <a:ext cx="347472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36" name="Group 15"/>
            <p:cNvGrpSpPr/>
            <p:nvPr/>
          </p:nvGrpSpPr>
          <p:grpSpPr>
            <a:xfrm>
              <a:off x="2788920" y="320040"/>
              <a:ext cx="3383280" cy="184785"/>
              <a:chOff x="2560320" y="960120"/>
              <a:chExt cx="5160937" cy="184785"/>
            </a:xfrm>
          </p:grpSpPr>
          <p:sp>
            <p:nvSpPr>
              <p:cNvPr id="137" name="Rectangle 13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138" name="Rectangle 13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39" name="Group 138"/>
          <p:cNvGrpSpPr/>
          <p:nvPr/>
        </p:nvGrpSpPr>
        <p:grpSpPr>
          <a:xfrm>
            <a:off x="5303520" y="2377440"/>
            <a:ext cx="3474720" cy="502920"/>
            <a:chOff x="5303520" y="5212080"/>
            <a:chExt cx="3474720" cy="502920"/>
          </a:xfrm>
        </p:grpSpPr>
        <p:grpSp>
          <p:nvGrpSpPr>
            <p:cNvPr id="140" name="Group 87"/>
            <p:cNvGrpSpPr/>
            <p:nvPr/>
          </p:nvGrpSpPr>
          <p:grpSpPr>
            <a:xfrm>
              <a:off x="5303520" y="5212080"/>
              <a:ext cx="3474720" cy="502920"/>
              <a:chOff x="2514600" y="914400"/>
              <a:chExt cx="4343400" cy="502920"/>
            </a:xfrm>
          </p:grpSpPr>
          <p:sp>
            <p:nvSpPr>
              <p:cNvPr id="150" name="Rectangle 149"/>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51" name="Group 15"/>
              <p:cNvGrpSpPr/>
              <p:nvPr/>
            </p:nvGrpSpPr>
            <p:grpSpPr>
              <a:xfrm>
                <a:off x="2560320" y="960120"/>
                <a:ext cx="4240530" cy="184785"/>
                <a:chOff x="2560320" y="960120"/>
                <a:chExt cx="4240530" cy="184785"/>
              </a:xfrm>
            </p:grpSpPr>
            <p:sp>
              <p:nvSpPr>
                <p:cNvPr id="152" name="Rectangle 151"/>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53" name="Rectangle 152"/>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41" name="Group 125"/>
            <p:cNvGrpSpPr/>
            <p:nvPr/>
          </p:nvGrpSpPr>
          <p:grpSpPr>
            <a:xfrm>
              <a:off x="5394960" y="5486400"/>
              <a:ext cx="3291840" cy="137160"/>
              <a:chOff x="446817" y="2161735"/>
              <a:chExt cx="3291840" cy="137160"/>
            </a:xfrm>
          </p:grpSpPr>
          <p:sp>
            <p:nvSpPr>
              <p:cNvPr id="142" name="Rectangle 141"/>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43" name="Group 52"/>
              <p:cNvGrpSpPr/>
              <p:nvPr/>
            </p:nvGrpSpPr>
            <p:grpSpPr>
              <a:xfrm>
                <a:off x="446817" y="2161735"/>
                <a:ext cx="3291840" cy="137160"/>
                <a:chOff x="274320" y="1600200"/>
                <a:chExt cx="3291840" cy="137160"/>
              </a:xfrm>
            </p:grpSpPr>
            <p:grpSp>
              <p:nvGrpSpPr>
                <p:cNvPr id="144" name="Group 143"/>
                <p:cNvGrpSpPr/>
                <p:nvPr/>
              </p:nvGrpSpPr>
              <p:grpSpPr>
                <a:xfrm>
                  <a:off x="274320" y="1600200"/>
                  <a:ext cx="3291840" cy="137160"/>
                  <a:chOff x="2468880" y="457200"/>
                  <a:chExt cx="3291840" cy="137160"/>
                </a:xfrm>
              </p:grpSpPr>
              <p:sp>
                <p:nvSpPr>
                  <p:cNvPr id="148" name="Rectangle 147"/>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49" name="Rectangle 148"/>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25"/>
                <p:cNvGrpSpPr/>
                <p:nvPr/>
              </p:nvGrpSpPr>
              <p:grpSpPr>
                <a:xfrm>
                  <a:off x="274320" y="1600200"/>
                  <a:ext cx="3291840" cy="137160"/>
                  <a:chOff x="274320" y="1828800"/>
                  <a:chExt cx="3291840" cy="137160"/>
                </a:xfrm>
              </p:grpSpPr>
              <p:sp>
                <p:nvSpPr>
                  <p:cNvPr id="146" name="Rectangle 145"/>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47"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It’s only love. Lennon, John (1940-1980) and McCartney, Paul (1942-).</a:t>
                    </a:r>
                  </a:p>
                </p:txBody>
              </p:sp>
            </p:grpSp>
          </p:grpSp>
        </p:grpSp>
      </p:grpSp>
      <p:grpSp>
        <p:nvGrpSpPr>
          <p:cNvPr id="154" name="Group 147"/>
          <p:cNvGrpSpPr/>
          <p:nvPr/>
        </p:nvGrpSpPr>
        <p:grpSpPr>
          <a:xfrm>
            <a:off x="5303520" y="2926080"/>
            <a:ext cx="3474720" cy="502920"/>
            <a:chOff x="5303520" y="3657600"/>
            <a:chExt cx="3474720" cy="502920"/>
          </a:xfrm>
        </p:grpSpPr>
        <p:grpSp>
          <p:nvGrpSpPr>
            <p:cNvPr id="155" name="Group 16"/>
            <p:cNvGrpSpPr/>
            <p:nvPr/>
          </p:nvGrpSpPr>
          <p:grpSpPr>
            <a:xfrm>
              <a:off x="5303520" y="3657600"/>
              <a:ext cx="3474720" cy="502920"/>
              <a:chOff x="2514600" y="914400"/>
              <a:chExt cx="4343400" cy="502920"/>
            </a:xfrm>
          </p:grpSpPr>
          <p:sp>
            <p:nvSpPr>
              <p:cNvPr id="165" name="Rectangle 164"/>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66" name="Group 15"/>
              <p:cNvGrpSpPr/>
              <p:nvPr/>
            </p:nvGrpSpPr>
            <p:grpSpPr>
              <a:xfrm>
                <a:off x="2560320" y="960120"/>
                <a:ext cx="4240530" cy="184785"/>
                <a:chOff x="2560320" y="960120"/>
                <a:chExt cx="4240530" cy="184785"/>
              </a:xfrm>
            </p:grpSpPr>
            <p:sp>
              <p:nvSpPr>
                <p:cNvPr id="167" name="Rectangle 166"/>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68" name="Rectangle 167"/>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56" name="Group 171"/>
            <p:cNvGrpSpPr/>
            <p:nvPr/>
          </p:nvGrpSpPr>
          <p:grpSpPr>
            <a:xfrm>
              <a:off x="5394960" y="3931920"/>
              <a:ext cx="3291840" cy="137160"/>
              <a:chOff x="446817" y="2161735"/>
              <a:chExt cx="3291840" cy="137160"/>
            </a:xfrm>
          </p:grpSpPr>
          <p:sp>
            <p:nvSpPr>
              <p:cNvPr id="157" name="Rectangle 15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58" name="Group 52"/>
              <p:cNvGrpSpPr/>
              <p:nvPr/>
            </p:nvGrpSpPr>
            <p:grpSpPr>
              <a:xfrm>
                <a:off x="446817" y="2161735"/>
                <a:ext cx="3291840" cy="137160"/>
                <a:chOff x="274320" y="1600200"/>
                <a:chExt cx="3291840" cy="137160"/>
              </a:xfrm>
            </p:grpSpPr>
            <p:grpSp>
              <p:nvGrpSpPr>
                <p:cNvPr id="159" name="Group 11"/>
                <p:cNvGrpSpPr/>
                <p:nvPr/>
              </p:nvGrpSpPr>
              <p:grpSpPr>
                <a:xfrm>
                  <a:off x="274320" y="1600200"/>
                  <a:ext cx="3291840" cy="137160"/>
                  <a:chOff x="2468880" y="457200"/>
                  <a:chExt cx="3291840" cy="137160"/>
                </a:xfrm>
              </p:grpSpPr>
              <p:sp>
                <p:nvSpPr>
                  <p:cNvPr id="163" name="Rectangle 16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64" name="Rectangle 163"/>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25"/>
                <p:cNvGrpSpPr/>
                <p:nvPr/>
              </p:nvGrpSpPr>
              <p:grpSpPr>
                <a:xfrm>
                  <a:off x="274320" y="1600200"/>
                  <a:ext cx="3291840" cy="137160"/>
                  <a:chOff x="274320" y="1828800"/>
                  <a:chExt cx="3291840" cy="137160"/>
                </a:xfrm>
              </p:grpSpPr>
              <p:sp>
                <p:nvSpPr>
                  <p:cNvPr id="161" name="Rectangle 16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6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It’s only love. Lennon, John (1940-1980) and McCartney, Paul (1942-).</a:t>
                    </a:r>
                  </a:p>
                </p:txBody>
              </p:sp>
            </p:grpSp>
          </p:grpSp>
        </p:grpSp>
      </p:grpSp>
      <p:grpSp>
        <p:nvGrpSpPr>
          <p:cNvPr id="169" name="Group 125"/>
          <p:cNvGrpSpPr/>
          <p:nvPr/>
        </p:nvGrpSpPr>
        <p:grpSpPr>
          <a:xfrm>
            <a:off x="5394960" y="2103120"/>
            <a:ext cx="3291840" cy="137160"/>
            <a:chOff x="446817" y="2161735"/>
            <a:chExt cx="3291840" cy="137160"/>
          </a:xfrm>
        </p:grpSpPr>
        <p:sp>
          <p:nvSpPr>
            <p:cNvPr id="170" name="Rectangle 16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71" name="Group 52"/>
            <p:cNvGrpSpPr/>
            <p:nvPr/>
          </p:nvGrpSpPr>
          <p:grpSpPr>
            <a:xfrm>
              <a:off x="446817" y="2161735"/>
              <a:ext cx="3291840" cy="137160"/>
              <a:chOff x="274320" y="1600200"/>
              <a:chExt cx="3291840" cy="137160"/>
            </a:xfrm>
          </p:grpSpPr>
          <p:grpSp>
            <p:nvGrpSpPr>
              <p:cNvPr id="172" name="Group 11"/>
              <p:cNvGrpSpPr/>
              <p:nvPr/>
            </p:nvGrpSpPr>
            <p:grpSpPr>
              <a:xfrm>
                <a:off x="274320" y="1600200"/>
                <a:ext cx="3291840" cy="137160"/>
                <a:chOff x="2468880" y="457200"/>
                <a:chExt cx="3291840" cy="137160"/>
              </a:xfrm>
            </p:grpSpPr>
            <p:sp>
              <p:nvSpPr>
                <p:cNvPr id="176" name="Rectangle 17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77" name="Rectangle 176"/>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25"/>
              <p:cNvGrpSpPr/>
              <p:nvPr/>
            </p:nvGrpSpPr>
            <p:grpSpPr>
              <a:xfrm>
                <a:off x="274320" y="1600200"/>
                <a:ext cx="3291840" cy="137160"/>
                <a:chOff x="274320" y="1828800"/>
                <a:chExt cx="3291840" cy="137160"/>
              </a:xfrm>
            </p:grpSpPr>
            <p:sp>
              <p:nvSpPr>
                <p:cNvPr id="174" name="Rectangle 17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7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It’s only love. Lennon, John (1940-1980) and McCartney, Paul (1942-).</a:t>
                  </a:r>
                </a:p>
              </p:txBody>
            </p:sp>
          </p:grpSp>
        </p:grpSp>
      </p:grpSp>
      <p:grpSp>
        <p:nvGrpSpPr>
          <p:cNvPr id="105" name="Group 104"/>
          <p:cNvGrpSpPr/>
          <p:nvPr/>
        </p:nvGrpSpPr>
        <p:grpSpPr>
          <a:xfrm>
            <a:off x="320040" y="5669280"/>
            <a:ext cx="4754880" cy="320040"/>
            <a:chOff x="274320" y="2743200"/>
            <a:chExt cx="4754880" cy="320040"/>
          </a:xfrm>
        </p:grpSpPr>
        <p:grpSp>
          <p:nvGrpSpPr>
            <p:cNvPr id="106" name="Group 16"/>
            <p:cNvGrpSpPr/>
            <p:nvPr/>
          </p:nvGrpSpPr>
          <p:grpSpPr>
            <a:xfrm>
              <a:off x="274320" y="2743200"/>
              <a:ext cx="4754880" cy="320040"/>
              <a:chOff x="274320" y="274320"/>
              <a:chExt cx="4754880" cy="320040"/>
            </a:xfrm>
          </p:grpSpPr>
          <p:sp>
            <p:nvSpPr>
              <p:cNvPr id="110" name="Rectangle 109"/>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111" name="Rectangle 110"/>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112" name="Rectangle 111"/>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3" name="Rectangle 112"/>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107" name="Group 55"/>
            <p:cNvGrpSpPr/>
            <p:nvPr/>
          </p:nvGrpSpPr>
          <p:grpSpPr>
            <a:xfrm>
              <a:off x="365760" y="2802119"/>
              <a:ext cx="202203" cy="202203"/>
              <a:chOff x="1169397" y="2906757"/>
              <a:chExt cx="202203" cy="202203"/>
            </a:xfrm>
          </p:grpSpPr>
          <p:sp>
            <p:nvSpPr>
              <p:cNvPr id="108" name="Cross 107"/>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ross 108"/>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84"/>
          <p:cNvGrpSpPr/>
          <p:nvPr/>
        </p:nvGrpSpPr>
        <p:grpSpPr>
          <a:xfrm>
            <a:off x="5303520" y="914400"/>
            <a:ext cx="3474720" cy="777240"/>
            <a:chOff x="2834640" y="274320"/>
            <a:chExt cx="3474720" cy="777240"/>
          </a:xfrm>
        </p:grpSpPr>
        <p:grpSp>
          <p:nvGrpSpPr>
            <p:cNvPr id="12" name="Group 46"/>
            <p:cNvGrpSpPr/>
            <p:nvPr/>
          </p:nvGrpSpPr>
          <p:grpSpPr>
            <a:xfrm>
              <a:off x="3108960" y="274320"/>
              <a:ext cx="2926080" cy="137160"/>
              <a:chOff x="3108960" y="2743200"/>
              <a:chExt cx="2926080" cy="137160"/>
            </a:xfrm>
          </p:grpSpPr>
          <p:sp>
            <p:nvSpPr>
              <p:cNvPr id="68" name="TextBox 9"/>
              <p:cNvSpPr txBox="1"/>
              <p:nvPr/>
            </p:nvSpPr>
            <p:spPr bwMode="auto">
              <a:xfrm>
                <a:off x="3108960" y="2743200"/>
                <a:ext cx="914400" cy="13716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Work</a:t>
                </a:r>
                <a:endParaRPr lang="en-US" sz="800" b="1" dirty="0">
                  <a:solidFill>
                    <a:schemeClr val="tx1">
                      <a:lumMod val="75000"/>
                      <a:lumOff val="25000"/>
                    </a:schemeClr>
                  </a:solidFill>
                </a:endParaRPr>
              </a:p>
            </p:txBody>
          </p:sp>
          <p:sp>
            <p:nvSpPr>
              <p:cNvPr id="69" name="TextBox 10"/>
              <p:cNvSpPr txBox="1"/>
              <p:nvPr/>
            </p:nvSpPr>
            <p:spPr bwMode="auto">
              <a:xfrm>
                <a:off x="5120640" y="2743200"/>
                <a:ext cx="914400" cy="137160"/>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Contributor</a:t>
                </a:r>
                <a:endParaRPr lang="en-US" sz="800" b="1" dirty="0">
                  <a:solidFill>
                    <a:schemeClr val="tx1">
                      <a:lumMod val="75000"/>
                      <a:lumOff val="25000"/>
                    </a:schemeClr>
                  </a:solidFill>
                </a:endParaRPr>
              </a:p>
            </p:txBody>
          </p:sp>
          <p:sp>
            <p:nvSpPr>
              <p:cNvPr id="70" name="TextBox 11"/>
              <p:cNvSpPr txBox="1"/>
              <p:nvPr/>
            </p:nvSpPr>
            <p:spPr bwMode="auto">
              <a:xfrm>
                <a:off x="4114800" y="2743200"/>
                <a:ext cx="914400" cy="137160"/>
              </a:xfrm>
              <a:prstGeom prst="rect">
                <a:avLst/>
              </a:prstGeom>
              <a:solidFill>
                <a:schemeClr val="bg2">
                  <a:lumMod val="75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Manifestation</a:t>
                </a:r>
                <a:endParaRPr lang="en-US" sz="800" b="1" dirty="0">
                  <a:solidFill>
                    <a:schemeClr val="tx1">
                      <a:lumMod val="75000"/>
                      <a:lumOff val="25000"/>
                    </a:schemeClr>
                  </a:solidFill>
                </a:endParaRPr>
              </a:p>
            </p:txBody>
          </p:sp>
        </p:grpSp>
        <p:sp>
          <p:nvSpPr>
            <p:cNvPr id="54" name="TextBox 53"/>
            <p:cNvSpPr txBox="1"/>
            <p:nvPr/>
          </p:nvSpPr>
          <p:spPr bwMode="auto">
            <a:xfrm>
              <a:off x="2834640" y="411480"/>
              <a:ext cx="3474720" cy="64008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endParaRPr lang="en-US" sz="1000" b="1" dirty="0">
                <a:solidFill>
                  <a:schemeClr val="tx1">
                    <a:lumMod val="75000"/>
                    <a:lumOff val="25000"/>
                  </a:schemeClr>
                </a:solidFill>
              </a:endParaRPr>
            </a:p>
          </p:txBody>
        </p:sp>
        <p:grpSp>
          <p:nvGrpSpPr>
            <p:cNvPr id="13" name="Group 20"/>
            <p:cNvGrpSpPr/>
            <p:nvPr/>
          </p:nvGrpSpPr>
          <p:grpSpPr>
            <a:xfrm>
              <a:off x="2834640" y="868680"/>
              <a:ext cx="3474720" cy="137160"/>
              <a:chOff x="2560321" y="2472690"/>
              <a:chExt cx="4206240" cy="137160"/>
            </a:xfrm>
          </p:grpSpPr>
          <p:sp>
            <p:nvSpPr>
              <p:cNvPr id="66" name="TextBox 6"/>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rgbClr val="003CB4"/>
                    </a:solidFill>
                    <a:latin typeface="Arial" pitchFamily="34" charset="0"/>
                    <a:cs typeface="Arial" pitchFamily="34" charset="0"/>
                  </a:rPr>
                  <a:t>[links left…]</a:t>
                </a:r>
                <a:endParaRPr lang="en-US" sz="600" dirty="0">
                  <a:solidFill>
                    <a:srgbClr val="003CB4"/>
                  </a:solidFill>
                  <a:latin typeface="Arial" pitchFamily="34" charset="0"/>
                  <a:cs typeface="Arial" pitchFamily="34" charset="0"/>
                </a:endParaRPr>
              </a:p>
            </p:txBody>
          </p:sp>
          <p:sp>
            <p:nvSpPr>
              <p:cNvPr id="67" name="TextBox 8"/>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r"/>
                <a:r>
                  <a:rPr lang="en-US" sz="600" dirty="0" smtClean="0">
                    <a:solidFill>
                      <a:srgbClr val="003CB4"/>
                    </a:solidFill>
                    <a:latin typeface="Arial" pitchFamily="34" charset="0"/>
                    <a:cs typeface="Arial" pitchFamily="34" charset="0"/>
                  </a:rPr>
                  <a:t>[links right…]</a:t>
                </a:r>
                <a:endParaRPr lang="en-US" sz="600" dirty="0">
                  <a:solidFill>
                    <a:srgbClr val="003CB4"/>
                  </a:solidFill>
                  <a:latin typeface="Arial" pitchFamily="34" charset="0"/>
                  <a:cs typeface="Arial" pitchFamily="34" charset="0"/>
                </a:endParaRPr>
              </a:p>
            </p:txBody>
          </p:sp>
        </p:grpSp>
        <p:grpSp>
          <p:nvGrpSpPr>
            <p:cNvPr id="14" name="Group 19"/>
            <p:cNvGrpSpPr/>
            <p:nvPr/>
          </p:nvGrpSpPr>
          <p:grpSpPr>
            <a:xfrm>
              <a:off x="2880360" y="502920"/>
              <a:ext cx="3383280" cy="320040"/>
              <a:chOff x="2743200" y="2841307"/>
              <a:chExt cx="3383280" cy="320040"/>
            </a:xfrm>
          </p:grpSpPr>
          <p:sp>
            <p:nvSpPr>
              <p:cNvPr id="58" name="TextBox 57"/>
              <p:cNvSpPr txBox="1"/>
              <p:nvPr/>
            </p:nvSpPr>
            <p:spPr bwMode="auto">
              <a:xfrm>
                <a:off x="5486400" y="2841307"/>
                <a:ext cx="548640" cy="320040"/>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ctr"/>
                <a:r>
                  <a:rPr lang="en-US" sz="800" b="1" i="1" dirty="0" smtClean="0">
                    <a:solidFill>
                      <a:schemeClr val="bg1"/>
                    </a:solidFill>
                  </a:rPr>
                  <a:t>search</a:t>
                </a:r>
                <a:endParaRPr lang="en-US" sz="800" b="1" i="1" dirty="0">
                  <a:solidFill>
                    <a:schemeClr val="bg1"/>
                  </a:solidFill>
                </a:endParaRPr>
              </a:p>
            </p:txBody>
          </p:sp>
          <p:grpSp>
            <p:nvGrpSpPr>
              <p:cNvPr id="16" name="Group 18"/>
              <p:cNvGrpSpPr/>
              <p:nvPr/>
            </p:nvGrpSpPr>
            <p:grpSpPr>
              <a:xfrm>
                <a:off x="2743200" y="2841307"/>
                <a:ext cx="3383280" cy="320040"/>
                <a:chOff x="2880360" y="2834640"/>
                <a:chExt cx="3383280" cy="320040"/>
              </a:xfrm>
            </p:grpSpPr>
            <p:grpSp>
              <p:nvGrpSpPr>
                <p:cNvPr id="17" name="Group 14"/>
                <p:cNvGrpSpPr/>
                <p:nvPr/>
              </p:nvGrpSpPr>
              <p:grpSpPr>
                <a:xfrm>
                  <a:off x="2880360" y="2834640"/>
                  <a:ext cx="3383280" cy="137160"/>
                  <a:chOff x="3154680" y="2834640"/>
                  <a:chExt cx="3383280" cy="137160"/>
                </a:xfrm>
              </p:grpSpPr>
              <p:sp>
                <p:nvSpPr>
                  <p:cNvPr id="64" name="TextBox 63"/>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Title:</a:t>
                    </a:r>
                    <a:endParaRPr lang="en-US" sz="600" i="1" dirty="0">
                      <a:solidFill>
                        <a:schemeClr val="tx1"/>
                      </a:solidFill>
                      <a:latin typeface="Arial" pitchFamily="34" charset="0"/>
                      <a:cs typeface="Arial" pitchFamily="34" charset="0"/>
                    </a:endParaRPr>
                  </a:p>
                </p:txBody>
              </p:sp>
              <p:sp>
                <p:nvSpPr>
                  <p:cNvPr id="65" name="TextBox 64"/>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nvGrpSpPr>
                <p:cNvPr id="18" name="Group 15"/>
                <p:cNvGrpSpPr/>
                <p:nvPr/>
              </p:nvGrpSpPr>
              <p:grpSpPr>
                <a:xfrm>
                  <a:off x="2880360" y="3017520"/>
                  <a:ext cx="3383280" cy="137160"/>
                  <a:chOff x="3154680" y="2834640"/>
                  <a:chExt cx="3383280" cy="137160"/>
                </a:xfrm>
              </p:grpSpPr>
              <p:sp>
                <p:nvSpPr>
                  <p:cNvPr id="62" name="TextBox 61"/>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Name:</a:t>
                    </a:r>
                    <a:endParaRPr lang="en-US" sz="600" i="1" dirty="0">
                      <a:solidFill>
                        <a:schemeClr val="tx1"/>
                      </a:solidFill>
                      <a:latin typeface="Arial" pitchFamily="34" charset="0"/>
                      <a:cs typeface="Arial" pitchFamily="34" charset="0"/>
                    </a:endParaRPr>
                  </a:p>
                </p:txBody>
              </p:sp>
              <p:sp>
                <p:nvSpPr>
                  <p:cNvPr id="63" name="TextBox 62"/>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Lennon, McCartney</a:t>
                    </a:r>
                    <a:endParaRPr lang="en-US" sz="600" i="1" dirty="0">
                      <a:solidFill>
                        <a:schemeClr val="tx1">
                          <a:lumMod val="50000"/>
                          <a:lumOff val="50000"/>
                        </a:schemeClr>
                      </a:solidFill>
                      <a:latin typeface="Arial" pitchFamily="34" charset="0"/>
                      <a:cs typeface="Arial" pitchFamily="34" charset="0"/>
                    </a:endParaRPr>
                  </a:p>
                </p:txBody>
              </p:sp>
            </p:grpSp>
          </p:grpSp>
        </p:grpSp>
      </p:grpSp>
      <p:grpSp>
        <p:nvGrpSpPr>
          <p:cNvPr id="19" name="Group 166"/>
          <p:cNvGrpSpPr/>
          <p:nvPr/>
        </p:nvGrpSpPr>
        <p:grpSpPr>
          <a:xfrm>
            <a:off x="320040" y="2194560"/>
            <a:ext cx="4754880" cy="137160"/>
            <a:chOff x="2468880" y="985266"/>
            <a:chExt cx="4754880" cy="137160"/>
          </a:xfrm>
        </p:grpSpPr>
        <p:grpSp>
          <p:nvGrpSpPr>
            <p:cNvPr id="20" name="Group 26"/>
            <p:cNvGrpSpPr/>
            <p:nvPr/>
          </p:nvGrpSpPr>
          <p:grpSpPr>
            <a:xfrm>
              <a:off x="2468880" y="985266"/>
              <a:ext cx="4206240" cy="137160"/>
              <a:chOff x="2468880" y="1143000"/>
              <a:chExt cx="4206240" cy="137160"/>
            </a:xfrm>
          </p:grpSpPr>
          <p:grpSp>
            <p:nvGrpSpPr>
              <p:cNvPr id="21" name="Group 25"/>
              <p:cNvGrpSpPr/>
              <p:nvPr/>
            </p:nvGrpSpPr>
            <p:grpSpPr>
              <a:xfrm>
                <a:off x="2560320" y="1143000"/>
                <a:ext cx="137160" cy="137160"/>
                <a:chOff x="1828800" y="914400"/>
                <a:chExt cx="137160" cy="137160"/>
              </a:xfrm>
            </p:grpSpPr>
            <p:sp>
              <p:nvSpPr>
                <p:cNvPr id="125" name="Rectangle 12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ectangle 12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2" name="Group 23"/>
            <p:cNvGrpSpPr/>
            <p:nvPr/>
          </p:nvGrpSpPr>
          <p:grpSpPr>
            <a:xfrm>
              <a:off x="2468880" y="985266"/>
              <a:ext cx="4754880" cy="137160"/>
              <a:chOff x="2468880" y="731520"/>
              <a:chExt cx="4754880" cy="137160"/>
            </a:xfrm>
          </p:grpSpPr>
          <p:sp>
            <p:nvSpPr>
              <p:cNvPr id="120" name="Rectangle 11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21" name="Rectangle 12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23" name="Group 31"/>
          <p:cNvGrpSpPr/>
          <p:nvPr/>
        </p:nvGrpSpPr>
        <p:grpSpPr>
          <a:xfrm>
            <a:off x="5303520" y="1828800"/>
            <a:ext cx="3474720" cy="502920"/>
            <a:chOff x="2743200" y="274320"/>
            <a:chExt cx="3474720" cy="502920"/>
          </a:xfrm>
        </p:grpSpPr>
        <p:sp>
          <p:nvSpPr>
            <p:cNvPr id="135" name="Rectangle 13"/>
            <p:cNvSpPr/>
            <p:nvPr/>
          </p:nvSpPr>
          <p:spPr>
            <a:xfrm>
              <a:off x="2743200" y="274320"/>
              <a:ext cx="347472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4" name="Group 15"/>
            <p:cNvGrpSpPr/>
            <p:nvPr/>
          </p:nvGrpSpPr>
          <p:grpSpPr>
            <a:xfrm>
              <a:off x="2788920" y="320040"/>
              <a:ext cx="3383280" cy="184785"/>
              <a:chOff x="2560320" y="960120"/>
              <a:chExt cx="5160937" cy="184785"/>
            </a:xfrm>
          </p:grpSpPr>
          <p:sp>
            <p:nvSpPr>
              <p:cNvPr id="137" name="Rectangle 13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138" name="Rectangle 13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1" name="Group 138"/>
          <p:cNvGrpSpPr/>
          <p:nvPr/>
        </p:nvGrpSpPr>
        <p:grpSpPr>
          <a:xfrm>
            <a:off x="5303520" y="2377440"/>
            <a:ext cx="3474720" cy="502920"/>
            <a:chOff x="5303520" y="5212080"/>
            <a:chExt cx="3474720" cy="502920"/>
          </a:xfrm>
        </p:grpSpPr>
        <p:grpSp>
          <p:nvGrpSpPr>
            <p:cNvPr id="32" name="Group 87"/>
            <p:cNvGrpSpPr/>
            <p:nvPr/>
          </p:nvGrpSpPr>
          <p:grpSpPr>
            <a:xfrm>
              <a:off x="5303520" y="5212080"/>
              <a:ext cx="3474720" cy="502920"/>
              <a:chOff x="2514600" y="914400"/>
              <a:chExt cx="4343400" cy="502920"/>
            </a:xfrm>
          </p:grpSpPr>
          <p:sp>
            <p:nvSpPr>
              <p:cNvPr id="150" name="Rectangle 149"/>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3" name="Group 15"/>
              <p:cNvGrpSpPr/>
              <p:nvPr/>
            </p:nvGrpSpPr>
            <p:grpSpPr>
              <a:xfrm>
                <a:off x="2560320" y="960120"/>
                <a:ext cx="4240530" cy="184785"/>
                <a:chOff x="2560320" y="960120"/>
                <a:chExt cx="4240530" cy="184785"/>
              </a:xfrm>
            </p:grpSpPr>
            <p:sp>
              <p:nvSpPr>
                <p:cNvPr id="152" name="Rectangle 151"/>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53" name="Rectangle 152"/>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4" name="Group 125"/>
            <p:cNvGrpSpPr/>
            <p:nvPr/>
          </p:nvGrpSpPr>
          <p:grpSpPr>
            <a:xfrm>
              <a:off x="5394960" y="5486400"/>
              <a:ext cx="3291840" cy="137160"/>
              <a:chOff x="446817" y="2161735"/>
              <a:chExt cx="3291840" cy="137160"/>
            </a:xfrm>
          </p:grpSpPr>
          <p:sp>
            <p:nvSpPr>
              <p:cNvPr id="142" name="Rectangle 141"/>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5" name="Group 52"/>
              <p:cNvGrpSpPr/>
              <p:nvPr/>
            </p:nvGrpSpPr>
            <p:grpSpPr>
              <a:xfrm>
                <a:off x="446817" y="2161735"/>
                <a:ext cx="3291840" cy="137160"/>
                <a:chOff x="274320" y="1600200"/>
                <a:chExt cx="3291840" cy="137160"/>
              </a:xfrm>
            </p:grpSpPr>
            <p:grpSp>
              <p:nvGrpSpPr>
                <p:cNvPr id="36" name="Group 143"/>
                <p:cNvGrpSpPr/>
                <p:nvPr/>
              </p:nvGrpSpPr>
              <p:grpSpPr>
                <a:xfrm>
                  <a:off x="274320" y="1600200"/>
                  <a:ext cx="3291840" cy="137160"/>
                  <a:chOff x="2468880" y="457200"/>
                  <a:chExt cx="3291840" cy="137160"/>
                </a:xfrm>
              </p:grpSpPr>
              <p:sp>
                <p:nvSpPr>
                  <p:cNvPr id="148" name="Rectangle 147"/>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49" name="Rectangle 148"/>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5"/>
                <p:cNvGrpSpPr/>
                <p:nvPr/>
              </p:nvGrpSpPr>
              <p:grpSpPr>
                <a:xfrm>
                  <a:off x="274320" y="1600200"/>
                  <a:ext cx="3291840" cy="137160"/>
                  <a:chOff x="274320" y="1828800"/>
                  <a:chExt cx="3291840" cy="137160"/>
                </a:xfrm>
              </p:grpSpPr>
              <p:sp>
                <p:nvSpPr>
                  <p:cNvPr id="146" name="Rectangle 145"/>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47"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It’s only love. Lennon, John (1940-1980) and McCartney, Paul (1942-).</a:t>
                    </a:r>
                  </a:p>
                </p:txBody>
              </p:sp>
            </p:grpSp>
          </p:grpSp>
        </p:grpSp>
      </p:grpSp>
      <p:grpSp>
        <p:nvGrpSpPr>
          <p:cNvPr id="38" name="Group 147"/>
          <p:cNvGrpSpPr/>
          <p:nvPr/>
        </p:nvGrpSpPr>
        <p:grpSpPr>
          <a:xfrm>
            <a:off x="5303520" y="2926080"/>
            <a:ext cx="3474720" cy="502920"/>
            <a:chOff x="5303520" y="3657600"/>
            <a:chExt cx="3474720" cy="502920"/>
          </a:xfrm>
        </p:grpSpPr>
        <p:grpSp>
          <p:nvGrpSpPr>
            <p:cNvPr id="39" name="Group 16"/>
            <p:cNvGrpSpPr/>
            <p:nvPr/>
          </p:nvGrpSpPr>
          <p:grpSpPr>
            <a:xfrm>
              <a:off x="5303520" y="3657600"/>
              <a:ext cx="3474720" cy="502920"/>
              <a:chOff x="2514600" y="914400"/>
              <a:chExt cx="4343400" cy="502920"/>
            </a:xfrm>
          </p:grpSpPr>
          <p:sp>
            <p:nvSpPr>
              <p:cNvPr id="165" name="Rectangle 164"/>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40" name="Group 15"/>
              <p:cNvGrpSpPr/>
              <p:nvPr/>
            </p:nvGrpSpPr>
            <p:grpSpPr>
              <a:xfrm>
                <a:off x="2560320" y="960120"/>
                <a:ext cx="4240530" cy="184785"/>
                <a:chOff x="2560320" y="960120"/>
                <a:chExt cx="4240530" cy="184785"/>
              </a:xfrm>
            </p:grpSpPr>
            <p:sp>
              <p:nvSpPr>
                <p:cNvPr id="167" name="Rectangle 166"/>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68" name="Rectangle 167"/>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41" name="Group 171"/>
            <p:cNvGrpSpPr/>
            <p:nvPr/>
          </p:nvGrpSpPr>
          <p:grpSpPr>
            <a:xfrm>
              <a:off x="5394960" y="3931920"/>
              <a:ext cx="3291840" cy="137160"/>
              <a:chOff x="446817" y="2161735"/>
              <a:chExt cx="3291840" cy="137160"/>
            </a:xfrm>
          </p:grpSpPr>
          <p:sp>
            <p:nvSpPr>
              <p:cNvPr id="157" name="Rectangle 15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42" name="Group 52"/>
              <p:cNvGrpSpPr/>
              <p:nvPr/>
            </p:nvGrpSpPr>
            <p:grpSpPr>
              <a:xfrm>
                <a:off x="446817" y="2161735"/>
                <a:ext cx="3291840" cy="137160"/>
                <a:chOff x="274320" y="1600200"/>
                <a:chExt cx="3291840" cy="137160"/>
              </a:xfrm>
            </p:grpSpPr>
            <p:grpSp>
              <p:nvGrpSpPr>
                <p:cNvPr id="43" name="Group 11"/>
                <p:cNvGrpSpPr/>
                <p:nvPr/>
              </p:nvGrpSpPr>
              <p:grpSpPr>
                <a:xfrm>
                  <a:off x="274320" y="1600200"/>
                  <a:ext cx="3291840" cy="137160"/>
                  <a:chOff x="2468880" y="457200"/>
                  <a:chExt cx="3291840" cy="137160"/>
                </a:xfrm>
              </p:grpSpPr>
              <p:sp>
                <p:nvSpPr>
                  <p:cNvPr id="163" name="Rectangle 16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64" name="Rectangle 163"/>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5"/>
                <p:cNvGrpSpPr/>
                <p:nvPr/>
              </p:nvGrpSpPr>
              <p:grpSpPr>
                <a:xfrm>
                  <a:off x="274320" y="1600200"/>
                  <a:ext cx="3291840" cy="137160"/>
                  <a:chOff x="274320" y="1828800"/>
                  <a:chExt cx="3291840" cy="137160"/>
                </a:xfrm>
              </p:grpSpPr>
              <p:sp>
                <p:nvSpPr>
                  <p:cNvPr id="161" name="Rectangle 16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6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It’s only love. Lennon, John (1940-1980) and McCartney, Paul (1942-).</a:t>
                    </a:r>
                  </a:p>
                </p:txBody>
              </p:sp>
            </p:grpSp>
          </p:grpSp>
        </p:grpSp>
      </p:grpSp>
      <p:grpSp>
        <p:nvGrpSpPr>
          <p:cNvPr id="105" name="Group 125"/>
          <p:cNvGrpSpPr/>
          <p:nvPr/>
        </p:nvGrpSpPr>
        <p:grpSpPr>
          <a:xfrm>
            <a:off x="5394960" y="2103120"/>
            <a:ext cx="3291840" cy="137160"/>
            <a:chOff x="446817" y="2161735"/>
            <a:chExt cx="3291840" cy="137160"/>
          </a:xfrm>
        </p:grpSpPr>
        <p:grpSp>
          <p:nvGrpSpPr>
            <p:cNvPr id="106" name="Group 52"/>
            <p:cNvGrpSpPr/>
            <p:nvPr/>
          </p:nvGrpSpPr>
          <p:grpSpPr>
            <a:xfrm>
              <a:off x="446817" y="2161735"/>
              <a:ext cx="3291840" cy="137160"/>
              <a:chOff x="274320" y="1600200"/>
              <a:chExt cx="3291840" cy="137160"/>
            </a:xfrm>
          </p:grpSpPr>
          <p:grpSp>
            <p:nvGrpSpPr>
              <p:cNvPr id="108" name="Group 11"/>
              <p:cNvGrpSpPr/>
              <p:nvPr/>
            </p:nvGrpSpPr>
            <p:grpSpPr>
              <a:xfrm>
                <a:off x="274320" y="1600200"/>
                <a:ext cx="3291840" cy="137160"/>
                <a:chOff x="2468880" y="457200"/>
                <a:chExt cx="3291840" cy="137160"/>
              </a:xfrm>
            </p:grpSpPr>
            <p:sp>
              <p:nvSpPr>
                <p:cNvPr id="112" name="Rectangle 111"/>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3" name="Rectangle 112"/>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25"/>
              <p:cNvGrpSpPr/>
              <p:nvPr/>
            </p:nvGrpSpPr>
            <p:grpSpPr>
              <a:xfrm>
                <a:off x="274320" y="1600200"/>
                <a:ext cx="3291840" cy="137160"/>
                <a:chOff x="274320" y="1828800"/>
                <a:chExt cx="3291840" cy="137160"/>
              </a:xfrm>
            </p:grpSpPr>
            <p:sp>
              <p:nvSpPr>
                <p:cNvPr id="110" name="Rectangle 109"/>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11" name="Rectangle 3"/>
                <p:cNvSpPr/>
                <p:nvPr/>
              </p:nvSpPr>
              <p:spPr>
                <a:xfrm>
                  <a:off x="457200" y="1828800"/>
                  <a:ext cx="3108960" cy="13716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It’s only love. Lennon, John (1940-1980) and McCartney, Paul (1942-).</a:t>
                  </a:r>
                </a:p>
              </p:txBody>
            </p:sp>
          </p:grpSp>
        </p:grpSp>
        <p:sp>
          <p:nvSpPr>
            <p:cNvPr id="107" name="Rectangle 10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rgbClr val="003CB4"/>
                  </a:solidFill>
                  <a:latin typeface="Arial" pitchFamily="34" charset="0"/>
                  <a:cs typeface="Arial" pitchFamily="34" charset="0"/>
                </a:rPr>
                <a:t>[view] [edit]</a:t>
              </a:r>
              <a:endParaRPr lang="en-US" sz="600" dirty="0">
                <a:solidFill>
                  <a:srgbClr val="003CB4"/>
                </a:solidFill>
                <a:latin typeface="Arial" pitchFamily="34" charset="0"/>
                <a:cs typeface="Arial" pitchFamily="34" charset="0"/>
              </a:endParaRPr>
            </a:p>
          </p:txBody>
        </p:sp>
      </p:grpSp>
      <p:grpSp>
        <p:nvGrpSpPr>
          <p:cNvPr id="114" name="Group 113"/>
          <p:cNvGrpSpPr/>
          <p:nvPr/>
        </p:nvGrpSpPr>
        <p:grpSpPr>
          <a:xfrm>
            <a:off x="320040" y="5669280"/>
            <a:ext cx="4754880" cy="320040"/>
            <a:chOff x="274320" y="3291840"/>
            <a:chExt cx="4754880" cy="320040"/>
          </a:xfrm>
        </p:grpSpPr>
        <p:sp>
          <p:nvSpPr>
            <p:cNvPr id="115" name="Rectangle 114"/>
            <p:cNvSpPr/>
            <p:nvPr/>
          </p:nvSpPr>
          <p:spPr>
            <a:xfrm>
              <a:off x="274320" y="329184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116" name="Group 52"/>
            <p:cNvGrpSpPr/>
            <p:nvPr/>
          </p:nvGrpSpPr>
          <p:grpSpPr>
            <a:xfrm>
              <a:off x="365760" y="3358919"/>
              <a:ext cx="236736" cy="185883"/>
              <a:chOff x="548640" y="2926080"/>
              <a:chExt cx="236736" cy="185883"/>
            </a:xfrm>
          </p:grpSpPr>
          <p:sp>
            <p:nvSpPr>
              <p:cNvPr id="122" name="Right Arrow 121"/>
              <p:cNvSpPr/>
              <p:nvPr/>
            </p:nvSpPr>
            <p:spPr>
              <a:xfrm>
                <a:off x="548640" y="2926080"/>
                <a:ext cx="182880" cy="137160"/>
              </a:xfrm>
              <a:prstGeom prst="rightArrow">
                <a:avLst/>
              </a:prstGeom>
              <a:solidFill>
                <a:srgbClr val="DCE6F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ross 123"/>
              <p:cNvSpPr/>
              <p:nvPr/>
            </p:nvSpPr>
            <p:spPr>
              <a:xfrm>
                <a:off x="693936" y="3020523"/>
                <a:ext cx="91440" cy="91440"/>
              </a:xfrm>
              <a:prstGeom prst="plus">
                <a:avLst>
                  <a:gd name="adj" fmla="val 33509"/>
                </a:avLst>
              </a:prstGeom>
              <a:solidFill>
                <a:srgbClr val="EBF1DE"/>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ectangle 116"/>
            <p:cNvSpPr/>
            <p:nvPr/>
          </p:nvSpPr>
          <p:spPr>
            <a:xfrm>
              <a:off x="274320" y="338328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EXPRESSION </a:t>
              </a:r>
              <a:r>
                <a:rPr lang="en-US" sz="600" b="1" dirty="0" smtClean="0">
                  <a:solidFill>
                    <a:schemeClr val="tx1"/>
                  </a:solidFill>
                  <a:latin typeface="Arial" pitchFamily="34" charset="0"/>
                  <a:cs typeface="Arial" pitchFamily="34" charset="0"/>
                </a:rPr>
                <a:t>of </a:t>
              </a:r>
              <a:r>
                <a:rPr lang="en-US" sz="600" b="1" dirty="0" smtClean="0">
                  <a:solidFill>
                    <a:schemeClr val="accent1"/>
                  </a:solidFill>
                  <a:latin typeface="Arial" pitchFamily="34" charset="0"/>
                  <a:cs typeface="Arial" pitchFamily="34" charset="0"/>
                </a:rPr>
                <a:t>It’s only love </a:t>
              </a:r>
              <a:r>
                <a:rPr lang="en-US" sz="600" b="1" dirty="0" smtClean="0">
                  <a:solidFill>
                    <a:schemeClr val="accent1"/>
                  </a:solidFill>
                  <a:latin typeface="Arial" pitchFamily="34" charset="0"/>
                  <a:cs typeface="Arial" pitchFamily="34" charset="0"/>
                </a:rPr>
                <a:t>[</a:t>
              </a:r>
              <a:r>
                <a:rPr lang="en-US" sz="600" b="1" dirty="0" smtClean="0">
                  <a:solidFill>
                    <a:schemeClr val="accent1"/>
                  </a:solidFill>
                  <a:latin typeface="Arial" pitchFamily="34" charset="0"/>
                  <a:cs typeface="Arial" pitchFamily="34" charset="0"/>
                </a:rPr>
                <a:t>Lennon </a:t>
              </a:r>
              <a:r>
                <a:rPr lang="en-US" sz="600" b="1" dirty="0" smtClean="0">
                  <a:solidFill>
                    <a:schemeClr val="accent1"/>
                  </a:solidFill>
                  <a:latin typeface="Arial" pitchFamily="34" charset="0"/>
                  <a:cs typeface="Arial" pitchFamily="34" charset="0"/>
                </a:rPr>
                <a:t>and </a:t>
              </a:r>
              <a:r>
                <a:rPr lang="en-US" sz="600" b="1" dirty="0" smtClean="0">
                  <a:solidFill>
                    <a:schemeClr val="accent1"/>
                  </a:solidFill>
                  <a:latin typeface="Arial" pitchFamily="34" charset="0"/>
                  <a:cs typeface="Arial" pitchFamily="34" charset="0"/>
                </a:rPr>
                <a:t>McCartney]</a:t>
              </a:r>
              <a:endParaRPr lang="en-US" sz="600" b="1" dirty="0" smtClean="0">
                <a:solidFill>
                  <a:schemeClr val="accent1"/>
                </a:solidFill>
                <a:latin typeface="Arial" pitchFamily="34" charset="0"/>
                <a:cs typeface="Arial" pitchFamily="34" charset="0"/>
              </a:endParaRPr>
            </a:p>
          </p:txBody>
        </p:sp>
        <p:sp>
          <p:nvSpPr>
            <p:cNvPr id="118" name="Rectangle 117"/>
            <p:cNvSpPr/>
            <p:nvPr/>
          </p:nvSpPr>
          <p:spPr>
            <a:xfrm>
              <a:off x="274320" y="338328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9" name="Rectangle 118"/>
            <p:cNvSpPr/>
            <p:nvPr/>
          </p:nvSpPr>
          <p:spPr>
            <a:xfrm>
              <a:off x="274320" y="338328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8"/>
          <p:cNvGrpSpPr>
            <a:grpSpLocks/>
          </p:cNvGrpSpPr>
          <p:nvPr/>
        </p:nvGrpSpPr>
        <p:grpSpPr bwMode="auto">
          <a:xfrm>
            <a:off x="5303520" y="914400"/>
            <a:ext cx="3473450" cy="776287"/>
            <a:chOff x="2834640" y="274320"/>
            <a:chExt cx="3474720" cy="777240"/>
          </a:xfrm>
        </p:grpSpPr>
        <p:grpSp>
          <p:nvGrpSpPr>
            <p:cNvPr id="7" name="Group 46"/>
            <p:cNvGrpSpPr>
              <a:grpSpLocks/>
            </p:cNvGrpSpPr>
            <p:nvPr/>
          </p:nvGrpSpPr>
          <p:grpSpPr bwMode="auto">
            <a:xfrm>
              <a:off x="3109378" y="274320"/>
              <a:ext cx="2925244" cy="136692"/>
              <a:chOff x="3109378" y="2743200"/>
              <a:chExt cx="2925244" cy="136692"/>
            </a:xfrm>
          </p:grpSpPr>
          <p:sp>
            <p:nvSpPr>
              <p:cNvPr id="67"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68"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69"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53" name="TextBox 52"/>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8" name="Group 20"/>
            <p:cNvGrpSpPr>
              <a:grpSpLocks/>
            </p:cNvGrpSpPr>
            <p:nvPr/>
          </p:nvGrpSpPr>
          <p:grpSpPr bwMode="auto">
            <a:xfrm>
              <a:off x="2834640" y="868774"/>
              <a:ext cx="3474720" cy="136692"/>
              <a:chOff x="2560321" y="2472784"/>
              <a:chExt cx="4206240" cy="136692"/>
            </a:xfrm>
          </p:grpSpPr>
          <p:sp>
            <p:nvSpPr>
              <p:cNvPr id="65"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66"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9" name="Group 19"/>
            <p:cNvGrpSpPr>
              <a:grpSpLocks/>
            </p:cNvGrpSpPr>
            <p:nvPr/>
          </p:nvGrpSpPr>
          <p:grpSpPr bwMode="auto">
            <a:xfrm>
              <a:off x="2880695" y="503200"/>
              <a:ext cx="3382612" cy="319478"/>
              <a:chOff x="2743535" y="2841587"/>
              <a:chExt cx="3382612" cy="319478"/>
            </a:xfrm>
          </p:grpSpPr>
          <p:sp>
            <p:nvSpPr>
              <p:cNvPr id="57" name="TextBox 56"/>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0" name="Group 18"/>
              <p:cNvGrpSpPr>
                <a:grpSpLocks/>
              </p:cNvGrpSpPr>
              <p:nvPr/>
            </p:nvGrpSpPr>
            <p:grpSpPr bwMode="auto">
              <a:xfrm>
                <a:off x="2743535" y="2841587"/>
                <a:ext cx="3382612" cy="319478"/>
                <a:chOff x="2880695" y="2834920"/>
                <a:chExt cx="3382612" cy="319478"/>
              </a:xfrm>
            </p:grpSpPr>
            <p:grpSp>
              <p:nvGrpSpPr>
                <p:cNvPr id="11" name="Group 14"/>
                <p:cNvGrpSpPr>
                  <a:grpSpLocks/>
                </p:cNvGrpSpPr>
                <p:nvPr/>
              </p:nvGrpSpPr>
              <p:grpSpPr bwMode="auto">
                <a:xfrm>
                  <a:off x="2880695" y="2834920"/>
                  <a:ext cx="3382612" cy="136692"/>
                  <a:chOff x="3155015" y="2834920"/>
                  <a:chExt cx="3382612" cy="136692"/>
                </a:xfrm>
              </p:grpSpPr>
              <p:sp>
                <p:nvSpPr>
                  <p:cNvPr id="63" name="TextBox 62"/>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64" name="TextBox 63"/>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2" name="Group 15"/>
                <p:cNvGrpSpPr>
                  <a:grpSpLocks/>
                </p:cNvGrpSpPr>
                <p:nvPr/>
              </p:nvGrpSpPr>
              <p:grpSpPr bwMode="auto">
                <a:xfrm>
                  <a:off x="2880695" y="3017706"/>
                  <a:ext cx="3382612" cy="136692"/>
                  <a:chOff x="3155015" y="2834826"/>
                  <a:chExt cx="3382612" cy="136692"/>
                </a:xfrm>
              </p:grpSpPr>
              <p:sp>
                <p:nvSpPr>
                  <p:cNvPr id="61" name="TextBox 60"/>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62" name="TextBox 61"/>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3" name="Group 31"/>
          <p:cNvGrpSpPr/>
          <p:nvPr/>
        </p:nvGrpSpPr>
        <p:grpSpPr>
          <a:xfrm>
            <a:off x="5303520" y="1828800"/>
            <a:ext cx="3474720" cy="457200"/>
            <a:chOff x="2743200" y="274320"/>
            <a:chExt cx="3474720" cy="457200"/>
          </a:xfrm>
        </p:grpSpPr>
        <p:sp>
          <p:nvSpPr>
            <p:cNvPr id="33"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4" name="Group 15"/>
            <p:cNvGrpSpPr/>
            <p:nvPr/>
          </p:nvGrpSpPr>
          <p:grpSpPr>
            <a:xfrm>
              <a:off x="2788920" y="320040"/>
              <a:ext cx="3383280" cy="184785"/>
              <a:chOff x="2560320" y="960120"/>
              <a:chExt cx="5160937" cy="184785"/>
            </a:xfrm>
          </p:grpSpPr>
          <p:sp>
            <p:nvSpPr>
              <p:cNvPr id="35" name="Rectangle 34"/>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36" name="Rectangle 35"/>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4" name="Group 177"/>
          <p:cNvGrpSpPr/>
          <p:nvPr/>
        </p:nvGrpSpPr>
        <p:grpSpPr>
          <a:xfrm>
            <a:off x="5303520" y="2377440"/>
            <a:ext cx="3474720" cy="502920"/>
            <a:chOff x="5303520" y="3108960"/>
            <a:chExt cx="3474720" cy="502920"/>
          </a:xfrm>
        </p:grpSpPr>
        <p:grpSp>
          <p:nvGrpSpPr>
            <p:cNvPr id="31" name="Group 87"/>
            <p:cNvGrpSpPr/>
            <p:nvPr/>
          </p:nvGrpSpPr>
          <p:grpSpPr>
            <a:xfrm>
              <a:off x="5303520" y="3108960"/>
              <a:ext cx="3474720" cy="502920"/>
              <a:chOff x="2514600" y="914400"/>
              <a:chExt cx="4343400" cy="502920"/>
            </a:xfrm>
          </p:grpSpPr>
          <p:sp>
            <p:nvSpPr>
              <p:cNvPr id="38"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2" name="Group 15"/>
              <p:cNvGrpSpPr/>
              <p:nvPr/>
            </p:nvGrpSpPr>
            <p:grpSpPr>
              <a:xfrm>
                <a:off x="2560320" y="960120"/>
                <a:ext cx="4240530" cy="184785"/>
                <a:chOff x="2560320" y="960120"/>
                <a:chExt cx="4240530" cy="184785"/>
              </a:xfrm>
            </p:grpSpPr>
            <p:sp>
              <p:nvSpPr>
                <p:cNvPr id="40" name="Rectangle 3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41" name="Rectangle 4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4" name="Group 97"/>
            <p:cNvGrpSpPr/>
            <p:nvPr/>
          </p:nvGrpSpPr>
          <p:grpSpPr>
            <a:xfrm>
              <a:off x="5394960" y="3383280"/>
              <a:ext cx="3291840" cy="137160"/>
              <a:chOff x="446817" y="2161735"/>
              <a:chExt cx="3291840" cy="137160"/>
            </a:xfrm>
          </p:grpSpPr>
          <p:sp>
            <p:nvSpPr>
              <p:cNvPr id="78" name="Rectangle 7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7" name="Group 52"/>
              <p:cNvGrpSpPr/>
              <p:nvPr/>
            </p:nvGrpSpPr>
            <p:grpSpPr>
              <a:xfrm>
                <a:off x="446817" y="2161735"/>
                <a:ext cx="3291840" cy="137160"/>
                <a:chOff x="274320" y="1600200"/>
                <a:chExt cx="3291840" cy="137160"/>
              </a:xfrm>
            </p:grpSpPr>
            <p:grpSp>
              <p:nvGrpSpPr>
                <p:cNvPr id="39" name="Group 11"/>
                <p:cNvGrpSpPr/>
                <p:nvPr/>
              </p:nvGrpSpPr>
              <p:grpSpPr>
                <a:xfrm>
                  <a:off x="274320" y="1600200"/>
                  <a:ext cx="3291840" cy="137160"/>
                  <a:chOff x="2468880" y="457200"/>
                  <a:chExt cx="3291840" cy="137160"/>
                </a:xfrm>
              </p:grpSpPr>
              <p:sp>
                <p:nvSpPr>
                  <p:cNvPr id="84" name="Rectangle 83"/>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85" name="Rectangle 84"/>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25"/>
                <p:cNvGrpSpPr/>
                <p:nvPr/>
              </p:nvGrpSpPr>
              <p:grpSpPr>
                <a:xfrm>
                  <a:off x="274320" y="1600200"/>
                  <a:ext cx="3291840" cy="137160"/>
                  <a:chOff x="274320" y="1828800"/>
                  <a:chExt cx="3291840" cy="137160"/>
                </a:xfrm>
              </p:grpSpPr>
              <p:sp>
                <p:nvSpPr>
                  <p:cNvPr id="82" name="Rectangle 8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8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44" name="Group 178"/>
          <p:cNvGrpSpPr/>
          <p:nvPr/>
        </p:nvGrpSpPr>
        <p:grpSpPr>
          <a:xfrm>
            <a:off x="5303520" y="2926080"/>
            <a:ext cx="3474720" cy="868680"/>
            <a:chOff x="5303520" y="3840480"/>
            <a:chExt cx="3474720" cy="868680"/>
          </a:xfrm>
        </p:grpSpPr>
        <p:grpSp>
          <p:nvGrpSpPr>
            <p:cNvPr id="47" name="Group 16"/>
            <p:cNvGrpSpPr/>
            <p:nvPr/>
          </p:nvGrpSpPr>
          <p:grpSpPr>
            <a:xfrm>
              <a:off x="5303520" y="3840480"/>
              <a:ext cx="3474720" cy="868680"/>
              <a:chOff x="2514600" y="914400"/>
              <a:chExt cx="4343400" cy="868680"/>
            </a:xfrm>
          </p:grpSpPr>
          <p:sp>
            <p:nvSpPr>
              <p:cNvPr id="43" name="Rectangle 42"/>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49" name="Group 15"/>
              <p:cNvGrpSpPr/>
              <p:nvPr/>
            </p:nvGrpSpPr>
            <p:grpSpPr>
              <a:xfrm>
                <a:off x="2560320" y="960120"/>
                <a:ext cx="4240530" cy="184785"/>
                <a:chOff x="2560320" y="960120"/>
                <a:chExt cx="4240530" cy="184785"/>
              </a:xfrm>
            </p:grpSpPr>
            <p:sp>
              <p:nvSpPr>
                <p:cNvPr id="45"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46"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50" name="Group 176"/>
            <p:cNvGrpSpPr/>
            <p:nvPr/>
          </p:nvGrpSpPr>
          <p:grpSpPr>
            <a:xfrm>
              <a:off x="5394960" y="4114800"/>
              <a:ext cx="3291840" cy="502920"/>
              <a:chOff x="5547360" y="2255520"/>
              <a:chExt cx="3291840" cy="502920"/>
            </a:xfrm>
          </p:grpSpPr>
          <p:grpSp>
            <p:nvGrpSpPr>
              <p:cNvPr id="51" name="Group 97"/>
              <p:cNvGrpSpPr/>
              <p:nvPr/>
            </p:nvGrpSpPr>
            <p:grpSpPr>
              <a:xfrm>
                <a:off x="5547360" y="2255520"/>
                <a:ext cx="3291840" cy="137160"/>
                <a:chOff x="446817" y="2161735"/>
                <a:chExt cx="3291840" cy="137160"/>
              </a:xfrm>
            </p:grpSpPr>
            <p:sp>
              <p:nvSpPr>
                <p:cNvPr id="151" name="Rectangle 15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59" name="Group 52"/>
                <p:cNvGrpSpPr/>
                <p:nvPr/>
              </p:nvGrpSpPr>
              <p:grpSpPr>
                <a:xfrm>
                  <a:off x="446817" y="2161735"/>
                  <a:ext cx="3291840" cy="137160"/>
                  <a:chOff x="274320" y="1600200"/>
                  <a:chExt cx="3291840" cy="137160"/>
                </a:xfrm>
              </p:grpSpPr>
              <p:grpSp>
                <p:nvGrpSpPr>
                  <p:cNvPr id="70" name="Group 11"/>
                  <p:cNvGrpSpPr/>
                  <p:nvPr/>
                </p:nvGrpSpPr>
                <p:grpSpPr>
                  <a:xfrm>
                    <a:off x="274320" y="1600200"/>
                    <a:ext cx="3291840" cy="137160"/>
                    <a:chOff x="2468880" y="457200"/>
                    <a:chExt cx="3291840" cy="137160"/>
                  </a:xfrm>
                </p:grpSpPr>
                <p:sp>
                  <p:nvSpPr>
                    <p:cNvPr id="157" name="Rectangle 15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58" name="Rectangle 15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25"/>
                  <p:cNvGrpSpPr/>
                  <p:nvPr/>
                </p:nvGrpSpPr>
                <p:grpSpPr>
                  <a:xfrm>
                    <a:off x="274320" y="1600200"/>
                    <a:ext cx="3291840" cy="137160"/>
                    <a:chOff x="274320" y="1828800"/>
                    <a:chExt cx="3291840" cy="137160"/>
                  </a:xfrm>
                </p:grpSpPr>
                <p:sp>
                  <p:nvSpPr>
                    <p:cNvPr id="155" name="Rectangle 15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5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72" name="Group 97"/>
              <p:cNvGrpSpPr/>
              <p:nvPr/>
            </p:nvGrpSpPr>
            <p:grpSpPr>
              <a:xfrm>
                <a:off x="5547360" y="2438400"/>
                <a:ext cx="3291840" cy="137160"/>
                <a:chOff x="446817" y="2161735"/>
                <a:chExt cx="3291840" cy="137160"/>
              </a:xfrm>
            </p:grpSpPr>
            <p:sp>
              <p:nvSpPr>
                <p:cNvPr id="160" name="Rectangle 15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77" name="Group 52"/>
                <p:cNvGrpSpPr/>
                <p:nvPr/>
              </p:nvGrpSpPr>
              <p:grpSpPr>
                <a:xfrm>
                  <a:off x="446817" y="2161735"/>
                  <a:ext cx="3291840" cy="137160"/>
                  <a:chOff x="274320" y="1600200"/>
                  <a:chExt cx="3291840" cy="137160"/>
                </a:xfrm>
              </p:grpSpPr>
              <p:grpSp>
                <p:nvGrpSpPr>
                  <p:cNvPr id="79" name="Group 11"/>
                  <p:cNvGrpSpPr/>
                  <p:nvPr/>
                </p:nvGrpSpPr>
                <p:grpSpPr>
                  <a:xfrm>
                    <a:off x="274320" y="1600200"/>
                    <a:ext cx="3291840" cy="137160"/>
                    <a:chOff x="2468880" y="457200"/>
                    <a:chExt cx="3291840" cy="137160"/>
                  </a:xfrm>
                </p:grpSpPr>
                <p:sp>
                  <p:nvSpPr>
                    <p:cNvPr id="166" name="Rectangle 16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67" name="Rectangle 16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25"/>
                  <p:cNvGrpSpPr/>
                  <p:nvPr/>
                </p:nvGrpSpPr>
                <p:grpSpPr>
                  <a:xfrm>
                    <a:off x="274320" y="1600200"/>
                    <a:ext cx="3291840" cy="137160"/>
                    <a:chOff x="274320" y="1828800"/>
                    <a:chExt cx="3291840" cy="137160"/>
                  </a:xfrm>
                </p:grpSpPr>
                <p:sp>
                  <p:nvSpPr>
                    <p:cNvPr id="164" name="Rectangle 16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6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81" name="Group 97"/>
              <p:cNvGrpSpPr/>
              <p:nvPr/>
            </p:nvGrpSpPr>
            <p:grpSpPr>
              <a:xfrm>
                <a:off x="5547360" y="2621280"/>
                <a:ext cx="3291840" cy="137160"/>
                <a:chOff x="446817" y="2161735"/>
                <a:chExt cx="3291840" cy="137160"/>
              </a:xfrm>
            </p:grpSpPr>
            <p:sp>
              <p:nvSpPr>
                <p:cNvPr id="169" name="Rectangle 16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86" name="Group 52"/>
                <p:cNvGrpSpPr/>
                <p:nvPr/>
              </p:nvGrpSpPr>
              <p:grpSpPr>
                <a:xfrm>
                  <a:off x="446817" y="2161735"/>
                  <a:ext cx="3291840" cy="137160"/>
                  <a:chOff x="274320" y="1600200"/>
                  <a:chExt cx="3291840" cy="137160"/>
                </a:xfrm>
              </p:grpSpPr>
              <p:grpSp>
                <p:nvGrpSpPr>
                  <p:cNvPr id="87" name="Group 11"/>
                  <p:cNvGrpSpPr/>
                  <p:nvPr/>
                </p:nvGrpSpPr>
                <p:grpSpPr>
                  <a:xfrm>
                    <a:off x="274320" y="1600200"/>
                    <a:ext cx="3291840" cy="137160"/>
                    <a:chOff x="2468880" y="457200"/>
                    <a:chExt cx="3291840" cy="137160"/>
                  </a:xfrm>
                </p:grpSpPr>
                <p:sp>
                  <p:nvSpPr>
                    <p:cNvPr id="175" name="Rectangle 17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76" name="Rectangle 17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25"/>
                  <p:cNvGrpSpPr/>
                  <p:nvPr/>
                </p:nvGrpSpPr>
                <p:grpSpPr>
                  <a:xfrm>
                    <a:off x="274320" y="1600200"/>
                    <a:ext cx="3291840" cy="137160"/>
                    <a:chOff x="274320" y="1828800"/>
                    <a:chExt cx="3291840" cy="137160"/>
                  </a:xfrm>
                </p:grpSpPr>
                <p:sp>
                  <p:nvSpPr>
                    <p:cNvPr id="173" name="Rectangle 17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7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84"/>
          <p:cNvGrpSpPr/>
          <p:nvPr/>
        </p:nvGrpSpPr>
        <p:grpSpPr>
          <a:xfrm>
            <a:off x="5303520" y="914400"/>
            <a:ext cx="3474720" cy="777240"/>
            <a:chOff x="2834640" y="274320"/>
            <a:chExt cx="3474720" cy="777240"/>
          </a:xfrm>
        </p:grpSpPr>
        <p:grpSp>
          <p:nvGrpSpPr>
            <p:cNvPr id="12" name="Group 46"/>
            <p:cNvGrpSpPr/>
            <p:nvPr/>
          </p:nvGrpSpPr>
          <p:grpSpPr>
            <a:xfrm>
              <a:off x="3108960" y="274320"/>
              <a:ext cx="2926080" cy="137160"/>
              <a:chOff x="3108960" y="2743200"/>
              <a:chExt cx="2926080" cy="137160"/>
            </a:xfrm>
          </p:grpSpPr>
          <p:sp>
            <p:nvSpPr>
              <p:cNvPr id="68" name="TextBox 9"/>
              <p:cNvSpPr txBox="1"/>
              <p:nvPr/>
            </p:nvSpPr>
            <p:spPr bwMode="auto">
              <a:xfrm>
                <a:off x="3108960" y="2743200"/>
                <a:ext cx="914400" cy="13716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Work</a:t>
                </a:r>
                <a:endParaRPr lang="en-US" sz="800" b="1" dirty="0">
                  <a:solidFill>
                    <a:schemeClr val="tx1">
                      <a:lumMod val="75000"/>
                      <a:lumOff val="25000"/>
                    </a:schemeClr>
                  </a:solidFill>
                </a:endParaRPr>
              </a:p>
            </p:txBody>
          </p:sp>
          <p:sp>
            <p:nvSpPr>
              <p:cNvPr id="69" name="TextBox 10"/>
              <p:cNvSpPr txBox="1"/>
              <p:nvPr/>
            </p:nvSpPr>
            <p:spPr bwMode="auto">
              <a:xfrm>
                <a:off x="5120640" y="2743200"/>
                <a:ext cx="914400" cy="137160"/>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Contributor</a:t>
                </a:r>
                <a:endParaRPr lang="en-US" sz="800" b="1" dirty="0">
                  <a:solidFill>
                    <a:schemeClr val="tx1">
                      <a:lumMod val="75000"/>
                      <a:lumOff val="25000"/>
                    </a:schemeClr>
                  </a:solidFill>
                </a:endParaRPr>
              </a:p>
            </p:txBody>
          </p:sp>
          <p:sp>
            <p:nvSpPr>
              <p:cNvPr id="70" name="TextBox 11"/>
              <p:cNvSpPr txBox="1"/>
              <p:nvPr/>
            </p:nvSpPr>
            <p:spPr bwMode="auto">
              <a:xfrm>
                <a:off x="4114800" y="2743200"/>
                <a:ext cx="914400" cy="137160"/>
              </a:xfrm>
              <a:prstGeom prst="rect">
                <a:avLst/>
              </a:prstGeom>
              <a:solidFill>
                <a:schemeClr val="bg2">
                  <a:lumMod val="75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Manifestation</a:t>
                </a:r>
                <a:endParaRPr lang="en-US" sz="800" b="1" dirty="0">
                  <a:solidFill>
                    <a:schemeClr val="tx1">
                      <a:lumMod val="75000"/>
                      <a:lumOff val="25000"/>
                    </a:schemeClr>
                  </a:solidFill>
                </a:endParaRPr>
              </a:p>
            </p:txBody>
          </p:sp>
        </p:grpSp>
        <p:sp>
          <p:nvSpPr>
            <p:cNvPr id="54" name="TextBox 53"/>
            <p:cNvSpPr txBox="1"/>
            <p:nvPr/>
          </p:nvSpPr>
          <p:spPr bwMode="auto">
            <a:xfrm>
              <a:off x="2834640" y="411480"/>
              <a:ext cx="3474720" cy="64008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endParaRPr lang="en-US" sz="1000" b="1" dirty="0">
                <a:solidFill>
                  <a:schemeClr val="tx1">
                    <a:lumMod val="75000"/>
                    <a:lumOff val="25000"/>
                  </a:schemeClr>
                </a:solidFill>
              </a:endParaRPr>
            </a:p>
          </p:txBody>
        </p:sp>
        <p:grpSp>
          <p:nvGrpSpPr>
            <p:cNvPr id="13" name="Group 20"/>
            <p:cNvGrpSpPr/>
            <p:nvPr/>
          </p:nvGrpSpPr>
          <p:grpSpPr>
            <a:xfrm>
              <a:off x="2834640" y="868680"/>
              <a:ext cx="3474720" cy="137160"/>
              <a:chOff x="2560321" y="2472690"/>
              <a:chExt cx="4206240" cy="137160"/>
            </a:xfrm>
          </p:grpSpPr>
          <p:sp>
            <p:nvSpPr>
              <p:cNvPr id="66" name="TextBox 6"/>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rgbClr val="003CB4"/>
                    </a:solidFill>
                    <a:latin typeface="Arial" pitchFamily="34" charset="0"/>
                    <a:cs typeface="Arial" pitchFamily="34" charset="0"/>
                  </a:rPr>
                  <a:t>[links left…]</a:t>
                </a:r>
                <a:endParaRPr lang="en-US" sz="600" dirty="0">
                  <a:solidFill>
                    <a:srgbClr val="003CB4"/>
                  </a:solidFill>
                  <a:latin typeface="Arial" pitchFamily="34" charset="0"/>
                  <a:cs typeface="Arial" pitchFamily="34" charset="0"/>
                </a:endParaRPr>
              </a:p>
            </p:txBody>
          </p:sp>
          <p:sp>
            <p:nvSpPr>
              <p:cNvPr id="67" name="TextBox 8"/>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r"/>
                <a:r>
                  <a:rPr lang="en-US" sz="600" dirty="0" smtClean="0">
                    <a:solidFill>
                      <a:srgbClr val="003CB4"/>
                    </a:solidFill>
                    <a:latin typeface="Arial" pitchFamily="34" charset="0"/>
                    <a:cs typeface="Arial" pitchFamily="34" charset="0"/>
                  </a:rPr>
                  <a:t>[links right…]</a:t>
                </a:r>
                <a:endParaRPr lang="en-US" sz="600" dirty="0">
                  <a:solidFill>
                    <a:srgbClr val="003CB4"/>
                  </a:solidFill>
                  <a:latin typeface="Arial" pitchFamily="34" charset="0"/>
                  <a:cs typeface="Arial" pitchFamily="34" charset="0"/>
                </a:endParaRPr>
              </a:p>
            </p:txBody>
          </p:sp>
        </p:grpSp>
        <p:grpSp>
          <p:nvGrpSpPr>
            <p:cNvPr id="14" name="Group 19"/>
            <p:cNvGrpSpPr/>
            <p:nvPr/>
          </p:nvGrpSpPr>
          <p:grpSpPr>
            <a:xfrm>
              <a:off x="2880360" y="502920"/>
              <a:ext cx="3383280" cy="320040"/>
              <a:chOff x="2743200" y="2841307"/>
              <a:chExt cx="3383280" cy="320040"/>
            </a:xfrm>
          </p:grpSpPr>
          <p:sp>
            <p:nvSpPr>
              <p:cNvPr id="58" name="TextBox 57"/>
              <p:cNvSpPr txBox="1"/>
              <p:nvPr/>
            </p:nvSpPr>
            <p:spPr bwMode="auto">
              <a:xfrm>
                <a:off x="5486400" y="2841307"/>
                <a:ext cx="548640" cy="320040"/>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ctr"/>
                <a:r>
                  <a:rPr lang="en-US" sz="800" b="1" i="1" dirty="0" smtClean="0">
                    <a:solidFill>
                      <a:schemeClr val="bg1"/>
                    </a:solidFill>
                  </a:rPr>
                  <a:t>search</a:t>
                </a:r>
                <a:endParaRPr lang="en-US" sz="800" b="1" i="1" dirty="0">
                  <a:solidFill>
                    <a:schemeClr val="bg1"/>
                  </a:solidFill>
                </a:endParaRPr>
              </a:p>
            </p:txBody>
          </p:sp>
          <p:grpSp>
            <p:nvGrpSpPr>
              <p:cNvPr id="16" name="Group 18"/>
              <p:cNvGrpSpPr/>
              <p:nvPr/>
            </p:nvGrpSpPr>
            <p:grpSpPr>
              <a:xfrm>
                <a:off x="2743200" y="2841307"/>
                <a:ext cx="3383280" cy="320040"/>
                <a:chOff x="2880360" y="2834640"/>
                <a:chExt cx="3383280" cy="320040"/>
              </a:xfrm>
            </p:grpSpPr>
            <p:grpSp>
              <p:nvGrpSpPr>
                <p:cNvPr id="17" name="Group 14"/>
                <p:cNvGrpSpPr/>
                <p:nvPr/>
              </p:nvGrpSpPr>
              <p:grpSpPr>
                <a:xfrm>
                  <a:off x="2880360" y="2834640"/>
                  <a:ext cx="3383280" cy="137160"/>
                  <a:chOff x="3154680" y="2834640"/>
                  <a:chExt cx="3383280" cy="137160"/>
                </a:xfrm>
              </p:grpSpPr>
              <p:sp>
                <p:nvSpPr>
                  <p:cNvPr id="64" name="TextBox 63"/>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Title:</a:t>
                    </a:r>
                    <a:endParaRPr lang="en-US" sz="600" i="1" dirty="0">
                      <a:solidFill>
                        <a:schemeClr val="tx1"/>
                      </a:solidFill>
                      <a:latin typeface="Arial" pitchFamily="34" charset="0"/>
                      <a:cs typeface="Arial" pitchFamily="34" charset="0"/>
                    </a:endParaRPr>
                  </a:p>
                </p:txBody>
              </p:sp>
              <p:sp>
                <p:nvSpPr>
                  <p:cNvPr id="65" name="TextBox 64"/>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nvGrpSpPr>
                <p:cNvPr id="18" name="Group 15"/>
                <p:cNvGrpSpPr/>
                <p:nvPr/>
              </p:nvGrpSpPr>
              <p:grpSpPr>
                <a:xfrm>
                  <a:off x="2880360" y="3017520"/>
                  <a:ext cx="3383280" cy="137160"/>
                  <a:chOff x="3154680" y="2834640"/>
                  <a:chExt cx="3383280" cy="137160"/>
                </a:xfrm>
              </p:grpSpPr>
              <p:sp>
                <p:nvSpPr>
                  <p:cNvPr id="62" name="TextBox 61"/>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Name:</a:t>
                    </a:r>
                    <a:endParaRPr lang="en-US" sz="600" i="1" dirty="0">
                      <a:solidFill>
                        <a:schemeClr val="tx1"/>
                      </a:solidFill>
                      <a:latin typeface="Arial" pitchFamily="34" charset="0"/>
                      <a:cs typeface="Arial" pitchFamily="34" charset="0"/>
                    </a:endParaRPr>
                  </a:p>
                </p:txBody>
              </p:sp>
              <p:sp>
                <p:nvSpPr>
                  <p:cNvPr id="63" name="TextBox 62"/>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Lennon, McCartney</a:t>
                    </a:r>
                    <a:endParaRPr lang="en-US" sz="600" i="1" dirty="0">
                      <a:solidFill>
                        <a:schemeClr val="tx1">
                          <a:lumMod val="50000"/>
                          <a:lumOff val="50000"/>
                        </a:schemeClr>
                      </a:solidFill>
                      <a:latin typeface="Arial" pitchFamily="34" charset="0"/>
                      <a:cs typeface="Arial" pitchFamily="34" charset="0"/>
                    </a:endParaRPr>
                  </a:p>
                </p:txBody>
              </p:sp>
            </p:grpSp>
          </p:grpSp>
        </p:grpSp>
      </p:grpSp>
      <p:grpSp>
        <p:nvGrpSpPr>
          <p:cNvPr id="19" name="Group 166"/>
          <p:cNvGrpSpPr/>
          <p:nvPr/>
        </p:nvGrpSpPr>
        <p:grpSpPr>
          <a:xfrm>
            <a:off x="320040" y="2194560"/>
            <a:ext cx="4754880" cy="137160"/>
            <a:chOff x="2468880" y="985266"/>
            <a:chExt cx="4754880" cy="137160"/>
          </a:xfrm>
        </p:grpSpPr>
        <p:grpSp>
          <p:nvGrpSpPr>
            <p:cNvPr id="20" name="Group 26"/>
            <p:cNvGrpSpPr/>
            <p:nvPr/>
          </p:nvGrpSpPr>
          <p:grpSpPr>
            <a:xfrm>
              <a:off x="2468880" y="985266"/>
              <a:ext cx="4206240" cy="137160"/>
              <a:chOff x="2468880" y="1143000"/>
              <a:chExt cx="4206240" cy="137160"/>
            </a:xfrm>
          </p:grpSpPr>
          <p:grpSp>
            <p:nvGrpSpPr>
              <p:cNvPr id="21" name="Group 25"/>
              <p:cNvGrpSpPr/>
              <p:nvPr/>
            </p:nvGrpSpPr>
            <p:grpSpPr>
              <a:xfrm>
                <a:off x="2560320" y="1143000"/>
                <a:ext cx="137160" cy="137160"/>
                <a:chOff x="1828800" y="914400"/>
                <a:chExt cx="137160" cy="137160"/>
              </a:xfrm>
            </p:grpSpPr>
            <p:sp>
              <p:nvSpPr>
                <p:cNvPr id="125" name="Rectangle 12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ectangle 12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2" name="Group 23"/>
            <p:cNvGrpSpPr/>
            <p:nvPr/>
          </p:nvGrpSpPr>
          <p:grpSpPr>
            <a:xfrm>
              <a:off x="2468880" y="985266"/>
              <a:ext cx="4754880" cy="137160"/>
              <a:chOff x="2468880" y="731520"/>
              <a:chExt cx="4754880" cy="137160"/>
            </a:xfrm>
          </p:grpSpPr>
          <p:sp>
            <p:nvSpPr>
              <p:cNvPr id="120" name="Rectangle 11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21" name="Rectangle 12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105" name="Group 31"/>
          <p:cNvGrpSpPr/>
          <p:nvPr/>
        </p:nvGrpSpPr>
        <p:grpSpPr>
          <a:xfrm>
            <a:off x="5303520" y="1828800"/>
            <a:ext cx="3474720" cy="3291840"/>
            <a:chOff x="2743200" y="274320"/>
            <a:chExt cx="3474720" cy="3291840"/>
          </a:xfrm>
        </p:grpSpPr>
        <p:sp>
          <p:nvSpPr>
            <p:cNvPr id="106" name="Rectangle 13"/>
            <p:cNvSpPr/>
            <p:nvPr/>
          </p:nvSpPr>
          <p:spPr>
            <a:xfrm>
              <a:off x="2743200" y="274320"/>
              <a:ext cx="3474720" cy="329184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08" name="Group 15"/>
            <p:cNvGrpSpPr/>
            <p:nvPr/>
          </p:nvGrpSpPr>
          <p:grpSpPr>
            <a:xfrm>
              <a:off x="2788920" y="320040"/>
              <a:ext cx="3383280" cy="184785"/>
              <a:chOff x="2560320" y="960120"/>
              <a:chExt cx="5160937" cy="184785"/>
            </a:xfrm>
          </p:grpSpPr>
          <p:sp>
            <p:nvSpPr>
              <p:cNvPr id="109" name="Rectangle 108"/>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114" name="Rectangle 113"/>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15" name="Group 123"/>
          <p:cNvGrpSpPr/>
          <p:nvPr/>
        </p:nvGrpSpPr>
        <p:grpSpPr>
          <a:xfrm>
            <a:off x="5303520" y="5166360"/>
            <a:ext cx="3474720" cy="502920"/>
            <a:chOff x="5303520" y="5212080"/>
            <a:chExt cx="3474720" cy="502920"/>
          </a:xfrm>
        </p:grpSpPr>
        <p:grpSp>
          <p:nvGrpSpPr>
            <p:cNvPr id="116" name="Group 87"/>
            <p:cNvGrpSpPr/>
            <p:nvPr/>
          </p:nvGrpSpPr>
          <p:grpSpPr>
            <a:xfrm>
              <a:off x="5303520" y="5212080"/>
              <a:ext cx="3474720" cy="502920"/>
              <a:chOff x="2514600" y="914400"/>
              <a:chExt cx="4343400" cy="502920"/>
            </a:xfrm>
          </p:grpSpPr>
          <p:sp>
            <p:nvSpPr>
              <p:cNvPr id="131" name="Rectangle 130"/>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32" name="Group 15"/>
              <p:cNvGrpSpPr/>
              <p:nvPr/>
            </p:nvGrpSpPr>
            <p:grpSpPr>
              <a:xfrm>
                <a:off x="2560320" y="960120"/>
                <a:ext cx="4240530" cy="184785"/>
                <a:chOff x="2560320" y="960120"/>
                <a:chExt cx="4240530" cy="184785"/>
              </a:xfrm>
            </p:grpSpPr>
            <p:sp>
              <p:nvSpPr>
                <p:cNvPr id="133" name="Rectangle 132"/>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34" name="Rectangle 133"/>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17" name="Group 125"/>
            <p:cNvGrpSpPr/>
            <p:nvPr/>
          </p:nvGrpSpPr>
          <p:grpSpPr>
            <a:xfrm>
              <a:off x="5394960" y="5486400"/>
              <a:ext cx="3291840" cy="137160"/>
              <a:chOff x="446817" y="2161735"/>
              <a:chExt cx="3291840" cy="137160"/>
            </a:xfrm>
          </p:grpSpPr>
          <p:sp>
            <p:nvSpPr>
              <p:cNvPr id="118" name="Rectangle 11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19" name="Group 52"/>
              <p:cNvGrpSpPr/>
              <p:nvPr/>
            </p:nvGrpSpPr>
            <p:grpSpPr>
              <a:xfrm>
                <a:off x="446817" y="2161735"/>
                <a:ext cx="3291840" cy="137160"/>
                <a:chOff x="274320" y="1600200"/>
                <a:chExt cx="3291840" cy="137160"/>
              </a:xfrm>
            </p:grpSpPr>
            <p:grpSp>
              <p:nvGrpSpPr>
                <p:cNvPr id="122" name="Group 121"/>
                <p:cNvGrpSpPr/>
                <p:nvPr/>
              </p:nvGrpSpPr>
              <p:grpSpPr>
                <a:xfrm>
                  <a:off x="274320" y="1600200"/>
                  <a:ext cx="3291840" cy="137160"/>
                  <a:chOff x="2468880" y="457200"/>
                  <a:chExt cx="3291840" cy="137160"/>
                </a:xfrm>
              </p:grpSpPr>
              <p:sp>
                <p:nvSpPr>
                  <p:cNvPr id="128" name="Rectangle 127"/>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9" name="Rectangle 128"/>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25"/>
                <p:cNvGrpSpPr/>
                <p:nvPr/>
              </p:nvGrpSpPr>
              <p:grpSpPr>
                <a:xfrm>
                  <a:off x="274320" y="1600200"/>
                  <a:ext cx="3291840" cy="137160"/>
                  <a:chOff x="274320" y="1828800"/>
                  <a:chExt cx="3291840" cy="137160"/>
                </a:xfrm>
              </p:grpSpPr>
              <p:sp>
                <p:nvSpPr>
                  <p:cNvPr id="126" name="Rectangle 125"/>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27"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It’s only love. Lennon, John (1940-1980) and McCartney, Paul (1942-).</a:t>
                    </a:r>
                  </a:p>
                </p:txBody>
              </p:sp>
            </p:grpSp>
          </p:grpSp>
        </p:grpSp>
      </p:grpSp>
      <p:grpSp>
        <p:nvGrpSpPr>
          <p:cNvPr id="136" name="Group 147"/>
          <p:cNvGrpSpPr/>
          <p:nvPr/>
        </p:nvGrpSpPr>
        <p:grpSpPr>
          <a:xfrm>
            <a:off x="5303520" y="5715000"/>
            <a:ext cx="3474720" cy="502920"/>
            <a:chOff x="5303520" y="3657600"/>
            <a:chExt cx="3474720" cy="502920"/>
          </a:xfrm>
        </p:grpSpPr>
        <p:grpSp>
          <p:nvGrpSpPr>
            <p:cNvPr id="139" name="Group 16"/>
            <p:cNvGrpSpPr/>
            <p:nvPr/>
          </p:nvGrpSpPr>
          <p:grpSpPr>
            <a:xfrm>
              <a:off x="5303520" y="3657600"/>
              <a:ext cx="3474720" cy="502920"/>
              <a:chOff x="2514600" y="914400"/>
              <a:chExt cx="4343400" cy="502920"/>
            </a:xfrm>
          </p:grpSpPr>
          <p:sp>
            <p:nvSpPr>
              <p:cNvPr id="158" name="Rectangle 15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59" name="Group 15"/>
              <p:cNvGrpSpPr/>
              <p:nvPr/>
            </p:nvGrpSpPr>
            <p:grpSpPr>
              <a:xfrm>
                <a:off x="2560320" y="960120"/>
                <a:ext cx="4240530" cy="184785"/>
                <a:chOff x="2560320" y="960120"/>
                <a:chExt cx="4240530" cy="184785"/>
              </a:xfrm>
            </p:grpSpPr>
            <p:sp>
              <p:nvSpPr>
                <p:cNvPr id="160" name="Rectangle 15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66" name="Rectangle 16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40" name="Group 171"/>
            <p:cNvGrpSpPr/>
            <p:nvPr/>
          </p:nvGrpSpPr>
          <p:grpSpPr>
            <a:xfrm>
              <a:off x="5394960" y="3931920"/>
              <a:ext cx="3291840" cy="137160"/>
              <a:chOff x="446817" y="2161735"/>
              <a:chExt cx="3291840" cy="137160"/>
            </a:xfrm>
          </p:grpSpPr>
          <p:sp>
            <p:nvSpPr>
              <p:cNvPr id="141" name="Rectangle 14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43" name="Group 52"/>
              <p:cNvGrpSpPr/>
              <p:nvPr/>
            </p:nvGrpSpPr>
            <p:grpSpPr>
              <a:xfrm>
                <a:off x="446817" y="2161735"/>
                <a:ext cx="3291840" cy="137160"/>
                <a:chOff x="274320" y="1600200"/>
                <a:chExt cx="3291840" cy="137160"/>
              </a:xfrm>
            </p:grpSpPr>
            <p:grpSp>
              <p:nvGrpSpPr>
                <p:cNvPr id="144" name="Group 11"/>
                <p:cNvGrpSpPr/>
                <p:nvPr/>
              </p:nvGrpSpPr>
              <p:grpSpPr>
                <a:xfrm>
                  <a:off x="274320" y="1600200"/>
                  <a:ext cx="3291840" cy="137160"/>
                  <a:chOff x="2468880" y="457200"/>
                  <a:chExt cx="3291840" cy="137160"/>
                </a:xfrm>
              </p:grpSpPr>
              <p:sp>
                <p:nvSpPr>
                  <p:cNvPr id="155" name="Rectangle 15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56" name="Rectangle 155"/>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25"/>
                <p:cNvGrpSpPr/>
                <p:nvPr/>
              </p:nvGrpSpPr>
              <p:grpSpPr>
                <a:xfrm>
                  <a:off x="274320" y="1600200"/>
                  <a:ext cx="3291840" cy="137160"/>
                  <a:chOff x="274320" y="1828800"/>
                  <a:chExt cx="3291840" cy="137160"/>
                </a:xfrm>
              </p:grpSpPr>
              <p:sp>
                <p:nvSpPr>
                  <p:cNvPr id="151" name="Rectangle 15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5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It’s only love. Lennon, John (1940-1980) and McCartney, Paul (1942-).</a:t>
                    </a:r>
                  </a:p>
                </p:txBody>
              </p:sp>
            </p:grpSp>
          </p:grpSp>
        </p:grpSp>
      </p:grpSp>
      <p:grpSp>
        <p:nvGrpSpPr>
          <p:cNvPr id="169" name="Group 193"/>
          <p:cNvGrpSpPr/>
          <p:nvPr/>
        </p:nvGrpSpPr>
        <p:grpSpPr>
          <a:xfrm>
            <a:off x="5394960" y="2103120"/>
            <a:ext cx="3291840" cy="2926080"/>
            <a:chOff x="4572000" y="1828800"/>
            <a:chExt cx="3291840" cy="2926080"/>
          </a:xfrm>
        </p:grpSpPr>
        <p:sp>
          <p:nvSpPr>
            <p:cNvPr id="170" name="Rectangle 169"/>
            <p:cNvSpPr/>
            <p:nvPr/>
          </p:nvSpPr>
          <p:spPr>
            <a:xfrm>
              <a:off x="4572000" y="1828800"/>
              <a:ext cx="3291840" cy="29260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171" name="Group 53"/>
            <p:cNvGrpSpPr/>
            <p:nvPr/>
          </p:nvGrpSpPr>
          <p:grpSpPr>
            <a:xfrm>
              <a:off x="4617720" y="1874520"/>
              <a:ext cx="3200400" cy="274320"/>
              <a:chOff x="1828800" y="1828800"/>
              <a:chExt cx="3200400" cy="274320"/>
            </a:xfrm>
          </p:grpSpPr>
          <p:sp>
            <p:nvSpPr>
              <p:cNvPr id="176" name="Rectangle 175"/>
              <p:cNvSpPr/>
              <p:nvPr/>
            </p:nvSpPr>
            <p:spPr>
              <a:xfrm>
                <a:off x="1828800" y="1828800"/>
                <a:ext cx="274320" cy="27432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77" name="Rectangle 176"/>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700" b="1" dirty="0" smtClean="0">
                    <a:solidFill>
                      <a:schemeClr val="tx1">
                        <a:lumMod val="75000"/>
                        <a:lumOff val="25000"/>
                      </a:schemeClr>
                    </a:solidFill>
                    <a:latin typeface="Arial" pitchFamily="34" charset="0"/>
                    <a:cs typeface="Arial" pitchFamily="34" charset="0"/>
                  </a:rPr>
                  <a:t>It’s only love.</a:t>
                </a:r>
                <a:br>
                  <a:rPr lang="it-IT" sz="700" b="1" dirty="0" smtClean="0">
                    <a:solidFill>
                      <a:schemeClr val="tx1">
                        <a:lumMod val="75000"/>
                        <a:lumOff val="25000"/>
                      </a:schemeClr>
                    </a:solidFill>
                    <a:latin typeface="Arial" pitchFamily="34" charset="0"/>
                    <a:cs typeface="Arial" pitchFamily="34" charset="0"/>
                  </a:rPr>
                </a:br>
                <a:r>
                  <a:rPr lang="it-IT" sz="700" dirty="0" smtClean="0">
                    <a:solidFill>
                      <a:schemeClr val="tx1">
                        <a:lumMod val="75000"/>
                        <a:lumOff val="25000"/>
                      </a:schemeClr>
                    </a:solidFill>
                    <a:latin typeface="Arial" pitchFamily="34" charset="0"/>
                    <a:cs typeface="Arial" pitchFamily="34" charset="0"/>
                  </a:rPr>
                  <a:t>Lennon, John (1940-1980) and McCartney (1942-).</a:t>
                </a:r>
              </a:p>
            </p:txBody>
          </p:sp>
        </p:grpSp>
        <p:sp>
          <p:nvSpPr>
            <p:cNvPr id="172" name="Rectangle 171"/>
            <p:cNvSpPr/>
            <p:nvPr/>
          </p:nvSpPr>
          <p:spPr>
            <a:xfrm>
              <a:off x="4617720" y="45262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work]</a:t>
              </a:r>
              <a:endParaRPr lang="en-US" sz="600" dirty="0">
                <a:solidFill>
                  <a:schemeClr val="bg1"/>
                </a:solidFill>
                <a:latin typeface="Arial" pitchFamily="34" charset="0"/>
                <a:cs typeface="Arial" pitchFamily="34" charset="0"/>
              </a:endParaRPr>
            </a:p>
          </p:txBody>
        </p:sp>
        <p:grpSp>
          <p:nvGrpSpPr>
            <p:cNvPr id="173" name="Group 336"/>
            <p:cNvGrpSpPr/>
            <p:nvPr/>
          </p:nvGrpSpPr>
          <p:grpSpPr>
            <a:xfrm>
              <a:off x="4572000" y="2194560"/>
              <a:ext cx="3291840" cy="137160"/>
              <a:chOff x="5349240" y="2194560"/>
              <a:chExt cx="3291840" cy="137160"/>
            </a:xfrm>
          </p:grpSpPr>
          <p:sp>
            <p:nvSpPr>
              <p:cNvPr id="174" name="Rectangle 173"/>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175" name="Rectangle 174"/>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  structure  :  related works  :  </a:t>
                </a:r>
                <a:r>
                  <a:rPr lang="en-US" sz="600" dirty="0" smtClean="0">
                    <a:solidFill>
                      <a:schemeClr val="bg1">
                        <a:lumMod val="50000"/>
                      </a:schemeClr>
                    </a:solidFill>
                    <a:latin typeface="Arial" pitchFamily="34" charset="0"/>
                    <a:cs typeface="Arial" pitchFamily="34" charset="0"/>
                  </a:rPr>
                  <a:t>expressions</a:t>
                </a:r>
                <a:r>
                  <a:rPr lang="en-US" sz="600" dirty="0" smtClean="0">
                    <a:solidFill>
                      <a:srgbClr val="003CB4"/>
                    </a:solidFill>
                    <a:latin typeface="Arial" pitchFamily="34" charset="0"/>
                    <a:cs typeface="Arial" pitchFamily="34" charset="0"/>
                  </a:rPr>
                  <a:t>  ::  everything</a:t>
                </a:r>
              </a:p>
            </p:txBody>
          </p:sp>
        </p:grpSp>
      </p:grpSp>
      <p:sp>
        <p:nvSpPr>
          <p:cNvPr id="178" name="Rectangle 177"/>
          <p:cNvSpPr/>
          <p:nvPr/>
        </p:nvSpPr>
        <p:spPr>
          <a:xfrm>
            <a:off x="5440680" y="2651760"/>
            <a:ext cx="3200400" cy="182880"/>
          </a:xfrm>
          <a:prstGeom prst="rect">
            <a:avLst/>
          </a:prstGeom>
          <a:noFill/>
          <a:ln w="12700">
            <a:solidFill>
              <a:schemeClr val="accent3">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Expressions</a:t>
            </a:r>
            <a:endParaRPr lang="en-US" sz="600" dirty="0">
              <a:solidFill>
                <a:srgbClr val="0043C8"/>
              </a:solidFill>
              <a:latin typeface="Arial" pitchFamily="34" charset="0"/>
              <a:cs typeface="Arial" pitchFamily="34" charset="0"/>
            </a:endParaRPr>
          </a:p>
        </p:txBody>
      </p:sp>
      <p:grpSp>
        <p:nvGrpSpPr>
          <p:cNvPr id="180" name="Group 58"/>
          <p:cNvGrpSpPr/>
          <p:nvPr/>
        </p:nvGrpSpPr>
        <p:grpSpPr>
          <a:xfrm>
            <a:off x="5440680" y="2880360"/>
            <a:ext cx="3200400" cy="276999"/>
            <a:chOff x="2468880" y="731520"/>
            <a:chExt cx="3200400" cy="276999"/>
          </a:xfrm>
        </p:grpSpPr>
        <p:sp>
          <p:nvSpPr>
            <p:cNvPr id="181" name="Rectangle 180"/>
            <p:cNvSpPr/>
            <p:nvPr/>
          </p:nvSpPr>
          <p:spPr>
            <a:xfrm>
              <a:off x="2468880" y="731520"/>
              <a:ext cx="3200400"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dirty="0" smtClean="0">
                  <a:solidFill>
                    <a:schemeClr val="tx1"/>
                  </a:solidFill>
                  <a:latin typeface="Arial" pitchFamily="34" charset="0"/>
                  <a:cs typeface="Arial" pitchFamily="34" charset="0"/>
                </a:rPr>
                <a:t>It’s only love. The Beatles. 1965.</a:t>
              </a:r>
              <a:br>
                <a:rPr lang="en-US" sz="600" dirty="0" smtClean="0">
                  <a:solidFill>
                    <a:schemeClr val="tx1"/>
                  </a:solidFill>
                  <a:latin typeface="Arial" pitchFamily="34" charset="0"/>
                  <a:cs typeface="Arial" pitchFamily="34" charset="0"/>
                </a:rPr>
              </a:br>
              <a:r>
                <a:rPr lang="en-US" sz="600" dirty="0" smtClean="0">
                  <a:solidFill>
                    <a:schemeClr val="tx1"/>
                  </a:solidFill>
                  <a:latin typeface="Arial" pitchFamily="34" charset="0"/>
                  <a:cs typeface="Arial" pitchFamily="34" charset="0"/>
                </a:rPr>
                <a:t>Help!.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 London, England (1965).</a:t>
              </a:r>
            </a:p>
          </p:txBody>
        </p:sp>
        <p:sp>
          <p:nvSpPr>
            <p:cNvPr id="182" name="Rectangle 181"/>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83" name="Rectangle 182"/>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186" name="Group 58"/>
          <p:cNvGrpSpPr/>
          <p:nvPr/>
        </p:nvGrpSpPr>
        <p:grpSpPr>
          <a:xfrm>
            <a:off x="5440680" y="3108960"/>
            <a:ext cx="3200400" cy="276999"/>
            <a:chOff x="2468880" y="731520"/>
            <a:chExt cx="3200400" cy="276999"/>
          </a:xfrm>
        </p:grpSpPr>
        <p:sp>
          <p:nvSpPr>
            <p:cNvPr id="187" name="Rectangle 186"/>
            <p:cNvSpPr/>
            <p:nvPr/>
          </p:nvSpPr>
          <p:spPr>
            <a:xfrm>
              <a:off x="2468880" y="731520"/>
              <a:ext cx="3200400"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dirty="0" smtClean="0">
                  <a:solidFill>
                    <a:schemeClr val="tx1"/>
                  </a:solidFill>
                  <a:latin typeface="Arial" pitchFamily="34" charset="0"/>
                  <a:cs typeface="Arial" pitchFamily="34" charset="0"/>
                </a:rPr>
                <a:t>//Expression title// //Performer// //Performance date//</a:t>
              </a:r>
            </a:p>
            <a:p>
              <a:r>
                <a:rPr lang="en-US" sz="600" dirty="0" smtClean="0">
                  <a:solidFill>
                    <a:schemeClr val="tx1"/>
                  </a:solidFill>
                  <a:latin typeface="Arial" pitchFamily="34" charset="0"/>
                  <a:cs typeface="Arial" pitchFamily="34" charset="0"/>
                </a:rPr>
                <a:t>//Manifestation information//</a:t>
              </a:r>
            </a:p>
          </p:txBody>
        </p:sp>
        <p:sp>
          <p:nvSpPr>
            <p:cNvPr id="188" name="Rectangle 187"/>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89" name="Rectangle 188"/>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193" name="Group 58"/>
          <p:cNvGrpSpPr/>
          <p:nvPr/>
        </p:nvGrpSpPr>
        <p:grpSpPr>
          <a:xfrm>
            <a:off x="5440680" y="3337560"/>
            <a:ext cx="3200400" cy="276999"/>
            <a:chOff x="2468880" y="731520"/>
            <a:chExt cx="3200400" cy="276999"/>
          </a:xfrm>
        </p:grpSpPr>
        <p:sp>
          <p:nvSpPr>
            <p:cNvPr id="195" name="Rectangle 194"/>
            <p:cNvSpPr/>
            <p:nvPr/>
          </p:nvSpPr>
          <p:spPr>
            <a:xfrm>
              <a:off x="2468880" y="731520"/>
              <a:ext cx="3200400"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dirty="0" smtClean="0">
                  <a:solidFill>
                    <a:schemeClr val="tx1"/>
                  </a:solidFill>
                  <a:latin typeface="Arial" pitchFamily="34" charset="0"/>
                  <a:cs typeface="Arial" pitchFamily="34" charset="0"/>
                </a:rPr>
                <a:t>//Expression title// //Performer// //Performance date//</a:t>
              </a:r>
            </a:p>
            <a:p>
              <a:r>
                <a:rPr lang="en-US" sz="600" dirty="0" smtClean="0">
                  <a:solidFill>
                    <a:schemeClr val="tx1"/>
                  </a:solidFill>
                  <a:latin typeface="Arial" pitchFamily="34" charset="0"/>
                  <a:cs typeface="Arial" pitchFamily="34" charset="0"/>
                </a:rPr>
                <a:t>//Manifestation information//</a:t>
              </a:r>
            </a:p>
          </p:txBody>
        </p:sp>
        <p:sp>
          <p:nvSpPr>
            <p:cNvPr id="196" name="Rectangle 195"/>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97" name="Rectangle 196"/>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135" name="Group 134"/>
          <p:cNvGrpSpPr/>
          <p:nvPr/>
        </p:nvGrpSpPr>
        <p:grpSpPr>
          <a:xfrm>
            <a:off x="320040" y="5669280"/>
            <a:ext cx="4754880" cy="320040"/>
            <a:chOff x="274320" y="3291840"/>
            <a:chExt cx="4754880" cy="320040"/>
          </a:xfrm>
        </p:grpSpPr>
        <p:sp>
          <p:nvSpPr>
            <p:cNvPr id="137" name="Rectangle 136"/>
            <p:cNvSpPr/>
            <p:nvPr/>
          </p:nvSpPr>
          <p:spPr>
            <a:xfrm>
              <a:off x="274320" y="329184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138" name="Group 52"/>
            <p:cNvGrpSpPr/>
            <p:nvPr/>
          </p:nvGrpSpPr>
          <p:grpSpPr>
            <a:xfrm>
              <a:off x="365760" y="3358919"/>
              <a:ext cx="236736" cy="185883"/>
              <a:chOff x="548640" y="2926080"/>
              <a:chExt cx="236736" cy="185883"/>
            </a:xfrm>
          </p:grpSpPr>
          <p:sp>
            <p:nvSpPr>
              <p:cNvPr id="148" name="Right Arrow 147"/>
              <p:cNvSpPr/>
              <p:nvPr/>
            </p:nvSpPr>
            <p:spPr>
              <a:xfrm>
                <a:off x="548640" y="2926080"/>
                <a:ext cx="182880" cy="137160"/>
              </a:xfrm>
              <a:prstGeom prst="rightArrow">
                <a:avLst/>
              </a:prstGeom>
              <a:solidFill>
                <a:srgbClr val="DCE6F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ross 148"/>
              <p:cNvSpPr/>
              <p:nvPr/>
            </p:nvSpPr>
            <p:spPr>
              <a:xfrm>
                <a:off x="693936" y="3020523"/>
                <a:ext cx="91440" cy="91440"/>
              </a:xfrm>
              <a:prstGeom prst="plus">
                <a:avLst>
                  <a:gd name="adj" fmla="val 33509"/>
                </a:avLst>
              </a:prstGeom>
              <a:solidFill>
                <a:srgbClr val="EBF1DE"/>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ectangle 141"/>
            <p:cNvSpPr/>
            <p:nvPr/>
          </p:nvSpPr>
          <p:spPr>
            <a:xfrm>
              <a:off x="274320" y="338328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EXPRESSION </a:t>
              </a:r>
              <a:r>
                <a:rPr lang="en-US" sz="600" b="1" dirty="0" smtClean="0">
                  <a:solidFill>
                    <a:schemeClr val="tx1"/>
                  </a:solidFill>
                  <a:latin typeface="Arial" pitchFamily="34" charset="0"/>
                  <a:cs typeface="Arial" pitchFamily="34" charset="0"/>
                </a:rPr>
                <a:t>of </a:t>
              </a:r>
              <a:r>
                <a:rPr lang="en-US" sz="600" b="1" dirty="0" smtClean="0">
                  <a:solidFill>
                    <a:schemeClr val="accent1"/>
                  </a:solidFill>
                  <a:latin typeface="Arial" pitchFamily="34" charset="0"/>
                  <a:cs typeface="Arial" pitchFamily="34" charset="0"/>
                </a:rPr>
                <a:t>It’s only love </a:t>
              </a:r>
              <a:r>
                <a:rPr lang="en-US" sz="600" b="1" dirty="0" smtClean="0">
                  <a:solidFill>
                    <a:schemeClr val="accent1"/>
                  </a:solidFill>
                  <a:latin typeface="Arial" pitchFamily="34" charset="0"/>
                  <a:cs typeface="Arial" pitchFamily="34" charset="0"/>
                </a:rPr>
                <a:t>[</a:t>
              </a:r>
              <a:r>
                <a:rPr lang="en-US" sz="600" b="1" dirty="0" smtClean="0">
                  <a:solidFill>
                    <a:schemeClr val="accent1"/>
                  </a:solidFill>
                  <a:latin typeface="Arial" pitchFamily="34" charset="0"/>
                  <a:cs typeface="Arial" pitchFamily="34" charset="0"/>
                </a:rPr>
                <a:t>Lennon </a:t>
              </a:r>
              <a:r>
                <a:rPr lang="en-US" sz="600" b="1" dirty="0" smtClean="0">
                  <a:solidFill>
                    <a:schemeClr val="accent1"/>
                  </a:solidFill>
                  <a:latin typeface="Arial" pitchFamily="34" charset="0"/>
                  <a:cs typeface="Arial" pitchFamily="34" charset="0"/>
                </a:rPr>
                <a:t>and </a:t>
              </a:r>
              <a:r>
                <a:rPr lang="en-US" sz="600" b="1" dirty="0" smtClean="0">
                  <a:solidFill>
                    <a:schemeClr val="accent1"/>
                  </a:solidFill>
                  <a:latin typeface="Arial" pitchFamily="34" charset="0"/>
                  <a:cs typeface="Arial" pitchFamily="34" charset="0"/>
                </a:rPr>
                <a:t>McCartney]</a:t>
              </a:r>
              <a:endParaRPr lang="en-US" sz="600" b="1" dirty="0" smtClean="0">
                <a:solidFill>
                  <a:schemeClr val="accent1"/>
                </a:solidFill>
                <a:latin typeface="Arial" pitchFamily="34" charset="0"/>
                <a:cs typeface="Arial" pitchFamily="34" charset="0"/>
              </a:endParaRPr>
            </a:p>
          </p:txBody>
        </p:sp>
        <p:sp>
          <p:nvSpPr>
            <p:cNvPr id="146" name="Rectangle 145"/>
            <p:cNvSpPr/>
            <p:nvPr/>
          </p:nvSpPr>
          <p:spPr>
            <a:xfrm>
              <a:off x="274320" y="338328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47" name="Rectangle 146"/>
            <p:cNvSpPr/>
            <p:nvPr/>
          </p:nvSpPr>
          <p:spPr>
            <a:xfrm>
              <a:off x="274320" y="338328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84"/>
          <p:cNvGrpSpPr/>
          <p:nvPr/>
        </p:nvGrpSpPr>
        <p:grpSpPr>
          <a:xfrm>
            <a:off x="5303520" y="914400"/>
            <a:ext cx="3474720" cy="777240"/>
            <a:chOff x="2834640" y="274320"/>
            <a:chExt cx="3474720" cy="777240"/>
          </a:xfrm>
        </p:grpSpPr>
        <p:grpSp>
          <p:nvGrpSpPr>
            <p:cNvPr id="12" name="Group 46"/>
            <p:cNvGrpSpPr/>
            <p:nvPr/>
          </p:nvGrpSpPr>
          <p:grpSpPr>
            <a:xfrm>
              <a:off x="3108960" y="274320"/>
              <a:ext cx="2926080" cy="137160"/>
              <a:chOff x="3108960" y="2743200"/>
              <a:chExt cx="2926080" cy="137160"/>
            </a:xfrm>
          </p:grpSpPr>
          <p:sp>
            <p:nvSpPr>
              <p:cNvPr id="68" name="TextBox 9"/>
              <p:cNvSpPr txBox="1"/>
              <p:nvPr/>
            </p:nvSpPr>
            <p:spPr bwMode="auto">
              <a:xfrm>
                <a:off x="3108960" y="2743200"/>
                <a:ext cx="914400" cy="13716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Work</a:t>
                </a:r>
                <a:endParaRPr lang="en-US" sz="800" b="1" dirty="0">
                  <a:solidFill>
                    <a:schemeClr val="tx1">
                      <a:lumMod val="75000"/>
                      <a:lumOff val="25000"/>
                    </a:schemeClr>
                  </a:solidFill>
                </a:endParaRPr>
              </a:p>
            </p:txBody>
          </p:sp>
          <p:sp>
            <p:nvSpPr>
              <p:cNvPr id="69" name="TextBox 10"/>
              <p:cNvSpPr txBox="1"/>
              <p:nvPr/>
            </p:nvSpPr>
            <p:spPr bwMode="auto">
              <a:xfrm>
                <a:off x="5120640" y="2743200"/>
                <a:ext cx="914400" cy="137160"/>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Contributor</a:t>
                </a:r>
                <a:endParaRPr lang="en-US" sz="800" b="1" dirty="0">
                  <a:solidFill>
                    <a:schemeClr val="tx1">
                      <a:lumMod val="75000"/>
                      <a:lumOff val="25000"/>
                    </a:schemeClr>
                  </a:solidFill>
                </a:endParaRPr>
              </a:p>
            </p:txBody>
          </p:sp>
          <p:sp>
            <p:nvSpPr>
              <p:cNvPr id="70" name="TextBox 11"/>
              <p:cNvSpPr txBox="1"/>
              <p:nvPr/>
            </p:nvSpPr>
            <p:spPr bwMode="auto">
              <a:xfrm>
                <a:off x="4114800" y="2743200"/>
                <a:ext cx="914400" cy="137160"/>
              </a:xfrm>
              <a:prstGeom prst="rect">
                <a:avLst/>
              </a:prstGeom>
              <a:solidFill>
                <a:schemeClr val="bg2">
                  <a:lumMod val="75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Manifestation</a:t>
                </a:r>
                <a:endParaRPr lang="en-US" sz="800" b="1" dirty="0">
                  <a:solidFill>
                    <a:schemeClr val="tx1">
                      <a:lumMod val="75000"/>
                      <a:lumOff val="25000"/>
                    </a:schemeClr>
                  </a:solidFill>
                </a:endParaRPr>
              </a:p>
            </p:txBody>
          </p:sp>
        </p:grpSp>
        <p:sp>
          <p:nvSpPr>
            <p:cNvPr id="54" name="TextBox 53"/>
            <p:cNvSpPr txBox="1"/>
            <p:nvPr/>
          </p:nvSpPr>
          <p:spPr bwMode="auto">
            <a:xfrm>
              <a:off x="2834640" y="411480"/>
              <a:ext cx="3474720" cy="64008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endParaRPr lang="en-US" sz="1000" b="1" dirty="0">
                <a:solidFill>
                  <a:schemeClr val="tx1">
                    <a:lumMod val="75000"/>
                    <a:lumOff val="25000"/>
                  </a:schemeClr>
                </a:solidFill>
              </a:endParaRPr>
            </a:p>
          </p:txBody>
        </p:sp>
        <p:grpSp>
          <p:nvGrpSpPr>
            <p:cNvPr id="13" name="Group 20"/>
            <p:cNvGrpSpPr/>
            <p:nvPr/>
          </p:nvGrpSpPr>
          <p:grpSpPr>
            <a:xfrm>
              <a:off x="2834640" y="868680"/>
              <a:ext cx="3474720" cy="137160"/>
              <a:chOff x="2560321" y="2472690"/>
              <a:chExt cx="4206240" cy="137160"/>
            </a:xfrm>
          </p:grpSpPr>
          <p:sp>
            <p:nvSpPr>
              <p:cNvPr id="66" name="TextBox 6"/>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rgbClr val="003CB4"/>
                    </a:solidFill>
                    <a:latin typeface="Arial" pitchFamily="34" charset="0"/>
                    <a:cs typeface="Arial" pitchFamily="34" charset="0"/>
                  </a:rPr>
                  <a:t>[links left…]</a:t>
                </a:r>
                <a:endParaRPr lang="en-US" sz="600" dirty="0">
                  <a:solidFill>
                    <a:srgbClr val="003CB4"/>
                  </a:solidFill>
                  <a:latin typeface="Arial" pitchFamily="34" charset="0"/>
                  <a:cs typeface="Arial" pitchFamily="34" charset="0"/>
                </a:endParaRPr>
              </a:p>
            </p:txBody>
          </p:sp>
          <p:sp>
            <p:nvSpPr>
              <p:cNvPr id="67" name="TextBox 8"/>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r"/>
                <a:r>
                  <a:rPr lang="en-US" sz="600" dirty="0" smtClean="0">
                    <a:solidFill>
                      <a:srgbClr val="003CB4"/>
                    </a:solidFill>
                    <a:latin typeface="Arial" pitchFamily="34" charset="0"/>
                    <a:cs typeface="Arial" pitchFamily="34" charset="0"/>
                  </a:rPr>
                  <a:t>[links right…]</a:t>
                </a:r>
                <a:endParaRPr lang="en-US" sz="600" dirty="0">
                  <a:solidFill>
                    <a:srgbClr val="003CB4"/>
                  </a:solidFill>
                  <a:latin typeface="Arial" pitchFamily="34" charset="0"/>
                  <a:cs typeface="Arial" pitchFamily="34" charset="0"/>
                </a:endParaRPr>
              </a:p>
            </p:txBody>
          </p:sp>
        </p:grpSp>
        <p:grpSp>
          <p:nvGrpSpPr>
            <p:cNvPr id="14" name="Group 19"/>
            <p:cNvGrpSpPr/>
            <p:nvPr/>
          </p:nvGrpSpPr>
          <p:grpSpPr>
            <a:xfrm>
              <a:off x="2880360" y="502920"/>
              <a:ext cx="3383280" cy="320040"/>
              <a:chOff x="2743200" y="2841307"/>
              <a:chExt cx="3383280" cy="320040"/>
            </a:xfrm>
          </p:grpSpPr>
          <p:sp>
            <p:nvSpPr>
              <p:cNvPr id="58" name="TextBox 57"/>
              <p:cNvSpPr txBox="1"/>
              <p:nvPr/>
            </p:nvSpPr>
            <p:spPr bwMode="auto">
              <a:xfrm>
                <a:off x="5486400" y="2841307"/>
                <a:ext cx="548640" cy="320040"/>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ctr"/>
                <a:r>
                  <a:rPr lang="en-US" sz="800" b="1" i="1" dirty="0" smtClean="0">
                    <a:solidFill>
                      <a:schemeClr val="bg1"/>
                    </a:solidFill>
                  </a:rPr>
                  <a:t>search</a:t>
                </a:r>
                <a:endParaRPr lang="en-US" sz="800" b="1" i="1" dirty="0">
                  <a:solidFill>
                    <a:schemeClr val="bg1"/>
                  </a:solidFill>
                </a:endParaRPr>
              </a:p>
            </p:txBody>
          </p:sp>
          <p:grpSp>
            <p:nvGrpSpPr>
              <p:cNvPr id="16" name="Group 18"/>
              <p:cNvGrpSpPr/>
              <p:nvPr/>
            </p:nvGrpSpPr>
            <p:grpSpPr>
              <a:xfrm>
                <a:off x="2743200" y="2841307"/>
                <a:ext cx="3383280" cy="320040"/>
                <a:chOff x="2880360" y="2834640"/>
                <a:chExt cx="3383280" cy="320040"/>
              </a:xfrm>
            </p:grpSpPr>
            <p:grpSp>
              <p:nvGrpSpPr>
                <p:cNvPr id="17" name="Group 14"/>
                <p:cNvGrpSpPr/>
                <p:nvPr/>
              </p:nvGrpSpPr>
              <p:grpSpPr>
                <a:xfrm>
                  <a:off x="2880360" y="2834640"/>
                  <a:ext cx="3383280" cy="137160"/>
                  <a:chOff x="3154680" y="2834640"/>
                  <a:chExt cx="3383280" cy="137160"/>
                </a:xfrm>
              </p:grpSpPr>
              <p:sp>
                <p:nvSpPr>
                  <p:cNvPr id="64" name="TextBox 63"/>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Title:</a:t>
                    </a:r>
                    <a:endParaRPr lang="en-US" sz="600" i="1" dirty="0">
                      <a:solidFill>
                        <a:schemeClr val="tx1"/>
                      </a:solidFill>
                      <a:latin typeface="Arial" pitchFamily="34" charset="0"/>
                      <a:cs typeface="Arial" pitchFamily="34" charset="0"/>
                    </a:endParaRPr>
                  </a:p>
                </p:txBody>
              </p:sp>
              <p:sp>
                <p:nvSpPr>
                  <p:cNvPr id="65" name="TextBox 64"/>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nvGrpSpPr>
                <p:cNvPr id="18" name="Group 15"/>
                <p:cNvGrpSpPr/>
                <p:nvPr/>
              </p:nvGrpSpPr>
              <p:grpSpPr>
                <a:xfrm>
                  <a:off x="2880360" y="3017520"/>
                  <a:ext cx="3383280" cy="137160"/>
                  <a:chOff x="3154680" y="2834640"/>
                  <a:chExt cx="3383280" cy="137160"/>
                </a:xfrm>
              </p:grpSpPr>
              <p:sp>
                <p:nvSpPr>
                  <p:cNvPr id="62" name="TextBox 61"/>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Name:</a:t>
                    </a:r>
                    <a:endParaRPr lang="en-US" sz="600" i="1" dirty="0">
                      <a:solidFill>
                        <a:schemeClr val="tx1"/>
                      </a:solidFill>
                      <a:latin typeface="Arial" pitchFamily="34" charset="0"/>
                      <a:cs typeface="Arial" pitchFamily="34" charset="0"/>
                    </a:endParaRPr>
                  </a:p>
                </p:txBody>
              </p:sp>
              <p:sp>
                <p:nvSpPr>
                  <p:cNvPr id="63" name="TextBox 62"/>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Lennon, McCartney</a:t>
                    </a:r>
                    <a:endParaRPr lang="en-US" sz="600" i="1" dirty="0">
                      <a:solidFill>
                        <a:schemeClr val="tx1">
                          <a:lumMod val="50000"/>
                          <a:lumOff val="50000"/>
                        </a:schemeClr>
                      </a:solidFill>
                      <a:latin typeface="Arial" pitchFamily="34" charset="0"/>
                      <a:cs typeface="Arial" pitchFamily="34" charset="0"/>
                    </a:endParaRPr>
                  </a:p>
                </p:txBody>
              </p:sp>
            </p:grpSp>
          </p:grpSp>
        </p:grpSp>
      </p:grpSp>
      <p:grpSp>
        <p:nvGrpSpPr>
          <p:cNvPr id="19" name="Group 166"/>
          <p:cNvGrpSpPr/>
          <p:nvPr/>
        </p:nvGrpSpPr>
        <p:grpSpPr>
          <a:xfrm>
            <a:off x="320040" y="2194560"/>
            <a:ext cx="4754880" cy="137160"/>
            <a:chOff x="2468880" y="985266"/>
            <a:chExt cx="4754880" cy="137160"/>
          </a:xfrm>
        </p:grpSpPr>
        <p:grpSp>
          <p:nvGrpSpPr>
            <p:cNvPr id="20" name="Group 26"/>
            <p:cNvGrpSpPr/>
            <p:nvPr/>
          </p:nvGrpSpPr>
          <p:grpSpPr>
            <a:xfrm>
              <a:off x="2468880" y="985266"/>
              <a:ext cx="4206240" cy="137160"/>
              <a:chOff x="2468880" y="1143000"/>
              <a:chExt cx="4206240" cy="137160"/>
            </a:xfrm>
          </p:grpSpPr>
          <p:grpSp>
            <p:nvGrpSpPr>
              <p:cNvPr id="21" name="Group 25"/>
              <p:cNvGrpSpPr/>
              <p:nvPr/>
            </p:nvGrpSpPr>
            <p:grpSpPr>
              <a:xfrm>
                <a:off x="2560320" y="1143000"/>
                <a:ext cx="137160" cy="137160"/>
                <a:chOff x="1828800" y="914400"/>
                <a:chExt cx="137160" cy="137160"/>
              </a:xfrm>
            </p:grpSpPr>
            <p:sp>
              <p:nvSpPr>
                <p:cNvPr id="125" name="Rectangle 12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ectangle 12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2" name="Group 23"/>
            <p:cNvGrpSpPr/>
            <p:nvPr/>
          </p:nvGrpSpPr>
          <p:grpSpPr>
            <a:xfrm>
              <a:off x="2468880" y="985266"/>
              <a:ext cx="4754880" cy="137160"/>
              <a:chOff x="2468880" y="731520"/>
              <a:chExt cx="4754880" cy="137160"/>
            </a:xfrm>
          </p:grpSpPr>
          <p:sp>
            <p:nvSpPr>
              <p:cNvPr id="120" name="Rectangle 11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21" name="Rectangle 12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23" name="Group 31"/>
          <p:cNvGrpSpPr/>
          <p:nvPr/>
        </p:nvGrpSpPr>
        <p:grpSpPr>
          <a:xfrm>
            <a:off x="5303520" y="1828800"/>
            <a:ext cx="3474720" cy="3291840"/>
            <a:chOff x="2743200" y="274320"/>
            <a:chExt cx="3474720" cy="3291840"/>
          </a:xfrm>
        </p:grpSpPr>
        <p:sp>
          <p:nvSpPr>
            <p:cNvPr id="106" name="Rectangle 13"/>
            <p:cNvSpPr/>
            <p:nvPr/>
          </p:nvSpPr>
          <p:spPr>
            <a:xfrm>
              <a:off x="2743200" y="274320"/>
              <a:ext cx="3474720" cy="329184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4" name="Group 15"/>
            <p:cNvGrpSpPr/>
            <p:nvPr/>
          </p:nvGrpSpPr>
          <p:grpSpPr>
            <a:xfrm>
              <a:off x="2788920" y="320040"/>
              <a:ext cx="3383280" cy="184785"/>
              <a:chOff x="2560320" y="960120"/>
              <a:chExt cx="5160937" cy="184785"/>
            </a:xfrm>
          </p:grpSpPr>
          <p:sp>
            <p:nvSpPr>
              <p:cNvPr id="109" name="Rectangle 108"/>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114" name="Rectangle 113"/>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1" name="Group 123"/>
          <p:cNvGrpSpPr/>
          <p:nvPr/>
        </p:nvGrpSpPr>
        <p:grpSpPr>
          <a:xfrm>
            <a:off x="5303520" y="5166360"/>
            <a:ext cx="3474720" cy="502920"/>
            <a:chOff x="5303520" y="5212080"/>
            <a:chExt cx="3474720" cy="502920"/>
          </a:xfrm>
        </p:grpSpPr>
        <p:grpSp>
          <p:nvGrpSpPr>
            <p:cNvPr id="32" name="Group 87"/>
            <p:cNvGrpSpPr/>
            <p:nvPr/>
          </p:nvGrpSpPr>
          <p:grpSpPr>
            <a:xfrm>
              <a:off x="5303520" y="5212080"/>
              <a:ext cx="3474720" cy="502920"/>
              <a:chOff x="2514600" y="914400"/>
              <a:chExt cx="4343400" cy="502920"/>
            </a:xfrm>
          </p:grpSpPr>
          <p:sp>
            <p:nvSpPr>
              <p:cNvPr id="131" name="Rectangle 130"/>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3" name="Group 15"/>
              <p:cNvGrpSpPr/>
              <p:nvPr/>
            </p:nvGrpSpPr>
            <p:grpSpPr>
              <a:xfrm>
                <a:off x="2560320" y="960120"/>
                <a:ext cx="4240530" cy="184785"/>
                <a:chOff x="2560320" y="960120"/>
                <a:chExt cx="4240530" cy="184785"/>
              </a:xfrm>
            </p:grpSpPr>
            <p:sp>
              <p:nvSpPr>
                <p:cNvPr id="133" name="Rectangle 132"/>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34" name="Rectangle 133"/>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4" name="Group 125"/>
            <p:cNvGrpSpPr/>
            <p:nvPr/>
          </p:nvGrpSpPr>
          <p:grpSpPr>
            <a:xfrm>
              <a:off x="5394960" y="5486400"/>
              <a:ext cx="3291840" cy="137160"/>
              <a:chOff x="446817" y="2161735"/>
              <a:chExt cx="3291840" cy="137160"/>
            </a:xfrm>
          </p:grpSpPr>
          <p:sp>
            <p:nvSpPr>
              <p:cNvPr id="118" name="Rectangle 11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5" name="Group 52"/>
              <p:cNvGrpSpPr/>
              <p:nvPr/>
            </p:nvGrpSpPr>
            <p:grpSpPr>
              <a:xfrm>
                <a:off x="446817" y="2161735"/>
                <a:ext cx="3291840" cy="137160"/>
                <a:chOff x="274320" y="1600200"/>
                <a:chExt cx="3291840" cy="137160"/>
              </a:xfrm>
            </p:grpSpPr>
            <p:grpSp>
              <p:nvGrpSpPr>
                <p:cNvPr id="36" name="Group 121"/>
                <p:cNvGrpSpPr/>
                <p:nvPr/>
              </p:nvGrpSpPr>
              <p:grpSpPr>
                <a:xfrm>
                  <a:off x="274320" y="1600200"/>
                  <a:ext cx="3291840" cy="137160"/>
                  <a:chOff x="2468880" y="457200"/>
                  <a:chExt cx="3291840" cy="137160"/>
                </a:xfrm>
              </p:grpSpPr>
              <p:sp>
                <p:nvSpPr>
                  <p:cNvPr id="128" name="Rectangle 127"/>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9" name="Rectangle 128"/>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5"/>
                <p:cNvGrpSpPr/>
                <p:nvPr/>
              </p:nvGrpSpPr>
              <p:grpSpPr>
                <a:xfrm>
                  <a:off x="274320" y="1600200"/>
                  <a:ext cx="3291840" cy="137160"/>
                  <a:chOff x="274320" y="1828800"/>
                  <a:chExt cx="3291840" cy="137160"/>
                </a:xfrm>
              </p:grpSpPr>
              <p:sp>
                <p:nvSpPr>
                  <p:cNvPr id="126" name="Rectangle 125"/>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27"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It’s only love. Lennon, John (1940-1980) and McCartney, Paul (1942-).</a:t>
                    </a:r>
                  </a:p>
                </p:txBody>
              </p:sp>
            </p:grpSp>
          </p:grpSp>
        </p:grpSp>
      </p:grpSp>
      <p:grpSp>
        <p:nvGrpSpPr>
          <p:cNvPr id="38" name="Group 147"/>
          <p:cNvGrpSpPr/>
          <p:nvPr/>
        </p:nvGrpSpPr>
        <p:grpSpPr>
          <a:xfrm>
            <a:off x="5303520" y="5715000"/>
            <a:ext cx="3474720" cy="502920"/>
            <a:chOff x="5303520" y="3657600"/>
            <a:chExt cx="3474720" cy="502920"/>
          </a:xfrm>
        </p:grpSpPr>
        <p:grpSp>
          <p:nvGrpSpPr>
            <p:cNvPr id="39" name="Group 16"/>
            <p:cNvGrpSpPr/>
            <p:nvPr/>
          </p:nvGrpSpPr>
          <p:grpSpPr>
            <a:xfrm>
              <a:off x="5303520" y="3657600"/>
              <a:ext cx="3474720" cy="502920"/>
              <a:chOff x="2514600" y="914400"/>
              <a:chExt cx="4343400" cy="502920"/>
            </a:xfrm>
          </p:grpSpPr>
          <p:sp>
            <p:nvSpPr>
              <p:cNvPr id="158" name="Rectangle 15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40" name="Group 15"/>
              <p:cNvGrpSpPr/>
              <p:nvPr/>
            </p:nvGrpSpPr>
            <p:grpSpPr>
              <a:xfrm>
                <a:off x="2560320" y="960120"/>
                <a:ext cx="4240530" cy="184785"/>
                <a:chOff x="2560320" y="960120"/>
                <a:chExt cx="4240530" cy="184785"/>
              </a:xfrm>
            </p:grpSpPr>
            <p:sp>
              <p:nvSpPr>
                <p:cNvPr id="160" name="Rectangle 15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66" name="Rectangle 16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41" name="Group 171"/>
            <p:cNvGrpSpPr/>
            <p:nvPr/>
          </p:nvGrpSpPr>
          <p:grpSpPr>
            <a:xfrm>
              <a:off x="5394960" y="3931920"/>
              <a:ext cx="3291840" cy="137160"/>
              <a:chOff x="446817" y="2161735"/>
              <a:chExt cx="3291840" cy="137160"/>
            </a:xfrm>
          </p:grpSpPr>
          <p:sp>
            <p:nvSpPr>
              <p:cNvPr id="141" name="Rectangle 14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42" name="Group 52"/>
              <p:cNvGrpSpPr/>
              <p:nvPr/>
            </p:nvGrpSpPr>
            <p:grpSpPr>
              <a:xfrm>
                <a:off x="446817" y="2161735"/>
                <a:ext cx="3291840" cy="137160"/>
                <a:chOff x="274320" y="1600200"/>
                <a:chExt cx="3291840" cy="137160"/>
              </a:xfrm>
            </p:grpSpPr>
            <p:grpSp>
              <p:nvGrpSpPr>
                <p:cNvPr id="43" name="Group 11"/>
                <p:cNvGrpSpPr/>
                <p:nvPr/>
              </p:nvGrpSpPr>
              <p:grpSpPr>
                <a:xfrm>
                  <a:off x="274320" y="1600200"/>
                  <a:ext cx="3291840" cy="137160"/>
                  <a:chOff x="2468880" y="457200"/>
                  <a:chExt cx="3291840" cy="137160"/>
                </a:xfrm>
              </p:grpSpPr>
              <p:sp>
                <p:nvSpPr>
                  <p:cNvPr id="155" name="Rectangle 15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56" name="Rectangle 155"/>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5"/>
                <p:cNvGrpSpPr/>
                <p:nvPr/>
              </p:nvGrpSpPr>
              <p:grpSpPr>
                <a:xfrm>
                  <a:off x="274320" y="1600200"/>
                  <a:ext cx="3291840" cy="137160"/>
                  <a:chOff x="274320" y="1828800"/>
                  <a:chExt cx="3291840" cy="137160"/>
                </a:xfrm>
              </p:grpSpPr>
              <p:sp>
                <p:nvSpPr>
                  <p:cNvPr id="151" name="Rectangle 15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5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It’s only love. Lennon, John (1940-1980) and McCartney, Paul (1942-).</a:t>
                    </a:r>
                  </a:p>
                </p:txBody>
              </p:sp>
            </p:grpSp>
          </p:grpSp>
        </p:grpSp>
      </p:grpSp>
      <p:grpSp>
        <p:nvGrpSpPr>
          <p:cNvPr id="45" name="Group 193"/>
          <p:cNvGrpSpPr/>
          <p:nvPr/>
        </p:nvGrpSpPr>
        <p:grpSpPr>
          <a:xfrm>
            <a:off x="5394960" y="2103120"/>
            <a:ext cx="3291840" cy="2926080"/>
            <a:chOff x="4572000" y="1828800"/>
            <a:chExt cx="3291840" cy="2926080"/>
          </a:xfrm>
        </p:grpSpPr>
        <p:sp>
          <p:nvSpPr>
            <p:cNvPr id="170" name="Rectangle 169"/>
            <p:cNvSpPr/>
            <p:nvPr/>
          </p:nvSpPr>
          <p:spPr>
            <a:xfrm>
              <a:off x="4572000" y="1828800"/>
              <a:ext cx="3291840" cy="29260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46" name="Group 53"/>
            <p:cNvGrpSpPr/>
            <p:nvPr/>
          </p:nvGrpSpPr>
          <p:grpSpPr>
            <a:xfrm>
              <a:off x="4617720" y="1874520"/>
              <a:ext cx="3200400" cy="274320"/>
              <a:chOff x="1828800" y="1828800"/>
              <a:chExt cx="3200400" cy="274320"/>
            </a:xfrm>
          </p:grpSpPr>
          <p:sp>
            <p:nvSpPr>
              <p:cNvPr id="176" name="Rectangle 175"/>
              <p:cNvSpPr/>
              <p:nvPr/>
            </p:nvSpPr>
            <p:spPr>
              <a:xfrm>
                <a:off x="1828800" y="1828800"/>
                <a:ext cx="274320" cy="27432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77" name="Rectangle 176"/>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700" b="1" dirty="0" smtClean="0">
                    <a:solidFill>
                      <a:schemeClr val="tx1">
                        <a:lumMod val="75000"/>
                        <a:lumOff val="25000"/>
                      </a:schemeClr>
                    </a:solidFill>
                    <a:latin typeface="Arial" pitchFamily="34" charset="0"/>
                    <a:cs typeface="Arial" pitchFamily="34" charset="0"/>
                  </a:rPr>
                  <a:t>It’s only love.</a:t>
                </a:r>
                <a:br>
                  <a:rPr lang="it-IT" sz="700" b="1" dirty="0" smtClean="0">
                    <a:solidFill>
                      <a:schemeClr val="tx1">
                        <a:lumMod val="75000"/>
                        <a:lumOff val="25000"/>
                      </a:schemeClr>
                    </a:solidFill>
                    <a:latin typeface="Arial" pitchFamily="34" charset="0"/>
                    <a:cs typeface="Arial" pitchFamily="34" charset="0"/>
                  </a:rPr>
                </a:br>
                <a:r>
                  <a:rPr lang="it-IT" sz="700" dirty="0" smtClean="0">
                    <a:solidFill>
                      <a:schemeClr val="tx1">
                        <a:lumMod val="75000"/>
                        <a:lumOff val="25000"/>
                      </a:schemeClr>
                    </a:solidFill>
                    <a:latin typeface="Arial" pitchFamily="34" charset="0"/>
                    <a:cs typeface="Arial" pitchFamily="34" charset="0"/>
                  </a:rPr>
                  <a:t>Lennon, John (1940-1980) and McCartney (1942-).</a:t>
                </a:r>
              </a:p>
            </p:txBody>
          </p:sp>
        </p:grpSp>
        <p:sp>
          <p:nvSpPr>
            <p:cNvPr id="172" name="Rectangle 171"/>
            <p:cNvSpPr/>
            <p:nvPr/>
          </p:nvSpPr>
          <p:spPr>
            <a:xfrm>
              <a:off x="4617720" y="45262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work]</a:t>
              </a:r>
              <a:endParaRPr lang="en-US" sz="600" dirty="0">
                <a:solidFill>
                  <a:schemeClr val="bg1"/>
                </a:solidFill>
                <a:latin typeface="Arial" pitchFamily="34" charset="0"/>
                <a:cs typeface="Arial" pitchFamily="34" charset="0"/>
              </a:endParaRPr>
            </a:p>
          </p:txBody>
        </p:sp>
        <p:grpSp>
          <p:nvGrpSpPr>
            <p:cNvPr id="47" name="Group 336"/>
            <p:cNvGrpSpPr/>
            <p:nvPr/>
          </p:nvGrpSpPr>
          <p:grpSpPr>
            <a:xfrm>
              <a:off x="4572000" y="2194560"/>
              <a:ext cx="3291840" cy="137160"/>
              <a:chOff x="5349240" y="2194560"/>
              <a:chExt cx="3291840" cy="137160"/>
            </a:xfrm>
          </p:grpSpPr>
          <p:sp>
            <p:nvSpPr>
              <p:cNvPr id="174" name="Rectangle 173"/>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175" name="Rectangle 174"/>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  structure  :  related works  :  </a:t>
                </a:r>
                <a:r>
                  <a:rPr lang="en-US" sz="600" dirty="0" smtClean="0">
                    <a:solidFill>
                      <a:schemeClr val="bg1">
                        <a:lumMod val="50000"/>
                      </a:schemeClr>
                    </a:solidFill>
                    <a:latin typeface="Arial" pitchFamily="34" charset="0"/>
                    <a:cs typeface="Arial" pitchFamily="34" charset="0"/>
                  </a:rPr>
                  <a:t>expressions</a:t>
                </a:r>
                <a:r>
                  <a:rPr lang="en-US" sz="600" dirty="0" smtClean="0">
                    <a:solidFill>
                      <a:srgbClr val="003CB4"/>
                    </a:solidFill>
                    <a:latin typeface="Arial" pitchFamily="34" charset="0"/>
                    <a:cs typeface="Arial" pitchFamily="34" charset="0"/>
                  </a:rPr>
                  <a:t>  ::  everything</a:t>
                </a:r>
              </a:p>
            </p:txBody>
          </p:sp>
        </p:grpSp>
      </p:grpSp>
      <p:sp>
        <p:nvSpPr>
          <p:cNvPr id="178" name="Rectangle 177"/>
          <p:cNvSpPr/>
          <p:nvPr/>
        </p:nvSpPr>
        <p:spPr>
          <a:xfrm>
            <a:off x="5440680" y="2651760"/>
            <a:ext cx="3200400" cy="182880"/>
          </a:xfrm>
          <a:prstGeom prst="rect">
            <a:avLst/>
          </a:prstGeom>
          <a:noFill/>
          <a:ln w="12700">
            <a:solidFill>
              <a:schemeClr val="accent3">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Expressions</a:t>
            </a:r>
            <a:endParaRPr lang="en-US" sz="600" dirty="0">
              <a:solidFill>
                <a:srgbClr val="0043C8"/>
              </a:solidFill>
              <a:latin typeface="Arial" pitchFamily="34" charset="0"/>
              <a:cs typeface="Arial" pitchFamily="34" charset="0"/>
            </a:endParaRPr>
          </a:p>
        </p:txBody>
      </p:sp>
      <p:sp>
        <p:nvSpPr>
          <p:cNvPr id="179" name="Rectangle 178"/>
          <p:cNvSpPr/>
          <p:nvPr/>
        </p:nvSpPr>
        <p:spPr>
          <a:xfrm>
            <a:off x="5440680" y="2880360"/>
            <a:ext cx="3200400" cy="32004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48" name="Group 58"/>
          <p:cNvGrpSpPr/>
          <p:nvPr/>
        </p:nvGrpSpPr>
        <p:grpSpPr>
          <a:xfrm>
            <a:off x="5440680" y="2926080"/>
            <a:ext cx="3200400" cy="276999"/>
            <a:chOff x="2468880" y="731520"/>
            <a:chExt cx="3200400" cy="276999"/>
          </a:xfrm>
        </p:grpSpPr>
        <p:sp>
          <p:nvSpPr>
            <p:cNvPr id="181" name="Rectangle 180"/>
            <p:cNvSpPr/>
            <p:nvPr/>
          </p:nvSpPr>
          <p:spPr>
            <a:xfrm>
              <a:off x="2468880" y="731520"/>
              <a:ext cx="3200400"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dirty="0" smtClean="0">
                  <a:solidFill>
                    <a:schemeClr val="tx1"/>
                  </a:solidFill>
                  <a:latin typeface="Arial" pitchFamily="34" charset="0"/>
                  <a:cs typeface="Arial" pitchFamily="34" charset="0"/>
                </a:rPr>
                <a:t>It’s only love. The Beatles. 1965.</a:t>
              </a:r>
              <a:br>
                <a:rPr lang="en-US" sz="600" dirty="0" smtClean="0">
                  <a:solidFill>
                    <a:schemeClr val="tx1"/>
                  </a:solidFill>
                  <a:latin typeface="Arial" pitchFamily="34" charset="0"/>
                  <a:cs typeface="Arial" pitchFamily="34" charset="0"/>
                </a:rPr>
              </a:br>
              <a:r>
                <a:rPr lang="en-US" sz="600" dirty="0" smtClean="0">
                  <a:solidFill>
                    <a:schemeClr val="tx1"/>
                  </a:solidFill>
                  <a:latin typeface="Arial" pitchFamily="34" charset="0"/>
                  <a:cs typeface="Arial" pitchFamily="34" charset="0"/>
                </a:rPr>
                <a:t>Help!.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 London, England (1965).</a:t>
              </a:r>
            </a:p>
          </p:txBody>
        </p:sp>
        <p:sp>
          <p:nvSpPr>
            <p:cNvPr id="182" name="Rectangle 181"/>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83" name="Rectangle 182"/>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49" name="Group 58"/>
          <p:cNvGrpSpPr/>
          <p:nvPr/>
        </p:nvGrpSpPr>
        <p:grpSpPr>
          <a:xfrm>
            <a:off x="5440680" y="3200400"/>
            <a:ext cx="3200400" cy="276999"/>
            <a:chOff x="2468880" y="731520"/>
            <a:chExt cx="3200400" cy="276999"/>
          </a:xfrm>
        </p:grpSpPr>
        <p:sp>
          <p:nvSpPr>
            <p:cNvPr id="187" name="Rectangle 186"/>
            <p:cNvSpPr/>
            <p:nvPr/>
          </p:nvSpPr>
          <p:spPr>
            <a:xfrm>
              <a:off x="2468880" y="731520"/>
              <a:ext cx="3200400"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dirty="0" smtClean="0">
                  <a:solidFill>
                    <a:schemeClr val="tx1"/>
                  </a:solidFill>
                  <a:latin typeface="Arial" pitchFamily="34" charset="0"/>
                  <a:cs typeface="Arial" pitchFamily="34" charset="0"/>
                </a:rPr>
                <a:t>//Expression title// //Performer// //Performance date//</a:t>
              </a:r>
            </a:p>
            <a:p>
              <a:r>
                <a:rPr lang="en-US" sz="600" dirty="0" smtClean="0">
                  <a:solidFill>
                    <a:schemeClr val="tx1"/>
                  </a:solidFill>
                  <a:latin typeface="Arial" pitchFamily="34" charset="0"/>
                  <a:cs typeface="Arial" pitchFamily="34" charset="0"/>
                </a:rPr>
                <a:t>//Manifestation information//</a:t>
              </a:r>
            </a:p>
          </p:txBody>
        </p:sp>
        <p:sp>
          <p:nvSpPr>
            <p:cNvPr id="188" name="Rectangle 187"/>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89" name="Rectangle 188"/>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50" name="Group 58"/>
          <p:cNvGrpSpPr/>
          <p:nvPr/>
        </p:nvGrpSpPr>
        <p:grpSpPr>
          <a:xfrm>
            <a:off x="5440680" y="3383280"/>
            <a:ext cx="3200400" cy="276999"/>
            <a:chOff x="2468880" y="731520"/>
            <a:chExt cx="3200400" cy="276999"/>
          </a:xfrm>
        </p:grpSpPr>
        <p:sp>
          <p:nvSpPr>
            <p:cNvPr id="195" name="Rectangle 194"/>
            <p:cNvSpPr/>
            <p:nvPr/>
          </p:nvSpPr>
          <p:spPr>
            <a:xfrm>
              <a:off x="2468880" y="731520"/>
              <a:ext cx="3200400"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dirty="0" smtClean="0">
                  <a:solidFill>
                    <a:schemeClr val="tx1"/>
                  </a:solidFill>
                  <a:latin typeface="Arial" pitchFamily="34" charset="0"/>
                  <a:cs typeface="Arial" pitchFamily="34" charset="0"/>
                </a:rPr>
                <a:t>//Expression title// //Performer// //Performance date//</a:t>
              </a:r>
            </a:p>
            <a:p>
              <a:r>
                <a:rPr lang="en-US" sz="600" dirty="0" smtClean="0">
                  <a:solidFill>
                    <a:schemeClr val="tx1"/>
                  </a:solidFill>
                  <a:latin typeface="Arial" pitchFamily="34" charset="0"/>
                  <a:cs typeface="Arial" pitchFamily="34" charset="0"/>
                </a:rPr>
                <a:t>//Manifestation information//</a:t>
              </a:r>
            </a:p>
          </p:txBody>
        </p:sp>
        <p:sp>
          <p:nvSpPr>
            <p:cNvPr id="196" name="Rectangle 195"/>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97" name="Rectangle 196"/>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122" name="Group 121"/>
          <p:cNvGrpSpPr/>
          <p:nvPr/>
        </p:nvGrpSpPr>
        <p:grpSpPr>
          <a:xfrm>
            <a:off x="320040" y="5669280"/>
            <a:ext cx="4754880" cy="320040"/>
            <a:chOff x="274320" y="1371600"/>
            <a:chExt cx="4754880" cy="320040"/>
          </a:xfrm>
        </p:grpSpPr>
        <p:sp>
          <p:nvSpPr>
            <p:cNvPr id="124" name="Rectangle 123"/>
            <p:cNvSpPr/>
            <p:nvPr/>
          </p:nvSpPr>
          <p:spPr>
            <a:xfrm>
              <a:off x="274320" y="137160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132" name="Rectangle 131"/>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The </a:t>
              </a:r>
              <a:r>
                <a:rPr lang="en-US" sz="600" b="1" dirty="0" err="1" smtClean="0">
                  <a:solidFill>
                    <a:srgbClr val="E46C0A"/>
                  </a:solidFill>
                  <a:latin typeface="Arial" pitchFamily="34" charset="0"/>
                  <a:cs typeface="Arial" pitchFamily="34" charset="0"/>
                </a:rPr>
                <a:t>Beales</a:t>
              </a:r>
              <a:r>
                <a:rPr lang="en-US" sz="600" b="1" dirty="0" smtClean="0">
                  <a:solidFill>
                    <a:srgbClr val="E46C0A"/>
                  </a:solidFill>
                  <a:latin typeface="Arial" pitchFamily="34" charset="0"/>
                  <a:cs typeface="Arial" pitchFamily="34" charset="0"/>
                </a:rPr>
                <a:t>’ 1965 </a:t>
              </a:r>
              <a:r>
                <a:rPr lang="en-US" sz="600" b="1" dirty="0" smtClean="0">
                  <a:solidFill>
                    <a:schemeClr val="tx1"/>
                  </a:solidFill>
                  <a:latin typeface="Arial" pitchFamily="34" charset="0"/>
                  <a:cs typeface="Arial" pitchFamily="34" charset="0"/>
                </a:rPr>
                <a:t>performance of</a:t>
              </a:r>
              <a:r>
                <a:rPr lang="en-US" sz="600" b="1" dirty="0" smtClean="0">
                  <a:solidFill>
                    <a:srgbClr val="E46C0A"/>
                  </a:solidFill>
                  <a:latin typeface="Arial" pitchFamily="34" charset="0"/>
                  <a:cs typeface="Arial" pitchFamily="34" charset="0"/>
                </a:rPr>
                <a:t> </a:t>
              </a:r>
              <a:r>
                <a:rPr lang="en-US" sz="600" b="1" dirty="0" smtClean="0">
                  <a:solidFill>
                    <a:schemeClr val="accent1"/>
                  </a:solidFill>
                  <a:latin typeface="Arial" pitchFamily="34" charset="0"/>
                  <a:cs typeface="Arial" pitchFamily="34" charset="0"/>
                </a:rPr>
                <a:t>It’s only love </a:t>
              </a:r>
              <a:r>
                <a:rPr lang="en-US" sz="600" b="1" dirty="0" smtClean="0">
                  <a:solidFill>
                    <a:schemeClr val="accent1"/>
                  </a:solidFill>
                  <a:latin typeface="Arial" pitchFamily="34" charset="0"/>
                  <a:cs typeface="Arial" pitchFamily="34" charset="0"/>
                </a:rPr>
                <a:t>[</a:t>
              </a:r>
              <a:r>
                <a:rPr lang="en-US" sz="600" b="1" dirty="0" smtClean="0">
                  <a:solidFill>
                    <a:schemeClr val="accent1"/>
                  </a:solidFill>
                  <a:latin typeface="Arial" pitchFamily="34" charset="0"/>
                  <a:cs typeface="Arial" pitchFamily="34" charset="0"/>
                </a:rPr>
                <a:t>Lennon </a:t>
              </a:r>
              <a:r>
                <a:rPr lang="en-US" sz="600" b="1" dirty="0" smtClean="0">
                  <a:solidFill>
                    <a:schemeClr val="accent1"/>
                  </a:solidFill>
                  <a:latin typeface="Arial" pitchFamily="34" charset="0"/>
                  <a:cs typeface="Arial" pitchFamily="34" charset="0"/>
                </a:rPr>
                <a:t>and </a:t>
              </a:r>
              <a:r>
                <a:rPr lang="en-US" sz="600" b="1" dirty="0" smtClean="0">
                  <a:solidFill>
                    <a:schemeClr val="accent1"/>
                  </a:solidFill>
                  <a:latin typeface="Arial" pitchFamily="34" charset="0"/>
                  <a:cs typeface="Arial" pitchFamily="34" charset="0"/>
                </a:rPr>
                <a:t>McCartney]</a:t>
              </a:r>
              <a:endParaRPr lang="en-US" sz="600" b="1" dirty="0" smtClean="0">
                <a:solidFill>
                  <a:schemeClr val="accent1"/>
                </a:solidFill>
                <a:latin typeface="Arial" pitchFamily="34" charset="0"/>
                <a:cs typeface="Arial" pitchFamily="34" charset="0"/>
              </a:endParaRPr>
            </a:p>
          </p:txBody>
        </p:sp>
        <p:sp>
          <p:nvSpPr>
            <p:cNvPr id="135" name="Rectangle 134"/>
            <p:cNvSpPr/>
            <p:nvPr/>
          </p:nvSpPr>
          <p:spPr>
            <a:xfrm>
              <a:off x="274320" y="146304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36" name="Rectangle 135"/>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nvGrpSpPr>
            <p:cNvPr id="137" name="Group 72"/>
            <p:cNvGrpSpPr/>
            <p:nvPr/>
          </p:nvGrpSpPr>
          <p:grpSpPr>
            <a:xfrm>
              <a:off x="365760" y="1463040"/>
              <a:ext cx="238777" cy="165223"/>
              <a:chOff x="548640" y="1828800"/>
              <a:chExt cx="238777" cy="165223"/>
            </a:xfrm>
          </p:grpSpPr>
          <p:sp>
            <p:nvSpPr>
              <p:cNvPr id="138" name="Right Arrow 137"/>
              <p:cNvSpPr/>
              <p:nvPr/>
            </p:nvSpPr>
            <p:spPr>
              <a:xfrm>
                <a:off x="548640" y="1828800"/>
                <a:ext cx="182880" cy="137160"/>
              </a:xfrm>
              <a:prstGeom prst="rightArrow">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ight Arrow 138"/>
              <p:cNvSpPr/>
              <p:nvPr/>
            </p:nvSpPr>
            <p:spPr>
              <a:xfrm>
                <a:off x="604537" y="1856863"/>
                <a:ext cx="182880" cy="137160"/>
              </a:xfrm>
              <a:prstGeom prst="rightArrow">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84"/>
          <p:cNvGrpSpPr/>
          <p:nvPr/>
        </p:nvGrpSpPr>
        <p:grpSpPr>
          <a:xfrm>
            <a:off x="5303520" y="914400"/>
            <a:ext cx="3474720" cy="777240"/>
            <a:chOff x="2834640" y="274320"/>
            <a:chExt cx="3474720" cy="777240"/>
          </a:xfrm>
        </p:grpSpPr>
        <p:grpSp>
          <p:nvGrpSpPr>
            <p:cNvPr id="12" name="Group 46"/>
            <p:cNvGrpSpPr/>
            <p:nvPr/>
          </p:nvGrpSpPr>
          <p:grpSpPr>
            <a:xfrm>
              <a:off x="3108960" y="274320"/>
              <a:ext cx="2926080" cy="137160"/>
              <a:chOff x="3108960" y="2743200"/>
              <a:chExt cx="2926080" cy="137160"/>
            </a:xfrm>
          </p:grpSpPr>
          <p:sp>
            <p:nvSpPr>
              <p:cNvPr id="68" name="TextBox 9"/>
              <p:cNvSpPr txBox="1"/>
              <p:nvPr/>
            </p:nvSpPr>
            <p:spPr bwMode="auto">
              <a:xfrm>
                <a:off x="3108960" y="2743200"/>
                <a:ext cx="914400" cy="13716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Work</a:t>
                </a:r>
                <a:endParaRPr lang="en-US" sz="800" b="1" dirty="0">
                  <a:solidFill>
                    <a:schemeClr val="tx1">
                      <a:lumMod val="75000"/>
                      <a:lumOff val="25000"/>
                    </a:schemeClr>
                  </a:solidFill>
                </a:endParaRPr>
              </a:p>
            </p:txBody>
          </p:sp>
          <p:sp>
            <p:nvSpPr>
              <p:cNvPr id="69" name="TextBox 10"/>
              <p:cNvSpPr txBox="1"/>
              <p:nvPr/>
            </p:nvSpPr>
            <p:spPr bwMode="auto">
              <a:xfrm>
                <a:off x="5120640" y="2743200"/>
                <a:ext cx="914400" cy="137160"/>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Contributor</a:t>
                </a:r>
                <a:endParaRPr lang="en-US" sz="800" b="1" dirty="0">
                  <a:solidFill>
                    <a:schemeClr val="tx1">
                      <a:lumMod val="75000"/>
                      <a:lumOff val="25000"/>
                    </a:schemeClr>
                  </a:solidFill>
                </a:endParaRPr>
              </a:p>
            </p:txBody>
          </p:sp>
          <p:sp>
            <p:nvSpPr>
              <p:cNvPr id="70" name="TextBox 11"/>
              <p:cNvSpPr txBox="1"/>
              <p:nvPr/>
            </p:nvSpPr>
            <p:spPr bwMode="auto">
              <a:xfrm>
                <a:off x="4114800" y="2743200"/>
                <a:ext cx="914400" cy="137160"/>
              </a:xfrm>
              <a:prstGeom prst="rect">
                <a:avLst/>
              </a:prstGeom>
              <a:solidFill>
                <a:schemeClr val="bg2">
                  <a:lumMod val="75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Manifestation</a:t>
                </a:r>
                <a:endParaRPr lang="en-US" sz="800" b="1" dirty="0">
                  <a:solidFill>
                    <a:schemeClr val="tx1">
                      <a:lumMod val="75000"/>
                      <a:lumOff val="25000"/>
                    </a:schemeClr>
                  </a:solidFill>
                </a:endParaRPr>
              </a:p>
            </p:txBody>
          </p:sp>
        </p:grpSp>
        <p:sp>
          <p:nvSpPr>
            <p:cNvPr id="54" name="TextBox 53"/>
            <p:cNvSpPr txBox="1"/>
            <p:nvPr/>
          </p:nvSpPr>
          <p:spPr bwMode="auto">
            <a:xfrm>
              <a:off x="2834640" y="411480"/>
              <a:ext cx="3474720" cy="64008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endParaRPr lang="en-US" sz="1000" b="1" dirty="0">
                <a:solidFill>
                  <a:schemeClr val="tx1">
                    <a:lumMod val="75000"/>
                    <a:lumOff val="25000"/>
                  </a:schemeClr>
                </a:solidFill>
              </a:endParaRPr>
            </a:p>
          </p:txBody>
        </p:sp>
        <p:grpSp>
          <p:nvGrpSpPr>
            <p:cNvPr id="13" name="Group 20"/>
            <p:cNvGrpSpPr/>
            <p:nvPr/>
          </p:nvGrpSpPr>
          <p:grpSpPr>
            <a:xfrm>
              <a:off x="2834640" y="868680"/>
              <a:ext cx="3474720" cy="137160"/>
              <a:chOff x="2560321" y="2472690"/>
              <a:chExt cx="4206240" cy="137160"/>
            </a:xfrm>
          </p:grpSpPr>
          <p:sp>
            <p:nvSpPr>
              <p:cNvPr id="66" name="TextBox 6"/>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rgbClr val="003CB4"/>
                    </a:solidFill>
                    <a:latin typeface="Arial" pitchFamily="34" charset="0"/>
                    <a:cs typeface="Arial" pitchFamily="34" charset="0"/>
                  </a:rPr>
                  <a:t>[links left…]</a:t>
                </a:r>
                <a:endParaRPr lang="en-US" sz="600" dirty="0">
                  <a:solidFill>
                    <a:srgbClr val="003CB4"/>
                  </a:solidFill>
                  <a:latin typeface="Arial" pitchFamily="34" charset="0"/>
                  <a:cs typeface="Arial" pitchFamily="34" charset="0"/>
                </a:endParaRPr>
              </a:p>
            </p:txBody>
          </p:sp>
          <p:sp>
            <p:nvSpPr>
              <p:cNvPr id="67" name="TextBox 8"/>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r"/>
                <a:r>
                  <a:rPr lang="en-US" sz="600" dirty="0" smtClean="0">
                    <a:solidFill>
                      <a:srgbClr val="003CB4"/>
                    </a:solidFill>
                    <a:latin typeface="Arial" pitchFamily="34" charset="0"/>
                    <a:cs typeface="Arial" pitchFamily="34" charset="0"/>
                  </a:rPr>
                  <a:t>[links right…]</a:t>
                </a:r>
                <a:endParaRPr lang="en-US" sz="600" dirty="0">
                  <a:solidFill>
                    <a:srgbClr val="003CB4"/>
                  </a:solidFill>
                  <a:latin typeface="Arial" pitchFamily="34" charset="0"/>
                  <a:cs typeface="Arial" pitchFamily="34" charset="0"/>
                </a:endParaRPr>
              </a:p>
            </p:txBody>
          </p:sp>
        </p:grpSp>
        <p:grpSp>
          <p:nvGrpSpPr>
            <p:cNvPr id="14" name="Group 19"/>
            <p:cNvGrpSpPr/>
            <p:nvPr/>
          </p:nvGrpSpPr>
          <p:grpSpPr>
            <a:xfrm>
              <a:off x="2880360" y="502920"/>
              <a:ext cx="3383280" cy="320040"/>
              <a:chOff x="2743200" y="2841307"/>
              <a:chExt cx="3383280" cy="320040"/>
            </a:xfrm>
          </p:grpSpPr>
          <p:sp>
            <p:nvSpPr>
              <p:cNvPr id="58" name="TextBox 57"/>
              <p:cNvSpPr txBox="1"/>
              <p:nvPr/>
            </p:nvSpPr>
            <p:spPr bwMode="auto">
              <a:xfrm>
                <a:off x="5486400" y="2841307"/>
                <a:ext cx="548640" cy="320040"/>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ctr"/>
                <a:r>
                  <a:rPr lang="en-US" sz="800" b="1" i="1" dirty="0" smtClean="0">
                    <a:solidFill>
                      <a:schemeClr val="bg1"/>
                    </a:solidFill>
                  </a:rPr>
                  <a:t>search</a:t>
                </a:r>
                <a:endParaRPr lang="en-US" sz="800" b="1" i="1" dirty="0">
                  <a:solidFill>
                    <a:schemeClr val="bg1"/>
                  </a:solidFill>
                </a:endParaRPr>
              </a:p>
            </p:txBody>
          </p:sp>
          <p:grpSp>
            <p:nvGrpSpPr>
              <p:cNvPr id="16" name="Group 18"/>
              <p:cNvGrpSpPr/>
              <p:nvPr/>
            </p:nvGrpSpPr>
            <p:grpSpPr>
              <a:xfrm>
                <a:off x="2743200" y="2841307"/>
                <a:ext cx="3383280" cy="320040"/>
                <a:chOff x="2880360" y="2834640"/>
                <a:chExt cx="3383280" cy="320040"/>
              </a:xfrm>
            </p:grpSpPr>
            <p:grpSp>
              <p:nvGrpSpPr>
                <p:cNvPr id="17" name="Group 14"/>
                <p:cNvGrpSpPr/>
                <p:nvPr/>
              </p:nvGrpSpPr>
              <p:grpSpPr>
                <a:xfrm>
                  <a:off x="2880360" y="2834640"/>
                  <a:ext cx="3383280" cy="137160"/>
                  <a:chOff x="3154680" y="2834640"/>
                  <a:chExt cx="3383280" cy="137160"/>
                </a:xfrm>
              </p:grpSpPr>
              <p:sp>
                <p:nvSpPr>
                  <p:cNvPr id="64" name="TextBox 63"/>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Title:</a:t>
                    </a:r>
                    <a:endParaRPr lang="en-US" sz="600" i="1" dirty="0">
                      <a:solidFill>
                        <a:schemeClr val="tx1"/>
                      </a:solidFill>
                      <a:latin typeface="Arial" pitchFamily="34" charset="0"/>
                      <a:cs typeface="Arial" pitchFamily="34" charset="0"/>
                    </a:endParaRPr>
                  </a:p>
                </p:txBody>
              </p:sp>
              <p:sp>
                <p:nvSpPr>
                  <p:cNvPr id="65" name="TextBox 64"/>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nvGrpSpPr>
                <p:cNvPr id="18" name="Group 15"/>
                <p:cNvGrpSpPr/>
                <p:nvPr/>
              </p:nvGrpSpPr>
              <p:grpSpPr>
                <a:xfrm>
                  <a:off x="2880360" y="3017520"/>
                  <a:ext cx="3383280" cy="137160"/>
                  <a:chOff x="3154680" y="2834640"/>
                  <a:chExt cx="3383280" cy="137160"/>
                </a:xfrm>
              </p:grpSpPr>
              <p:sp>
                <p:nvSpPr>
                  <p:cNvPr id="62" name="TextBox 61"/>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Name:</a:t>
                    </a:r>
                    <a:endParaRPr lang="en-US" sz="600" i="1" dirty="0">
                      <a:solidFill>
                        <a:schemeClr val="tx1"/>
                      </a:solidFill>
                      <a:latin typeface="Arial" pitchFamily="34" charset="0"/>
                      <a:cs typeface="Arial" pitchFamily="34" charset="0"/>
                    </a:endParaRPr>
                  </a:p>
                </p:txBody>
              </p:sp>
              <p:sp>
                <p:nvSpPr>
                  <p:cNvPr id="63" name="TextBox 62"/>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Lennon, McCartney</a:t>
                    </a:r>
                    <a:endParaRPr lang="en-US" sz="600" i="1" dirty="0">
                      <a:solidFill>
                        <a:schemeClr val="tx1">
                          <a:lumMod val="50000"/>
                          <a:lumOff val="50000"/>
                        </a:schemeClr>
                      </a:solidFill>
                      <a:latin typeface="Arial" pitchFamily="34" charset="0"/>
                      <a:cs typeface="Arial" pitchFamily="34" charset="0"/>
                    </a:endParaRPr>
                  </a:p>
                </p:txBody>
              </p:sp>
            </p:grpSp>
          </p:grpSp>
        </p:grpSp>
      </p:grpSp>
      <p:grpSp>
        <p:nvGrpSpPr>
          <p:cNvPr id="19" name="Group 166"/>
          <p:cNvGrpSpPr/>
          <p:nvPr/>
        </p:nvGrpSpPr>
        <p:grpSpPr>
          <a:xfrm>
            <a:off x="320040" y="2194560"/>
            <a:ext cx="4754880" cy="137160"/>
            <a:chOff x="2468880" y="985266"/>
            <a:chExt cx="4754880" cy="137160"/>
          </a:xfrm>
        </p:grpSpPr>
        <p:grpSp>
          <p:nvGrpSpPr>
            <p:cNvPr id="20" name="Group 26"/>
            <p:cNvGrpSpPr/>
            <p:nvPr/>
          </p:nvGrpSpPr>
          <p:grpSpPr>
            <a:xfrm>
              <a:off x="2468880" y="985266"/>
              <a:ext cx="4206240" cy="137160"/>
              <a:chOff x="2468880" y="1143000"/>
              <a:chExt cx="4206240" cy="137160"/>
            </a:xfrm>
          </p:grpSpPr>
          <p:grpSp>
            <p:nvGrpSpPr>
              <p:cNvPr id="21" name="Group 25"/>
              <p:cNvGrpSpPr/>
              <p:nvPr/>
            </p:nvGrpSpPr>
            <p:grpSpPr>
              <a:xfrm>
                <a:off x="2560320" y="1143000"/>
                <a:ext cx="137160" cy="137160"/>
                <a:chOff x="1828800" y="914400"/>
                <a:chExt cx="137160" cy="137160"/>
              </a:xfrm>
            </p:grpSpPr>
            <p:sp>
              <p:nvSpPr>
                <p:cNvPr id="125" name="Rectangle 12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ectangle 12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2" name="Group 23"/>
            <p:cNvGrpSpPr/>
            <p:nvPr/>
          </p:nvGrpSpPr>
          <p:grpSpPr>
            <a:xfrm>
              <a:off x="2468880" y="985266"/>
              <a:ext cx="4754880" cy="137160"/>
              <a:chOff x="2468880" y="731520"/>
              <a:chExt cx="4754880" cy="137160"/>
            </a:xfrm>
          </p:grpSpPr>
          <p:sp>
            <p:nvSpPr>
              <p:cNvPr id="120" name="Rectangle 11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21" name="Rectangle 12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23" name="Group 31"/>
          <p:cNvGrpSpPr/>
          <p:nvPr/>
        </p:nvGrpSpPr>
        <p:grpSpPr>
          <a:xfrm>
            <a:off x="5303520" y="1828800"/>
            <a:ext cx="3474720" cy="3291840"/>
            <a:chOff x="2743200" y="274320"/>
            <a:chExt cx="3474720" cy="3291840"/>
          </a:xfrm>
        </p:grpSpPr>
        <p:sp>
          <p:nvSpPr>
            <p:cNvPr id="106" name="Rectangle 13"/>
            <p:cNvSpPr/>
            <p:nvPr/>
          </p:nvSpPr>
          <p:spPr>
            <a:xfrm>
              <a:off x="2743200" y="274320"/>
              <a:ext cx="3474720" cy="329184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4" name="Group 15"/>
            <p:cNvGrpSpPr/>
            <p:nvPr/>
          </p:nvGrpSpPr>
          <p:grpSpPr>
            <a:xfrm>
              <a:off x="2788920" y="320040"/>
              <a:ext cx="3383280" cy="184785"/>
              <a:chOff x="2560320" y="960120"/>
              <a:chExt cx="5160937" cy="184785"/>
            </a:xfrm>
          </p:grpSpPr>
          <p:sp>
            <p:nvSpPr>
              <p:cNvPr id="109" name="Rectangle 108"/>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114" name="Rectangle 113"/>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1" name="Group 123"/>
          <p:cNvGrpSpPr/>
          <p:nvPr/>
        </p:nvGrpSpPr>
        <p:grpSpPr>
          <a:xfrm>
            <a:off x="5303520" y="5166360"/>
            <a:ext cx="3474720" cy="502920"/>
            <a:chOff x="5303520" y="5212080"/>
            <a:chExt cx="3474720" cy="502920"/>
          </a:xfrm>
        </p:grpSpPr>
        <p:grpSp>
          <p:nvGrpSpPr>
            <p:cNvPr id="32" name="Group 87"/>
            <p:cNvGrpSpPr/>
            <p:nvPr/>
          </p:nvGrpSpPr>
          <p:grpSpPr>
            <a:xfrm>
              <a:off x="5303520" y="5212080"/>
              <a:ext cx="3474720" cy="502920"/>
              <a:chOff x="2514600" y="914400"/>
              <a:chExt cx="4343400" cy="502920"/>
            </a:xfrm>
          </p:grpSpPr>
          <p:sp>
            <p:nvSpPr>
              <p:cNvPr id="131" name="Rectangle 130"/>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3" name="Group 15"/>
              <p:cNvGrpSpPr/>
              <p:nvPr/>
            </p:nvGrpSpPr>
            <p:grpSpPr>
              <a:xfrm>
                <a:off x="2560320" y="960120"/>
                <a:ext cx="4240530" cy="184785"/>
                <a:chOff x="2560320" y="960120"/>
                <a:chExt cx="4240530" cy="184785"/>
              </a:xfrm>
            </p:grpSpPr>
            <p:sp>
              <p:nvSpPr>
                <p:cNvPr id="133" name="Rectangle 132"/>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34" name="Rectangle 133"/>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4" name="Group 125"/>
            <p:cNvGrpSpPr/>
            <p:nvPr/>
          </p:nvGrpSpPr>
          <p:grpSpPr>
            <a:xfrm>
              <a:off x="5394960" y="5486400"/>
              <a:ext cx="3291840" cy="137160"/>
              <a:chOff x="446817" y="2161735"/>
              <a:chExt cx="3291840" cy="137160"/>
            </a:xfrm>
          </p:grpSpPr>
          <p:sp>
            <p:nvSpPr>
              <p:cNvPr id="118" name="Rectangle 11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5" name="Group 52"/>
              <p:cNvGrpSpPr/>
              <p:nvPr/>
            </p:nvGrpSpPr>
            <p:grpSpPr>
              <a:xfrm>
                <a:off x="446817" y="2161735"/>
                <a:ext cx="3291840" cy="137160"/>
                <a:chOff x="274320" y="1600200"/>
                <a:chExt cx="3291840" cy="137160"/>
              </a:xfrm>
            </p:grpSpPr>
            <p:grpSp>
              <p:nvGrpSpPr>
                <p:cNvPr id="36" name="Group 121"/>
                <p:cNvGrpSpPr/>
                <p:nvPr/>
              </p:nvGrpSpPr>
              <p:grpSpPr>
                <a:xfrm>
                  <a:off x="274320" y="1600200"/>
                  <a:ext cx="3291840" cy="137160"/>
                  <a:chOff x="2468880" y="457200"/>
                  <a:chExt cx="3291840" cy="137160"/>
                </a:xfrm>
              </p:grpSpPr>
              <p:sp>
                <p:nvSpPr>
                  <p:cNvPr id="128" name="Rectangle 127"/>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9" name="Rectangle 128"/>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5"/>
                <p:cNvGrpSpPr/>
                <p:nvPr/>
              </p:nvGrpSpPr>
              <p:grpSpPr>
                <a:xfrm>
                  <a:off x="274320" y="1600200"/>
                  <a:ext cx="3291840" cy="137160"/>
                  <a:chOff x="274320" y="1828800"/>
                  <a:chExt cx="3291840" cy="137160"/>
                </a:xfrm>
              </p:grpSpPr>
              <p:sp>
                <p:nvSpPr>
                  <p:cNvPr id="126" name="Rectangle 125"/>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27"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It’s only love. Lennon, John (1940-1980) and McCartney, Paul (1942-).</a:t>
                    </a:r>
                  </a:p>
                </p:txBody>
              </p:sp>
            </p:grpSp>
          </p:grpSp>
        </p:grpSp>
      </p:grpSp>
      <p:grpSp>
        <p:nvGrpSpPr>
          <p:cNvPr id="38" name="Group 147"/>
          <p:cNvGrpSpPr/>
          <p:nvPr/>
        </p:nvGrpSpPr>
        <p:grpSpPr>
          <a:xfrm>
            <a:off x="5303520" y="5715000"/>
            <a:ext cx="3474720" cy="502920"/>
            <a:chOff x="5303520" y="3657600"/>
            <a:chExt cx="3474720" cy="502920"/>
          </a:xfrm>
        </p:grpSpPr>
        <p:grpSp>
          <p:nvGrpSpPr>
            <p:cNvPr id="39" name="Group 16"/>
            <p:cNvGrpSpPr/>
            <p:nvPr/>
          </p:nvGrpSpPr>
          <p:grpSpPr>
            <a:xfrm>
              <a:off x="5303520" y="3657600"/>
              <a:ext cx="3474720" cy="502920"/>
              <a:chOff x="2514600" y="914400"/>
              <a:chExt cx="4343400" cy="502920"/>
            </a:xfrm>
          </p:grpSpPr>
          <p:sp>
            <p:nvSpPr>
              <p:cNvPr id="158" name="Rectangle 15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40" name="Group 15"/>
              <p:cNvGrpSpPr/>
              <p:nvPr/>
            </p:nvGrpSpPr>
            <p:grpSpPr>
              <a:xfrm>
                <a:off x="2560320" y="960120"/>
                <a:ext cx="4240530" cy="184785"/>
                <a:chOff x="2560320" y="960120"/>
                <a:chExt cx="4240530" cy="184785"/>
              </a:xfrm>
            </p:grpSpPr>
            <p:sp>
              <p:nvSpPr>
                <p:cNvPr id="160" name="Rectangle 15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66" name="Rectangle 16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41" name="Group 171"/>
            <p:cNvGrpSpPr/>
            <p:nvPr/>
          </p:nvGrpSpPr>
          <p:grpSpPr>
            <a:xfrm>
              <a:off x="5394960" y="3931920"/>
              <a:ext cx="3291840" cy="137160"/>
              <a:chOff x="446817" y="2161735"/>
              <a:chExt cx="3291840" cy="137160"/>
            </a:xfrm>
          </p:grpSpPr>
          <p:sp>
            <p:nvSpPr>
              <p:cNvPr id="141" name="Rectangle 14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42" name="Group 52"/>
              <p:cNvGrpSpPr/>
              <p:nvPr/>
            </p:nvGrpSpPr>
            <p:grpSpPr>
              <a:xfrm>
                <a:off x="446817" y="2161735"/>
                <a:ext cx="3291840" cy="137160"/>
                <a:chOff x="274320" y="1600200"/>
                <a:chExt cx="3291840" cy="137160"/>
              </a:xfrm>
            </p:grpSpPr>
            <p:grpSp>
              <p:nvGrpSpPr>
                <p:cNvPr id="43" name="Group 11"/>
                <p:cNvGrpSpPr/>
                <p:nvPr/>
              </p:nvGrpSpPr>
              <p:grpSpPr>
                <a:xfrm>
                  <a:off x="274320" y="1600200"/>
                  <a:ext cx="3291840" cy="137160"/>
                  <a:chOff x="2468880" y="457200"/>
                  <a:chExt cx="3291840" cy="137160"/>
                </a:xfrm>
              </p:grpSpPr>
              <p:sp>
                <p:nvSpPr>
                  <p:cNvPr id="155" name="Rectangle 15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56" name="Rectangle 155"/>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5"/>
                <p:cNvGrpSpPr/>
                <p:nvPr/>
              </p:nvGrpSpPr>
              <p:grpSpPr>
                <a:xfrm>
                  <a:off x="274320" y="1600200"/>
                  <a:ext cx="3291840" cy="137160"/>
                  <a:chOff x="274320" y="1828800"/>
                  <a:chExt cx="3291840" cy="137160"/>
                </a:xfrm>
              </p:grpSpPr>
              <p:sp>
                <p:nvSpPr>
                  <p:cNvPr id="151" name="Rectangle 15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5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It’s only love. Lennon, John (1940-1980) and McCartney, Paul (1942-).</a:t>
                    </a:r>
                  </a:p>
                </p:txBody>
              </p:sp>
            </p:grpSp>
          </p:grpSp>
        </p:grpSp>
      </p:grpSp>
      <p:grpSp>
        <p:nvGrpSpPr>
          <p:cNvPr id="45" name="Group 193"/>
          <p:cNvGrpSpPr/>
          <p:nvPr/>
        </p:nvGrpSpPr>
        <p:grpSpPr>
          <a:xfrm>
            <a:off x="5394960" y="2103120"/>
            <a:ext cx="3291840" cy="2926080"/>
            <a:chOff x="4572000" y="1828800"/>
            <a:chExt cx="3291840" cy="2926080"/>
          </a:xfrm>
        </p:grpSpPr>
        <p:sp>
          <p:nvSpPr>
            <p:cNvPr id="170" name="Rectangle 169"/>
            <p:cNvSpPr/>
            <p:nvPr/>
          </p:nvSpPr>
          <p:spPr>
            <a:xfrm>
              <a:off x="4572000" y="1828800"/>
              <a:ext cx="3291840" cy="29260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46" name="Group 53"/>
            <p:cNvGrpSpPr/>
            <p:nvPr/>
          </p:nvGrpSpPr>
          <p:grpSpPr>
            <a:xfrm>
              <a:off x="4617720" y="1874520"/>
              <a:ext cx="3200400" cy="274320"/>
              <a:chOff x="1828800" y="1828800"/>
              <a:chExt cx="3200400" cy="274320"/>
            </a:xfrm>
          </p:grpSpPr>
          <p:sp>
            <p:nvSpPr>
              <p:cNvPr id="176" name="Rectangle 175"/>
              <p:cNvSpPr/>
              <p:nvPr/>
            </p:nvSpPr>
            <p:spPr>
              <a:xfrm>
                <a:off x="1828800" y="1828800"/>
                <a:ext cx="274320" cy="27432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77" name="Rectangle 176"/>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700" b="1" dirty="0" smtClean="0">
                    <a:solidFill>
                      <a:schemeClr val="tx1">
                        <a:lumMod val="75000"/>
                        <a:lumOff val="25000"/>
                      </a:schemeClr>
                    </a:solidFill>
                    <a:latin typeface="Arial" pitchFamily="34" charset="0"/>
                    <a:cs typeface="Arial" pitchFamily="34" charset="0"/>
                  </a:rPr>
                  <a:t>It’s only love.</a:t>
                </a:r>
                <a:br>
                  <a:rPr lang="it-IT" sz="700" b="1" dirty="0" smtClean="0">
                    <a:solidFill>
                      <a:schemeClr val="tx1">
                        <a:lumMod val="75000"/>
                        <a:lumOff val="25000"/>
                      </a:schemeClr>
                    </a:solidFill>
                    <a:latin typeface="Arial" pitchFamily="34" charset="0"/>
                    <a:cs typeface="Arial" pitchFamily="34" charset="0"/>
                  </a:rPr>
                </a:br>
                <a:r>
                  <a:rPr lang="it-IT" sz="700" dirty="0" smtClean="0">
                    <a:solidFill>
                      <a:schemeClr val="tx1">
                        <a:lumMod val="75000"/>
                        <a:lumOff val="25000"/>
                      </a:schemeClr>
                    </a:solidFill>
                    <a:latin typeface="Arial" pitchFamily="34" charset="0"/>
                    <a:cs typeface="Arial" pitchFamily="34" charset="0"/>
                  </a:rPr>
                  <a:t>Lennon, John (1940-1980) and McCartney (1942-).</a:t>
                </a:r>
              </a:p>
            </p:txBody>
          </p:sp>
        </p:grpSp>
        <p:sp>
          <p:nvSpPr>
            <p:cNvPr id="172" name="Rectangle 171"/>
            <p:cNvSpPr/>
            <p:nvPr/>
          </p:nvSpPr>
          <p:spPr>
            <a:xfrm>
              <a:off x="4617720" y="45262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work]</a:t>
              </a:r>
              <a:endParaRPr lang="en-US" sz="600" dirty="0">
                <a:solidFill>
                  <a:schemeClr val="bg1"/>
                </a:solidFill>
                <a:latin typeface="Arial" pitchFamily="34" charset="0"/>
                <a:cs typeface="Arial" pitchFamily="34" charset="0"/>
              </a:endParaRPr>
            </a:p>
          </p:txBody>
        </p:sp>
        <p:grpSp>
          <p:nvGrpSpPr>
            <p:cNvPr id="47" name="Group 336"/>
            <p:cNvGrpSpPr/>
            <p:nvPr/>
          </p:nvGrpSpPr>
          <p:grpSpPr>
            <a:xfrm>
              <a:off x="4572000" y="2194560"/>
              <a:ext cx="3291840" cy="137160"/>
              <a:chOff x="5349240" y="2194560"/>
              <a:chExt cx="3291840" cy="137160"/>
            </a:xfrm>
          </p:grpSpPr>
          <p:sp>
            <p:nvSpPr>
              <p:cNvPr id="174" name="Rectangle 173"/>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175" name="Rectangle 174"/>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  structure  :  related works  :  </a:t>
                </a:r>
                <a:r>
                  <a:rPr lang="en-US" sz="600" dirty="0" smtClean="0">
                    <a:solidFill>
                      <a:schemeClr val="bg1">
                        <a:lumMod val="50000"/>
                      </a:schemeClr>
                    </a:solidFill>
                    <a:latin typeface="Arial" pitchFamily="34" charset="0"/>
                    <a:cs typeface="Arial" pitchFamily="34" charset="0"/>
                  </a:rPr>
                  <a:t>expressions</a:t>
                </a:r>
                <a:r>
                  <a:rPr lang="en-US" sz="600" dirty="0" smtClean="0">
                    <a:solidFill>
                      <a:srgbClr val="003CB4"/>
                    </a:solidFill>
                    <a:latin typeface="Arial" pitchFamily="34" charset="0"/>
                    <a:cs typeface="Arial" pitchFamily="34" charset="0"/>
                  </a:rPr>
                  <a:t>  ::  everything</a:t>
                </a:r>
              </a:p>
            </p:txBody>
          </p:sp>
        </p:grpSp>
      </p:grpSp>
      <p:sp>
        <p:nvSpPr>
          <p:cNvPr id="178" name="Rectangle 177"/>
          <p:cNvSpPr/>
          <p:nvPr/>
        </p:nvSpPr>
        <p:spPr>
          <a:xfrm>
            <a:off x="5440680" y="2651760"/>
            <a:ext cx="3200400" cy="182880"/>
          </a:xfrm>
          <a:prstGeom prst="rect">
            <a:avLst/>
          </a:prstGeom>
          <a:noFill/>
          <a:ln w="12700">
            <a:solidFill>
              <a:schemeClr val="accent3">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Expressions</a:t>
            </a:r>
            <a:endParaRPr lang="en-US" sz="600" dirty="0">
              <a:solidFill>
                <a:srgbClr val="0043C8"/>
              </a:solidFill>
              <a:latin typeface="Arial" pitchFamily="34" charset="0"/>
              <a:cs typeface="Arial" pitchFamily="34" charset="0"/>
            </a:endParaRPr>
          </a:p>
        </p:txBody>
      </p:sp>
      <p:grpSp>
        <p:nvGrpSpPr>
          <p:cNvPr id="48" name="Group 58"/>
          <p:cNvGrpSpPr/>
          <p:nvPr/>
        </p:nvGrpSpPr>
        <p:grpSpPr>
          <a:xfrm>
            <a:off x="5440680" y="2880360"/>
            <a:ext cx="3200400" cy="276999"/>
            <a:chOff x="2468880" y="731520"/>
            <a:chExt cx="3200400" cy="276999"/>
          </a:xfrm>
        </p:grpSpPr>
        <p:sp>
          <p:nvSpPr>
            <p:cNvPr id="181" name="Rectangle 180"/>
            <p:cNvSpPr/>
            <p:nvPr/>
          </p:nvSpPr>
          <p:spPr>
            <a:xfrm>
              <a:off x="2468880" y="731520"/>
              <a:ext cx="3200400"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dirty="0" smtClean="0">
                  <a:solidFill>
                    <a:schemeClr val="tx1"/>
                  </a:solidFill>
                  <a:latin typeface="Arial" pitchFamily="34" charset="0"/>
                  <a:cs typeface="Arial" pitchFamily="34" charset="0"/>
                </a:rPr>
                <a:t>It’s only love. The Beatles. 1965.</a:t>
              </a:r>
              <a:br>
                <a:rPr lang="en-US" sz="600" dirty="0" smtClean="0">
                  <a:solidFill>
                    <a:schemeClr val="tx1"/>
                  </a:solidFill>
                  <a:latin typeface="Arial" pitchFamily="34" charset="0"/>
                  <a:cs typeface="Arial" pitchFamily="34" charset="0"/>
                </a:rPr>
              </a:br>
              <a:r>
                <a:rPr lang="en-US" sz="600" dirty="0" smtClean="0">
                  <a:solidFill>
                    <a:schemeClr val="tx1"/>
                  </a:solidFill>
                  <a:latin typeface="Arial" pitchFamily="34" charset="0"/>
                  <a:cs typeface="Arial" pitchFamily="34" charset="0"/>
                </a:rPr>
                <a:t>Help!.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 London, England (1965).</a:t>
              </a:r>
            </a:p>
          </p:txBody>
        </p:sp>
        <p:sp>
          <p:nvSpPr>
            <p:cNvPr id="182" name="Rectangle 181"/>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83" name="Rectangle 182"/>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49" name="Group 58"/>
          <p:cNvGrpSpPr/>
          <p:nvPr/>
        </p:nvGrpSpPr>
        <p:grpSpPr>
          <a:xfrm>
            <a:off x="5440680" y="3108960"/>
            <a:ext cx="3200400" cy="276999"/>
            <a:chOff x="2468880" y="731520"/>
            <a:chExt cx="3200400" cy="276999"/>
          </a:xfrm>
        </p:grpSpPr>
        <p:sp>
          <p:nvSpPr>
            <p:cNvPr id="187" name="Rectangle 186"/>
            <p:cNvSpPr/>
            <p:nvPr/>
          </p:nvSpPr>
          <p:spPr>
            <a:xfrm>
              <a:off x="2468880" y="731520"/>
              <a:ext cx="3200400"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dirty="0" smtClean="0">
                  <a:solidFill>
                    <a:schemeClr val="tx1"/>
                  </a:solidFill>
                  <a:latin typeface="Arial" pitchFamily="34" charset="0"/>
                  <a:cs typeface="Arial" pitchFamily="34" charset="0"/>
                </a:rPr>
                <a:t>//Expression title// //Performer// //Performance date//</a:t>
              </a:r>
            </a:p>
            <a:p>
              <a:r>
                <a:rPr lang="en-US" sz="600" dirty="0" smtClean="0">
                  <a:solidFill>
                    <a:schemeClr val="tx1"/>
                  </a:solidFill>
                  <a:latin typeface="Arial" pitchFamily="34" charset="0"/>
                  <a:cs typeface="Arial" pitchFamily="34" charset="0"/>
                </a:rPr>
                <a:t>//Manifestation information//</a:t>
              </a:r>
            </a:p>
          </p:txBody>
        </p:sp>
        <p:sp>
          <p:nvSpPr>
            <p:cNvPr id="188" name="Rectangle 187"/>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89" name="Rectangle 188"/>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50" name="Group 58"/>
          <p:cNvGrpSpPr/>
          <p:nvPr/>
        </p:nvGrpSpPr>
        <p:grpSpPr>
          <a:xfrm>
            <a:off x="5440680" y="3337560"/>
            <a:ext cx="3200400" cy="276999"/>
            <a:chOff x="2468880" y="731520"/>
            <a:chExt cx="3200400" cy="276999"/>
          </a:xfrm>
        </p:grpSpPr>
        <p:sp>
          <p:nvSpPr>
            <p:cNvPr id="195" name="Rectangle 194"/>
            <p:cNvSpPr/>
            <p:nvPr/>
          </p:nvSpPr>
          <p:spPr>
            <a:xfrm>
              <a:off x="2468880" y="731520"/>
              <a:ext cx="3200400"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dirty="0" smtClean="0">
                  <a:solidFill>
                    <a:schemeClr val="tx1"/>
                  </a:solidFill>
                  <a:latin typeface="Arial" pitchFamily="34" charset="0"/>
                  <a:cs typeface="Arial" pitchFamily="34" charset="0"/>
                </a:rPr>
                <a:t>//Expression title// //Performer// //Performance date//</a:t>
              </a:r>
            </a:p>
            <a:p>
              <a:r>
                <a:rPr lang="en-US" sz="600" dirty="0" smtClean="0">
                  <a:solidFill>
                    <a:schemeClr val="tx1"/>
                  </a:solidFill>
                  <a:latin typeface="Arial" pitchFamily="34" charset="0"/>
                  <a:cs typeface="Arial" pitchFamily="34" charset="0"/>
                </a:rPr>
                <a:t>//Manifestation information//</a:t>
              </a:r>
            </a:p>
          </p:txBody>
        </p:sp>
        <p:sp>
          <p:nvSpPr>
            <p:cNvPr id="196" name="Rectangle 195"/>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97" name="Rectangle 196"/>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51" name="Group 166"/>
          <p:cNvGrpSpPr/>
          <p:nvPr/>
        </p:nvGrpSpPr>
        <p:grpSpPr>
          <a:xfrm>
            <a:off x="320040" y="2377440"/>
            <a:ext cx="4754880" cy="137160"/>
            <a:chOff x="2468880" y="985266"/>
            <a:chExt cx="4754880" cy="137160"/>
          </a:xfrm>
        </p:grpSpPr>
        <p:grpSp>
          <p:nvGrpSpPr>
            <p:cNvPr id="52" name="Group 26"/>
            <p:cNvGrpSpPr/>
            <p:nvPr/>
          </p:nvGrpSpPr>
          <p:grpSpPr>
            <a:xfrm>
              <a:off x="2468880" y="985266"/>
              <a:ext cx="4206240" cy="137160"/>
              <a:chOff x="2468880" y="1143000"/>
              <a:chExt cx="4206240" cy="137160"/>
            </a:xfrm>
          </p:grpSpPr>
          <p:grpSp>
            <p:nvGrpSpPr>
              <p:cNvPr id="53" name="Group 25"/>
              <p:cNvGrpSpPr/>
              <p:nvPr/>
            </p:nvGrpSpPr>
            <p:grpSpPr>
              <a:xfrm>
                <a:off x="2560320" y="1143000"/>
                <a:ext cx="137160" cy="137160"/>
                <a:chOff x="1828800" y="914400"/>
                <a:chExt cx="137160" cy="137160"/>
              </a:xfrm>
            </p:grpSpPr>
            <p:sp>
              <p:nvSpPr>
                <p:cNvPr id="139" name="Rectangle 13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Rectangle 137"/>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5" name="Group 23"/>
            <p:cNvGrpSpPr/>
            <p:nvPr/>
          </p:nvGrpSpPr>
          <p:grpSpPr>
            <a:xfrm>
              <a:off x="2468880" y="985266"/>
              <a:ext cx="4754880" cy="137160"/>
              <a:chOff x="2468880" y="731520"/>
              <a:chExt cx="4754880" cy="137160"/>
            </a:xfrm>
          </p:grpSpPr>
          <p:sp>
            <p:nvSpPr>
              <p:cNvPr id="135" name="Rectangle 134"/>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36" name="Rectangle 13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grpSp>
        <p:nvGrpSpPr>
          <p:cNvPr id="132" name="Group 131"/>
          <p:cNvGrpSpPr/>
          <p:nvPr/>
        </p:nvGrpSpPr>
        <p:grpSpPr>
          <a:xfrm>
            <a:off x="320040" y="5669280"/>
            <a:ext cx="4754880" cy="320040"/>
            <a:chOff x="274320" y="3291840"/>
            <a:chExt cx="4754880" cy="320040"/>
          </a:xfrm>
        </p:grpSpPr>
        <p:sp>
          <p:nvSpPr>
            <p:cNvPr id="137" name="Rectangle 136"/>
            <p:cNvSpPr/>
            <p:nvPr/>
          </p:nvSpPr>
          <p:spPr>
            <a:xfrm>
              <a:off x="274320" y="329184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142" name="Group 52"/>
            <p:cNvGrpSpPr/>
            <p:nvPr/>
          </p:nvGrpSpPr>
          <p:grpSpPr>
            <a:xfrm>
              <a:off x="365760" y="3358919"/>
              <a:ext cx="236736" cy="185883"/>
              <a:chOff x="548640" y="2926080"/>
              <a:chExt cx="236736" cy="185883"/>
            </a:xfrm>
          </p:grpSpPr>
          <p:sp>
            <p:nvSpPr>
              <p:cNvPr id="146" name="Right Arrow 145"/>
              <p:cNvSpPr/>
              <p:nvPr/>
            </p:nvSpPr>
            <p:spPr>
              <a:xfrm>
                <a:off x="548640" y="2926080"/>
                <a:ext cx="182880" cy="137160"/>
              </a:xfrm>
              <a:prstGeom prst="rightArrow">
                <a:avLst/>
              </a:prstGeom>
              <a:solidFill>
                <a:srgbClr val="DCE6F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Cross 146"/>
              <p:cNvSpPr/>
              <p:nvPr/>
            </p:nvSpPr>
            <p:spPr>
              <a:xfrm>
                <a:off x="693936" y="3020523"/>
                <a:ext cx="91440" cy="91440"/>
              </a:xfrm>
              <a:prstGeom prst="plus">
                <a:avLst>
                  <a:gd name="adj" fmla="val 33509"/>
                </a:avLst>
              </a:prstGeom>
              <a:solidFill>
                <a:srgbClr val="EBF1DE"/>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Rectangle 142"/>
            <p:cNvSpPr/>
            <p:nvPr/>
          </p:nvSpPr>
          <p:spPr>
            <a:xfrm>
              <a:off x="274320" y="338328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EXPRESSION </a:t>
              </a:r>
              <a:r>
                <a:rPr lang="en-US" sz="600" b="1" dirty="0" smtClean="0">
                  <a:solidFill>
                    <a:schemeClr val="tx1"/>
                  </a:solidFill>
                  <a:latin typeface="Arial" pitchFamily="34" charset="0"/>
                  <a:cs typeface="Arial" pitchFamily="34" charset="0"/>
                </a:rPr>
                <a:t>of </a:t>
              </a:r>
              <a:r>
                <a:rPr lang="en-US" sz="600" b="1" dirty="0" smtClean="0">
                  <a:solidFill>
                    <a:schemeClr val="accent1"/>
                  </a:solidFill>
                  <a:latin typeface="Arial" pitchFamily="34" charset="0"/>
                  <a:cs typeface="Arial" pitchFamily="34" charset="0"/>
                </a:rPr>
                <a:t>It’s only love </a:t>
              </a:r>
              <a:r>
                <a:rPr lang="en-US" sz="600" b="1" dirty="0" smtClean="0">
                  <a:solidFill>
                    <a:schemeClr val="accent1"/>
                  </a:solidFill>
                  <a:latin typeface="Arial" pitchFamily="34" charset="0"/>
                  <a:cs typeface="Arial" pitchFamily="34" charset="0"/>
                </a:rPr>
                <a:t>[</a:t>
              </a:r>
              <a:r>
                <a:rPr lang="en-US" sz="600" b="1" dirty="0" smtClean="0">
                  <a:solidFill>
                    <a:schemeClr val="accent1"/>
                  </a:solidFill>
                  <a:latin typeface="Arial" pitchFamily="34" charset="0"/>
                  <a:cs typeface="Arial" pitchFamily="34" charset="0"/>
                </a:rPr>
                <a:t>Lennon </a:t>
              </a:r>
              <a:r>
                <a:rPr lang="en-US" sz="600" b="1" dirty="0" smtClean="0">
                  <a:solidFill>
                    <a:schemeClr val="accent1"/>
                  </a:solidFill>
                  <a:latin typeface="Arial" pitchFamily="34" charset="0"/>
                  <a:cs typeface="Arial" pitchFamily="34" charset="0"/>
                </a:rPr>
                <a:t>and </a:t>
              </a:r>
              <a:r>
                <a:rPr lang="en-US" sz="600" b="1" dirty="0" smtClean="0">
                  <a:solidFill>
                    <a:schemeClr val="accent1"/>
                  </a:solidFill>
                  <a:latin typeface="Arial" pitchFamily="34" charset="0"/>
                  <a:cs typeface="Arial" pitchFamily="34" charset="0"/>
                </a:rPr>
                <a:t>McCartney]</a:t>
              </a:r>
              <a:endParaRPr lang="en-US" sz="600" b="1" dirty="0" smtClean="0">
                <a:solidFill>
                  <a:schemeClr val="accent1"/>
                </a:solidFill>
                <a:latin typeface="Arial" pitchFamily="34" charset="0"/>
                <a:cs typeface="Arial" pitchFamily="34" charset="0"/>
              </a:endParaRPr>
            </a:p>
          </p:txBody>
        </p:sp>
        <p:sp>
          <p:nvSpPr>
            <p:cNvPr id="144" name="Rectangle 143"/>
            <p:cNvSpPr/>
            <p:nvPr/>
          </p:nvSpPr>
          <p:spPr>
            <a:xfrm>
              <a:off x="274320" y="338328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45" name="Rectangle 144"/>
            <p:cNvSpPr/>
            <p:nvPr/>
          </p:nvSpPr>
          <p:spPr>
            <a:xfrm>
              <a:off x="274320" y="338328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84"/>
          <p:cNvGrpSpPr/>
          <p:nvPr/>
        </p:nvGrpSpPr>
        <p:grpSpPr>
          <a:xfrm>
            <a:off x="5303520" y="914400"/>
            <a:ext cx="3474720" cy="777240"/>
            <a:chOff x="2834640" y="274320"/>
            <a:chExt cx="3474720" cy="777240"/>
          </a:xfrm>
        </p:grpSpPr>
        <p:grpSp>
          <p:nvGrpSpPr>
            <p:cNvPr id="12" name="Group 46"/>
            <p:cNvGrpSpPr/>
            <p:nvPr/>
          </p:nvGrpSpPr>
          <p:grpSpPr>
            <a:xfrm>
              <a:off x="3108960" y="274320"/>
              <a:ext cx="2926080" cy="137160"/>
              <a:chOff x="3108960" y="2743200"/>
              <a:chExt cx="2926080" cy="137160"/>
            </a:xfrm>
          </p:grpSpPr>
          <p:sp>
            <p:nvSpPr>
              <p:cNvPr id="68" name="TextBox 9"/>
              <p:cNvSpPr txBox="1"/>
              <p:nvPr/>
            </p:nvSpPr>
            <p:spPr bwMode="auto">
              <a:xfrm>
                <a:off x="3108960" y="2743200"/>
                <a:ext cx="914400" cy="13716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Work</a:t>
                </a:r>
                <a:endParaRPr lang="en-US" sz="800" b="1" dirty="0">
                  <a:solidFill>
                    <a:schemeClr val="tx1">
                      <a:lumMod val="75000"/>
                      <a:lumOff val="25000"/>
                    </a:schemeClr>
                  </a:solidFill>
                </a:endParaRPr>
              </a:p>
            </p:txBody>
          </p:sp>
          <p:sp>
            <p:nvSpPr>
              <p:cNvPr id="69" name="TextBox 10"/>
              <p:cNvSpPr txBox="1"/>
              <p:nvPr/>
            </p:nvSpPr>
            <p:spPr bwMode="auto">
              <a:xfrm>
                <a:off x="5120640" y="2743200"/>
                <a:ext cx="914400" cy="137160"/>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Contributor</a:t>
                </a:r>
                <a:endParaRPr lang="en-US" sz="800" b="1" dirty="0">
                  <a:solidFill>
                    <a:schemeClr val="tx1">
                      <a:lumMod val="75000"/>
                      <a:lumOff val="25000"/>
                    </a:schemeClr>
                  </a:solidFill>
                </a:endParaRPr>
              </a:p>
            </p:txBody>
          </p:sp>
          <p:sp>
            <p:nvSpPr>
              <p:cNvPr id="70" name="TextBox 11"/>
              <p:cNvSpPr txBox="1"/>
              <p:nvPr/>
            </p:nvSpPr>
            <p:spPr bwMode="auto">
              <a:xfrm>
                <a:off x="4114800" y="2743200"/>
                <a:ext cx="914400" cy="137160"/>
              </a:xfrm>
              <a:prstGeom prst="rect">
                <a:avLst/>
              </a:prstGeom>
              <a:solidFill>
                <a:schemeClr val="bg2">
                  <a:lumMod val="75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Manifestation</a:t>
                </a:r>
                <a:endParaRPr lang="en-US" sz="800" b="1" dirty="0">
                  <a:solidFill>
                    <a:schemeClr val="tx1">
                      <a:lumMod val="75000"/>
                      <a:lumOff val="25000"/>
                    </a:schemeClr>
                  </a:solidFill>
                </a:endParaRPr>
              </a:p>
            </p:txBody>
          </p:sp>
        </p:grpSp>
        <p:sp>
          <p:nvSpPr>
            <p:cNvPr id="54" name="TextBox 53"/>
            <p:cNvSpPr txBox="1"/>
            <p:nvPr/>
          </p:nvSpPr>
          <p:spPr bwMode="auto">
            <a:xfrm>
              <a:off x="2834640" y="411480"/>
              <a:ext cx="3474720" cy="64008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endParaRPr lang="en-US" sz="1000" b="1" dirty="0">
                <a:solidFill>
                  <a:schemeClr val="tx1">
                    <a:lumMod val="75000"/>
                    <a:lumOff val="25000"/>
                  </a:schemeClr>
                </a:solidFill>
              </a:endParaRPr>
            </a:p>
          </p:txBody>
        </p:sp>
        <p:grpSp>
          <p:nvGrpSpPr>
            <p:cNvPr id="13" name="Group 20"/>
            <p:cNvGrpSpPr/>
            <p:nvPr/>
          </p:nvGrpSpPr>
          <p:grpSpPr>
            <a:xfrm>
              <a:off x="2834640" y="868680"/>
              <a:ext cx="3474720" cy="137160"/>
              <a:chOff x="2560321" y="2472690"/>
              <a:chExt cx="4206240" cy="137160"/>
            </a:xfrm>
          </p:grpSpPr>
          <p:sp>
            <p:nvSpPr>
              <p:cNvPr id="66" name="TextBox 6"/>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rgbClr val="003CB4"/>
                    </a:solidFill>
                    <a:latin typeface="Arial" pitchFamily="34" charset="0"/>
                    <a:cs typeface="Arial" pitchFamily="34" charset="0"/>
                  </a:rPr>
                  <a:t>[links left…]</a:t>
                </a:r>
                <a:endParaRPr lang="en-US" sz="600" dirty="0">
                  <a:solidFill>
                    <a:srgbClr val="003CB4"/>
                  </a:solidFill>
                  <a:latin typeface="Arial" pitchFamily="34" charset="0"/>
                  <a:cs typeface="Arial" pitchFamily="34" charset="0"/>
                </a:endParaRPr>
              </a:p>
            </p:txBody>
          </p:sp>
          <p:sp>
            <p:nvSpPr>
              <p:cNvPr id="67" name="TextBox 8"/>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r"/>
                <a:r>
                  <a:rPr lang="en-US" sz="600" dirty="0" smtClean="0">
                    <a:solidFill>
                      <a:srgbClr val="003CB4"/>
                    </a:solidFill>
                    <a:latin typeface="Arial" pitchFamily="34" charset="0"/>
                    <a:cs typeface="Arial" pitchFamily="34" charset="0"/>
                  </a:rPr>
                  <a:t>[links right…]</a:t>
                </a:r>
                <a:endParaRPr lang="en-US" sz="600" dirty="0">
                  <a:solidFill>
                    <a:srgbClr val="003CB4"/>
                  </a:solidFill>
                  <a:latin typeface="Arial" pitchFamily="34" charset="0"/>
                  <a:cs typeface="Arial" pitchFamily="34" charset="0"/>
                </a:endParaRPr>
              </a:p>
            </p:txBody>
          </p:sp>
        </p:grpSp>
        <p:grpSp>
          <p:nvGrpSpPr>
            <p:cNvPr id="14" name="Group 19"/>
            <p:cNvGrpSpPr/>
            <p:nvPr/>
          </p:nvGrpSpPr>
          <p:grpSpPr>
            <a:xfrm>
              <a:off x="2880360" y="502920"/>
              <a:ext cx="3383280" cy="320040"/>
              <a:chOff x="2743200" y="2841307"/>
              <a:chExt cx="3383280" cy="320040"/>
            </a:xfrm>
          </p:grpSpPr>
          <p:sp>
            <p:nvSpPr>
              <p:cNvPr id="58" name="TextBox 57"/>
              <p:cNvSpPr txBox="1"/>
              <p:nvPr/>
            </p:nvSpPr>
            <p:spPr bwMode="auto">
              <a:xfrm>
                <a:off x="5486400" y="2841307"/>
                <a:ext cx="548640" cy="320040"/>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ctr"/>
                <a:r>
                  <a:rPr lang="en-US" sz="800" b="1" i="1" dirty="0" smtClean="0">
                    <a:solidFill>
                      <a:schemeClr val="bg1"/>
                    </a:solidFill>
                  </a:rPr>
                  <a:t>search</a:t>
                </a:r>
                <a:endParaRPr lang="en-US" sz="800" b="1" i="1" dirty="0">
                  <a:solidFill>
                    <a:schemeClr val="bg1"/>
                  </a:solidFill>
                </a:endParaRPr>
              </a:p>
            </p:txBody>
          </p:sp>
          <p:grpSp>
            <p:nvGrpSpPr>
              <p:cNvPr id="16" name="Group 18"/>
              <p:cNvGrpSpPr/>
              <p:nvPr/>
            </p:nvGrpSpPr>
            <p:grpSpPr>
              <a:xfrm>
                <a:off x="2743200" y="2841307"/>
                <a:ext cx="3383280" cy="320040"/>
                <a:chOff x="2880360" y="2834640"/>
                <a:chExt cx="3383280" cy="320040"/>
              </a:xfrm>
            </p:grpSpPr>
            <p:grpSp>
              <p:nvGrpSpPr>
                <p:cNvPr id="17" name="Group 14"/>
                <p:cNvGrpSpPr/>
                <p:nvPr/>
              </p:nvGrpSpPr>
              <p:grpSpPr>
                <a:xfrm>
                  <a:off x="2880360" y="2834640"/>
                  <a:ext cx="3383280" cy="137160"/>
                  <a:chOff x="3154680" y="2834640"/>
                  <a:chExt cx="3383280" cy="137160"/>
                </a:xfrm>
              </p:grpSpPr>
              <p:sp>
                <p:nvSpPr>
                  <p:cNvPr id="64" name="TextBox 63"/>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Title:</a:t>
                    </a:r>
                    <a:endParaRPr lang="en-US" sz="600" i="1" dirty="0">
                      <a:solidFill>
                        <a:schemeClr val="tx1"/>
                      </a:solidFill>
                      <a:latin typeface="Arial" pitchFamily="34" charset="0"/>
                      <a:cs typeface="Arial" pitchFamily="34" charset="0"/>
                    </a:endParaRPr>
                  </a:p>
                </p:txBody>
              </p:sp>
              <p:sp>
                <p:nvSpPr>
                  <p:cNvPr id="65" name="TextBox 64"/>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nvGrpSpPr>
                <p:cNvPr id="18" name="Group 15"/>
                <p:cNvGrpSpPr/>
                <p:nvPr/>
              </p:nvGrpSpPr>
              <p:grpSpPr>
                <a:xfrm>
                  <a:off x="2880360" y="3017520"/>
                  <a:ext cx="3383280" cy="137160"/>
                  <a:chOff x="3154680" y="2834640"/>
                  <a:chExt cx="3383280" cy="137160"/>
                </a:xfrm>
              </p:grpSpPr>
              <p:sp>
                <p:nvSpPr>
                  <p:cNvPr id="62" name="TextBox 61"/>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Name:</a:t>
                    </a:r>
                    <a:endParaRPr lang="en-US" sz="600" i="1" dirty="0">
                      <a:solidFill>
                        <a:schemeClr val="tx1"/>
                      </a:solidFill>
                      <a:latin typeface="Arial" pitchFamily="34" charset="0"/>
                      <a:cs typeface="Arial" pitchFamily="34" charset="0"/>
                    </a:endParaRPr>
                  </a:p>
                </p:txBody>
              </p:sp>
              <p:sp>
                <p:nvSpPr>
                  <p:cNvPr id="63" name="TextBox 62"/>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chemeClr val="tx1"/>
                        </a:solidFill>
                        <a:latin typeface="Arial" pitchFamily="34" charset="0"/>
                        <a:cs typeface="Arial" pitchFamily="34" charset="0"/>
                      </a:rPr>
                      <a:t>Lennon, McCartney</a:t>
                    </a:r>
                    <a:endParaRPr lang="en-US" sz="600" i="1" dirty="0">
                      <a:solidFill>
                        <a:schemeClr val="tx1">
                          <a:lumMod val="50000"/>
                          <a:lumOff val="50000"/>
                        </a:schemeClr>
                      </a:solidFill>
                      <a:latin typeface="Arial" pitchFamily="34" charset="0"/>
                      <a:cs typeface="Arial" pitchFamily="34" charset="0"/>
                    </a:endParaRPr>
                  </a:p>
                </p:txBody>
              </p:sp>
            </p:grpSp>
          </p:grpSp>
        </p:grpSp>
      </p:grpSp>
      <p:grpSp>
        <p:nvGrpSpPr>
          <p:cNvPr id="19" name="Group 166"/>
          <p:cNvGrpSpPr/>
          <p:nvPr/>
        </p:nvGrpSpPr>
        <p:grpSpPr>
          <a:xfrm>
            <a:off x="320040" y="2194560"/>
            <a:ext cx="4754880" cy="137160"/>
            <a:chOff x="2468880" y="985266"/>
            <a:chExt cx="4754880" cy="137160"/>
          </a:xfrm>
        </p:grpSpPr>
        <p:grpSp>
          <p:nvGrpSpPr>
            <p:cNvPr id="20" name="Group 26"/>
            <p:cNvGrpSpPr/>
            <p:nvPr/>
          </p:nvGrpSpPr>
          <p:grpSpPr>
            <a:xfrm>
              <a:off x="2468880" y="985266"/>
              <a:ext cx="4206240" cy="137160"/>
              <a:chOff x="2468880" y="1143000"/>
              <a:chExt cx="4206240" cy="137160"/>
            </a:xfrm>
          </p:grpSpPr>
          <p:grpSp>
            <p:nvGrpSpPr>
              <p:cNvPr id="21" name="Group 25"/>
              <p:cNvGrpSpPr/>
              <p:nvPr/>
            </p:nvGrpSpPr>
            <p:grpSpPr>
              <a:xfrm>
                <a:off x="2560320" y="1143000"/>
                <a:ext cx="137160" cy="137160"/>
                <a:chOff x="1828800" y="914400"/>
                <a:chExt cx="137160" cy="137160"/>
              </a:xfrm>
            </p:grpSpPr>
            <p:sp>
              <p:nvSpPr>
                <p:cNvPr id="125" name="Rectangle 12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ectangle 12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2" name="Group 23"/>
            <p:cNvGrpSpPr/>
            <p:nvPr/>
          </p:nvGrpSpPr>
          <p:grpSpPr>
            <a:xfrm>
              <a:off x="2468880" y="985266"/>
              <a:ext cx="4754880" cy="137160"/>
              <a:chOff x="2468880" y="731520"/>
              <a:chExt cx="4754880" cy="137160"/>
            </a:xfrm>
          </p:grpSpPr>
          <p:sp>
            <p:nvSpPr>
              <p:cNvPr id="120" name="Rectangle 11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21" name="Rectangle 12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23" name="Group 31"/>
          <p:cNvGrpSpPr/>
          <p:nvPr/>
        </p:nvGrpSpPr>
        <p:grpSpPr>
          <a:xfrm>
            <a:off x="5303520" y="1828800"/>
            <a:ext cx="3474720" cy="3291840"/>
            <a:chOff x="2743200" y="274320"/>
            <a:chExt cx="3474720" cy="3291840"/>
          </a:xfrm>
        </p:grpSpPr>
        <p:sp>
          <p:nvSpPr>
            <p:cNvPr id="106" name="Rectangle 13"/>
            <p:cNvSpPr/>
            <p:nvPr/>
          </p:nvSpPr>
          <p:spPr>
            <a:xfrm>
              <a:off x="2743200" y="274320"/>
              <a:ext cx="3474720" cy="329184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4" name="Group 15"/>
            <p:cNvGrpSpPr/>
            <p:nvPr/>
          </p:nvGrpSpPr>
          <p:grpSpPr>
            <a:xfrm>
              <a:off x="2788920" y="320040"/>
              <a:ext cx="3383280" cy="184785"/>
              <a:chOff x="2560320" y="960120"/>
              <a:chExt cx="5160937" cy="184785"/>
            </a:xfrm>
          </p:grpSpPr>
          <p:sp>
            <p:nvSpPr>
              <p:cNvPr id="109" name="Rectangle 108"/>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114" name="Rectangle 113"/>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1" name="Group 123"/>
          <p:cNvGrpSpPr/>
          <p:nvPr/>
        </p:nvGrpSpPr>
        <p:grpSpPr>
          <a:xfrm>
            <a:off x="5303520" y="5166360"/>
            <a:ext cx="3474720" cy="502920"/>
            <a:chOff x="5303520" y="5212080"/>
            <a:chExt cx="3474720" cy="502920"/>
          </a:xfrm>
        </p:grpSpPr>
        <p:grpSp>
          <p:nvGrpSpPr>
            <p:cNvPr id="32" name="Group 87"/>
            <p:cNvGrpSpPr/>
            <p:nvPr/>
          </p:nvGrpSpPr>
          <p:grpSpPr>
            <a:xfrm>
              <a:off x="5303520" y="5212080"/>
              <a:ext cx="3474720" cy="502920"/>
              <a:chOff x="2514600" y="914400"/>
              <a:chExt cx="4343400" cy="502920"/>
            </a:xfrm>
          </p:grpSpPr>
          <p:sp>
            <p:nvSpPr>
              <p:cNvPr id="131" name="Rectangle 130"/>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3" name="Group 15"/>
              <p:cNvGrpSpPr/>
              <p:nvPr/>
            </p:nvGrpSpPr>
            <p:grpSpPr>
              <a:xfrm>
                <a:off x="2560320" y="960120"/>
                <a:ext cx="4240530" cy="184785"/>
                <a:chOff x="2560320" y="960120"/>
                <a:chExt cx="4240530" cy="184785"/>
              </a:xfrm>
            </p:grpSpPr>
            <p:sp>
              <p:nvSpPr>
                <p:cNvPr id="133" name="Rectangle 132"/>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34" name="Rectangle 133"/>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4" name="Group 125"/>
            <p:cNvGrpSpPr/>
            <p:nvPr/>
          </p:nvGrpSpPr>
          <p:grpSpPr>
            <a:xfrm>
              <a:off x="5394960" y="5486400"/>
              <a:ext cx="3291840" cy="137160"/>
              <a:chOff x="446817" y="2161735"/>
              <a:chExt cx="3291840" cy="137160"/>
            </a:xfrm>
          </p:grpSpPr>
          <p:sp>
            <p:nvSpPr>
              <p:cNvPr id="118" name="Rectangle 11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5" name="Group 52"/>
              <p:cNvGrpSpPr/>
              <p:nvPr/>
            </p:nvGrpSpPr>
            <p:grpSpPr>
              <a:xfrm>
                <a:off x="446817" y="2161735"/>
                <a:ext cx="3291840" cy="137160"/>
                <a:chOff x="274320" y="1600200"/>
                <a:chExt cx="3291840" cy="137160"/>
              </a:xfrm>
            </p:grpSpPr>
            <p:grpSp>
              <p:nvGrpSpPr>
                <p:cNvPr id="36" name="Group 121"/>
                <p:cNvGrpSpPr/>
                <p:nvPr/>
              </p:nvGrpSpPr>
              <p:grpSpPr>
                <a:xfrm>
                  <a:off x="274320" y="1600200"/>
                  <a:ext cx="3291840" cy="137160"/>
                  <a:chOff x="2468880" y="457200"/>
                  <a:chExt cx="3291840" cy="137160"/>
                </a:xfrm>
              </p:grpSpPr>
              <p:sp>
                <p:nvSpPr>
                  <p:cNvPr id="128" name="Rectangle 127"/>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9" name="Rectangle 128"/>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5"/>
                <p:cNvGrpSpPr/>
                <p:nvPr/>
              </p:nvGrpSpPr>
              <p:grpSpPr>
                <a:xfrm>
                  <a:off x="274320" y="1600200"/>
                  <a:ext cx="3291840" cy="137160"/>
                  <a:chOff x="274320" y="1828800"/>
                  <a:chExt cx="3291840" cy="137160"/>
                </a:xfrm>
              </p:grpSpPr>
              <p:sp>
                <p:nvSpPr>
                  <p:cNvPr id="126" name="Rectangle 125"/>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27"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It’s only love. Lennon, John (1940-1980) and McCartney, Paul (1942-).</a:t>
                    </a:r>
                  </a:p>
                </p:txBody>
              </p:sp>
            </p:grpSp>
          </p:grpSp>
        </p:grpSp>
      </p:grpSp>
      <p:grpSp>
        <p:nvGrpSpPr>
          <p:cNvPr id="38" name="Group 147"/>
          <p:cNvGrpSpPr/>
          <p:nvPr/>
        </p:nvGrpSpPr>
        <p:grpSpPr>
          <a:xfrm>
            <a:off x="5303520" y="5715000"/>
            <a:ext cx="3474720" cy="502920"/>
            <a:chOff x="5303520" y="3657600"/>
            <a:chExt cx="3474720" cy="502920"/>
          </a:xfrm>
        </p:grpSpPr>
        <p:grpSp>
          <p:nvGrpSpPr>
            <p:cNvPr id="39" name="Group 16"/>
            <p:cNvGrpSpPr/>
            <p:nvPr/>
          </p:nvGrpSpPr>
          <p:grpSpPr>
            <a:xfrm>
              <a:off x="5303520" y="3657600"/>
              <a:ext cx="3474720" cy="502920"/>
              <a:chOff x="2514600" y="914400"/>
              <a:chExt cx="4343400" cy="502920"/>
            </a:xfrm>
          </p:grpSpPr>
          <p:sp>
            <p:nvSpPr>
              <p:cNvPr id="158" name="Rectangle 15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40" name="Group 15"/>
              <p:cNvGrpSpPr/>
              <p:nvPr/>
            </p:nvGrpSpPr>
            <p:grpSpPr>
              <a:xfrm>
                <a:off x="2560320" y="960120"/>
                <a:ext cx="4240530" cy="184785"/>
                <a:chOff x="2560320" y="960120"/>
                <a:chExt cx="4240530" cy="184785"/>
              </a:xfrm>
            </p:grpSpPr>
            <p:sp>
              <p:nvSpPr>
                <p:cNvPr id="160" name="Rectangle 15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66" name="Rectangle 16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41" name="Group 171"/>
            <p:cNvGrpSpPr/>
            <p:nvPr/>
          </p:nvGrpSpPr>
          <p:grpSpPr>
            <a:xfrm>
              <a:off x="5394960" y="3931920"/>
              <a:ext cx="3291840" cy="137160"/>
              <a:chOff x="446817" y="2161735"/>
              <a:chExt cx="3291840" cy="137160"/>
            </a:xfrm>
          </p:grpSpPr>
          <p:sp>
            <p:nvSpPr>
              <p:cNvPr id="141" name="Rectangle 14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42" name="Group 52"/>
              <p:cNvGrpSpPr/>
              <p:nvPr/>
            </p:nvGrpSpPr>
            <p:grpSpPr>
              <a:xfrm>
                <a:off x="446817" y="2161735"/>
                <a:ext cx="3291840" cy="137160"/>
                <a:chOff x="274320" y="1600200"/>
                <a:chExt cx="3291840" cy="137160"/>
              </a:xfrm>
            </p:grpSpPr>
            <p:grpSp>
              <p:nvGrpSpPr>
                <p:cNvPr id="43" name="Group 11"/>
                <p:cNvGrpSpPr/>
                <p:nvPr/>
              </p:nvGrpSpPr>
              <p:grpSpPr>
                <a:xfrm>
                  <a:off x="274320" y="1600200"/>
                  <a:ext cx="3291840" cy="137160"/>
                  <a:chOff x="2468880" y="457200"/>
                  <a:chExt cx="3291840" cy="137160"/>
                </a:xfrm>
              </p:grpSpPr>
              <p:sp>
                <p:nvSpPr>
                  <p:cNvPr id="155" name="Rectangle 15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56" name="Rectangle 155"/>
                  <p:cNvSpPr/>
                  <p:nvPr/>
                </p:nvSpPr>
                <p:spPr>
                  <a:xfrm>
                    <a:off x="2468880" y="457200"/>
                    <a:ext cx="137160" cy="13716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5"/>
                <p:cNvGrpSpPr/>
                <p:nvPr/>
              </p:nvGrpSpPr>
              <p:grpSpPr>
                <a:xfrm>
                  <a:off x="274320" y="1600200"/>
                  <a:ext cx="3291840" cy="137160"/>
                  <a:chOff x="274320" y="1828800"/>
                  <a:chExt cx="3291840" cy="137160"/>
                </a:xfrm>
              </p:grpSpPr>
              <p:sp>
                <p:nvSpPr>
                  <p:cNvPr id="151" name="Rectangle 15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5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it-IT" sz="600" dirty="0" smtClean="0">
                        <a:solidFill>
                          <a:schemeClr val="tx1"/>
                        </a:solidFill>
                        <a:latin typeface="Arial" pitchFamily="34" charset="0"/>
                        <a:cs typeface="Arial" pitchFamily="34" charset="0"/>
                      </a:rPr>
                      <a:t>It’s only love. Lennon, John (1940-1980) and McCartney, Paul (1942-).</a:t>
                    </a:r>
                  </a:p>
                </p:txBody>
              </p:sp>
            </p:grpSp>
          </p:grpSp>
        </p:grpSp>
      </p:grpSp>
      <p:grpSp>
        <p:nvGrpSpPr>
          <p:cNvPr id="45" name="Group 193"/>
          <p:cNvGrpSpPr/>
          <p:nvPr/>
        </p:nvGrpSpPr>
        <p:grpSpPr>
          <a:xfrm>
            <a:off x="5394960" y="2103120"/>
            <a:ext cx="3291840" cy="2926080"/>
            <a:chOff x="4572000" y="1828800"/>
            <a:chExt cx="3291840" cy="2926080"/>
          </a:xfrm>
        </p:grpSpPr>
        <p:sp>
          <p:nvSpPr>
            <p:cNvPr id="170" name="Rectangle 169"/>
            <p:cNvSpPr/>
            <p:nvPr/>
          </p:nvSpPr>
          <p:spPr>
            <a:xfrm>
              <a:off x="4572000" y="1828800"/>
              <a:ext cx="3291840" cy="29260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46" name="Group 53"/>
            <p:cNvGrpSpPr/>
            <p:nvPr/>
          </p:nvGrpSpPr>
          <p:grpSpPr>
            <a:xfrm>
              <a:off x="4617720" y="1874520"/>
              <a:ext cx="3200400" cy="274320"/>
              <a:chOff x="1828800" y="1828800"/>
              <a:chExt cx="3200400" cy="274320"/>
            </a:xfrm>
          </p:grpSpPr>
          <p:sp>
            <p:nvSpPr>
              <p:cNvPr id="176" name="Rectangle 175"/>
              <p:cNvSpPr/>
              <p:nvPr/>
            </p:nvSpPr>
            <p:spPr>
              <a:xfrm>
                <a:off x="1828800" y="1828800"/>
                <a:ext cx="274320" cy="274320"/>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77" name="Rectangle 176"/>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700" b="1" dirty="0" smtClean="0">
                    <a:solidFill>
                      <a:schemeClr val="tx1">
                        <a:lumMod val="75000"/>
                        <a:lumOff val="25000"/>
                      </a:schemeClr>
                    </a:solidFill>
                    <a:latin typeface="Arial" pitchFamily="34" charset="0"/>
                    <a:cs typeface="Arial" pitchFamily="34" charset="0"/>
                  </a:rPr>
                  <a:t>It’s only love.</a:t>
                </a:r>
                <a:br>
                  <a:rPr lang="it-IT" sz="700" b="1" dirty="0" smtClean="0">
                    <a:solidFill>
                      <a:schemeClr val="tx1">
                        <a:lumMod val="75000"/>
                        <a:lumOff val="25000"/>
                      </a:schemeClr>
                    </a:solidFill>
                    <a:latin typeface="Arial" pitchFamily="34" charset="0"/>
                    <a:cs typeface="Arial" pitchFamily="34" charset="0"/>
                  </a:rPr>
                </a:br>
                <a:r>
                  <a:rPr lang="it-IT" sz="700" dirty="0" smtClean="0">
                    <a:solidFill>
                      <a:schemeClr val="tx1">
                        <a:lumMod val="75000"/>
                        <a:lumOff val="25000"/>
                      </a:schemeClr>
                    </a:solidFill>
                    <a:latin typeface="Arial" pitchFamily="34" charset="0"/>
                    <a:cs typeface="Arial" pitchFamily="34" charset="0"/>
                  </a:rPr>
                  <a:t>Lennon, John (1940-1980) and McCartney (1942-).</a:t>
                </a:r>
              </a:p>
            </p:txBody>
          </p:sp>
        </p:grpSp>
        <p:sp>
          <p:nvSpPr>
            <p:cNvPr id="172" name="Rectangle 171"/>
            <p:cNvSpPr/>
            <p:nvPr/>
          </p:nvSpPr>
          <p:spPr>
            <a:xfrm>
              <a:off x="4617720" y="45262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work]</a:t>
              </a:r>
              <a:endParaRPr lang="en-US" sz="600" dirty="0">
                <a:solidFill>
                  <a:schemeClr val="bg1"/>
                </a:solidFill>
                <a:latin typeface="Arial" pitchFamily="34" charset="0"/>
                <a:cs typeface="Arial" pitchFamily="34" charset="0"/>
              </a:endParaRPr>
            </a:p>
          </p:txBody>
        </p:sp>
        <p:grpSp>
          <p:nvGrpSpPr>
            <p:cNvPr id="47" name="Group 336"/>
            <p:cNvGrpSpPr/>
            <p:nvPr/>
          </p:nvGrpSpPr>
          <p:grpSpPr>
            <a:xfrm>
              <a:off x="4572000" y="2194560"/>
              <a:ext cx="3291840" cy="137160"/>
              <a:chOff x="5349240" y="2194560"/>
              <a:chExt cx="3291840" cy="137160"/>
            </a:xfrm>
          </p:grpSpPr>
          <p:sp>
            <p:nvSpPr>
              <p:cNvPr id="174" name="Rectangle 173"/>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175" name="Rectangle 174"/>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  structure  :  related works  :  </a:t>
                </a:r>
                <a:r>
                  <a:rPr lang="en-US" sz="600" dirty="0" smtClean="0">
                    <a:solidFill>
                      <a:schemeClr val="bg1">
                        <a:lumMod val="50000"/>
                      </a:schemeClr>
                    </a:solidFill>
                    <a:latin typeface="Arial" pitchFamily="34" charset="0"/>
                    <a:cs typeface="Arial" pitchFamily="34" charset="0"/>
                  </a:rPr>
                  <a:t>expressions</a:t>
                </a:r>
                <a:r>
                  <a:rPr lang="en-US" sz="600" dirty="0" smtClean="0">
                    <a:solidFill>
                      <a:srgbClr val="003CB4"/>
                    </a:solidFill>
                    <a:latin typeface="Arial" pitchFamily="34" charset="0"/>
                    <a:cs typeface="Arial" pitchFamily="34" charset="0"/>
                  </a:rPr>
                  <a:t>  ::  everything</a:t>
                </a:r>
              </a:p>
            </p:txBody>
          </p:sp>
        </p:grpSp>
      </p:grpSp>
      <p:sp>
        <p:nvSpPr>
          <p:cNvPr id="178" name="Rectangle 177"/>
          <p:cNvSpPr/>
          <p:nvPr/>
        </p:nvSpPr>
        <p:spPr>
          <a:xfrm>
            <a:off x="5440680" y="2651760"/>
            <a:ext cx="3200400" cy="182880"/>
          </a:xfrm>
          <a:prstGeom prst="rect">
            <a:avLst/>
          </a:prstGeom>
          <a:noFill/>
          <a:ln w="12700">
            <a:solidFill>
              <a:schemeClr val="accent3">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b="1" i="1" dirty="0" smtClean="0">
                <a:solidFill>
                  <a:schemeClr val="tx1">
                    <a:lumMod val="75000"/>
                    <a:lumOff val="25000"/>
                  </a:schemeClr>
                </a:solidFill>
                <a:latin typeface="Arial" pitchFamily="34" charset="0"/>
                <a:cs typeface="Arial" pitchFamily="34" charset="0"/>
              </a:rPr>
              <a:t>Expressions</a:t>
            </a:r>
            <a:endParaRPr lang="en-US" sz="600" dirty="0">
              <a:solidFill>
                <a:srgbClr val="0043C8"/>
              </a:solidFill>
              <a:latin typeface="Arial" pitchFamily="34" charset="0"/>
              <a:cs typeface="Arial" pitchFamily="34" charset="0"/>
            </a:endParaRPr>
          </a:p>
        </p:txBody>
      </p:sp>
      <p:grpSp>
        <p:nvGrpSpPr>
          <p:cNvPr id="48" name="Group 58"/>
          <p:cNvGrpSpPr/>
          <p:nvPr/>
        </p:nvGrpSpPr>
        <p:grpSpPr>
          <a:xfrm>
            <a:off x="5440680" y="2880360"/>
            <a:ext cx="3200400" cy="276999"/>
            <a:chOff x="2468880" y="731520"/>
            <a:chExt cx="3200400" cy="276999"/>
          </a:xfrm>
        </p:grpSpPr>
        <p:sp>
          <p:nvSpPr>
            <p:cNvPr id="181" name="Rectangle 180"/>
            <p:cNvSpPr/>
            <p:nvPr/>
          </p:nvSpPr>
          <p:spPr>
            <a:xfrm>
              <a:off x="2468880" y="731520"/>
              <a:ext cx="3200400"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dirty="0" smtClean="0">
                  <a:solidFill>
                    <a:schemeClr val="tx1"/>
                  </a:solidFill>
                  <a:latin typeface="Arial" pitchFamily="34" charset="0"/>
                  <a:cs typeface="Arial" pitchFamily="34" charset="0"/>
                </a:rPr>
                <a:t>It’s only love. The Beatles. 1965.</a:t>
              </a:r>
              <a:br>
                <a:rPr lang="en-US" sz="600" dirty="0" smtClean="0">
                  <a:solidFill>
                    <a:schemeClr val="tx1"/>
                  </a:solidFill>
                  <a:latin typeface="Arial" pitchFamily="34" charset="0"/>
                  <a:cs typeface="Arial" pitchFamily="34" charset="0"/>
                </a:rPr>
              </a:br>
              <a:r>
                <a:rPr lang="en-US" sz="600" dirty="0" smtClean="0">
                  <a:solidFill>
                    <a:schemeClr val="tx1"/>
                  </a:solidFill>
                  <a:latin typeface="Arial" pitchFamily="34" charset="0"/>
                  <a:cs typeface="Arial" pitchFamily="34" charset="0"/>
                </a:rPr>
                <a:t>Help!. The Beatles. </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 London, England (1965).</a:t>
              </a:r>
            </a:p>
          </p:txBody>
        </p:sp>
        <p:sp>
          <p:nvSpPr>
            <p:cNvPr id="182" name="Rectangle 181"/>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83" name="Rectangle 182"/>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49" name="Group 58"/>
          <p:cNvGrpSpPr/>
          <p:nvPr/>
        </p:nvGrpSpPr>
        <p:grpSpPr>
          <a:xfrm>
            <a:off x="5440680" y="3108960"/>
            <a:ext cx="3200400" cy="276999"/>
            <a:chOff x="2468880" y="731520"/>
            <a:chExt cx="3200400" cy="276999"/>
          </a:xfrm>
        </p:grpSpPr>
        <p:sp>
          <p:nvSpPr>
            <p:cNvPr id="187" name="Rectangle 186"/>
            <p:cNvSpPr/>
            <p:nvPr/>
          </p:nvSpPr>
          <p:spPr>
            <a:xfrm>
              <a:off x="2468880" y="731520"/>
              <a:ext cx="3200400"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dirty="0" smtClean="0">
                  <a:solidFill>
                    <a:schemeClr val="tx1"/>
                  </a:solidFill>
                  <a:latin typeface="Arial" pitchFamily="34" charset="0"/>
                  <a:cs typeface="Arial" pitchFamily="34" charset="0"/>
                </a:rPr>
                <a:t>//Expression title// //Performer// //Performance date//</a:t>
              </a:r>
            </a:p>
            <a:p>
              <a:r>
                <a:rPr lang="en-US" sz="600" dirty="0" smtClean="0">
                  <a:solidFill>
                    <a:schemeClr val="tx1"/>
                  </a:solidFill>
                  <a:latin typeface="Arial" pitchFamily="34" charset="0"/>
                  <a:cs typeface="Arial" pitchFamily="34" charset="0"/>
                </a:rPr>
                <a:t>//Manifestation information//</a:t>
              </a:r>
            </a:p>
          </p:txBody>
        </p:sp>
        <p:sp>
          <p:nvSpPr>
            <p:cNvPr id="188" name="Rectangle 187"/>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89" name="Rectangle 188"/>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50" name="Group 58"/>
          <p:cNvGrpSpPr/>
          <p:nvPr/>
        </p:nvGrpSpPr>
        <p:grpSpPr>
          <a:xfrm>
            <a:off x="5440680" y="3337560"/>
            <a:ext cx="3200400" cy="276999"/>
            <a:chOff x="2468880" y="731520"/>
            <a:chExt cx="3200400" cy="276999"/>
          </a:xfrm>
        </p:grpSpPr>
        <p:sp>
          <p:nvSpPr>
            <p:cNvPr id="195" name="Rectangle 194"/>
            <p:cNvSpPr/>
            <p:nvPr/>
          </p:nvSpPr>
          <p:spPr>
            <a:xfrm>
              <a:off x="2468880" y="731520"/>
              <a:ext cx="3200400"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spAutoFit/>
            </a:bodyPr>
            <a:lstStyle/>
            <a:p>
              <a:r>
                <a:rPr lang="en-US" sz="600" dirty="0" smtClean="0">
                  <a:solidFill>
                    <a:schemeClr val="tx1"/>
                  </a:solidFill>
                  <a:latin typeface="Arial" pitchFamily="34" charset="0"/>
                  <a:cs typeface="Arial" pitchFamily="34" charset="0"/>
                </a:rPr>
                <a:t>//Expression title// //Performer// //Performance date//</a:t>
              </a:r>
            </a:p>
            <a:p>
              <a:r>
                <a:rPr lang="en-US" sz="600" dirty="0" smtClean="0">
                  <a:solidFill>
                    <a:schemeClr val="tx1"/>
                  </a:solidFill>
                  <a:latin typeface="Arial" pitchFamily="34" charset="0"/>
                  <a:cs typeface="Arial" pitchFamily="34" charset="0"/>
                </a:rPr>
                <a:t>//Manifestation information//</a:t>
              </a:r>
            </a:p>
          </p:txBody>
        </p:sp>
        <p:sp>
          <p:nvSpPr>
            <p:cNvPr id="196" name="Rectangle 195"/>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97" name="Rectangle 196"/>
            <p:cNvSpPr/>
            <p:nvPr/>
          </p:nvSpPr>
          <p:spPr>
            <a:xfrm>
              <a:off x="2560320" y="777240"/>
              <a:ext cx="137160" cy="137160"/>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2468880" y="777240"/>
              <a:ext cx="320040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lumMod val="95000"/>
                    </a:schemeClr>
                  </a:solidFill>
                  <a:latin typeface="Arial" pitchFamily="34" charset="0"/>
                  <a:cs typeface="Arial" pitchFamily="34" charset="0"/>
                </a:rPr>
                <a:t>[go!]</a:t>
              </a:r>
              <a:endParaRPr lang="en-US" sz="700" dirty="0">
                <a:solidFill>
                  <a:schemeClr val="bg1">
                    <a:lumMod val="95000"/>
                  </a:schemeClr>
                </a:solidFill>
                <a:latin typeface="Arial" pitchFamily="34" charset="0"/>
                <a:cs typeface="Arial" pitchFamily="34" charset="0"/>
              </a:endParaRPr>
            </a:p>
          </p:txBody>
        </p:sp>
      </p:grpSp>
      <p:grpSp>
        <p:nvGrpSpPr>
          <p:cNvPr id="51" name="Group 166"/>
          <p:cNvGrpSpPr/>
          <p:nvPr/>
        </p:nvGrpSpPr>
        <p:grpSpPr>
          <a:xfrm>
            <a:off x="320040" y="2377440"/>
            <a:ext cx="4754880" cy="137160"/>
            <a:chOff x="2468880" y="985266"/>
            <a:chExt cx="4754880" cy="137160"/>
          </a:xfrm>
        </p:grpSpPr>
        <p:grpSp>
          <p:nvGrpSpPr>
            <p:cNvPr id="52" name="Group 26"/>
            <p:cNvGrpSpPr/>
            <p:nvPr/>
          </p:nvGrpSpPr>
          <p:grpSpPr>
            <a:xfrm>
              <a:off x="2468880" y="985266"/>
              <a:ext cx="4206240" cy="137160"/>
              <a:chOff x="2468880" y="1143000"/>
              <a:chExt cx="4206240" cy="137160"/>
            </a:xfrm>
          </p:grpSpPr>
          <p:grpSp>
            <p:nvGrpSpPr>
              <p:cNvPr id="53" name="Group 25"/>
              <p:cNvGrpSpPr/>
              <p:nvPr/>
            </p:nvGrpSpPr>
            <p:grpSpPr>
              <a:xfrm>
                <a:off x="2560320" y="1143000"/>
                <a:ext cx="137160" cy="137160"/>
                <a:chOff x="1828800" y="914400"/>
                <a:chExt cx="137160" cy="137160"/>
              </a:xfrm>
            </p:grpSpPr>
            <p:sp>
              <p:nvSpPr>
                <p:cNvPr id="139" name="Rectangle 13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Rectangle 137"/>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5" name="Group 23"/>
            <p:cNvGrpSpPr/>
            <p:nvPr/>
          </p:nvGrpSpPr>
          <p:grpSpPr>
            <a:xfrm>
              <a:off x="2468880" y="985266"/>
              <a:ext cx="4754880" cy="137160"/>
              <a:chOff x="2468880" y="731520"/>
              <a:chExt cx="4754880" cy="137160"/>
            </a:xfrm>
          </p:grpSpPr>
          <p:sp>
            <p:nvSpPr>
              <p:cNvPr id="135" name="Rectangle 134"/>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36" name="Rectangle 13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grpSp>
        <p:nvGrpSpPr>
          <p:cNvPr id="132" name="Group 33"/>
          <p:cNvGrpSpPr/>
          <p:nvPr/>
        </p:nvGrpSpPr>
        <p:grpSpPr>
          <a:xfrm rot="241679">
            <a:off x="2286695" y="2765603"/>
            <a:ext cx="4572000" cy="1834501"/>
            <a:chOff x="2817494" y="3115762"/>
            <a:chExt cx="4572000" cy="1834501"/>
          </a:xfrm>
        </p:grpSpPr>
        <p:sp>
          <p:nvSpPr>
            <p:cNvPr id="137" name="Rectangle 136"/>
            <p:cNvSpPr/>
            <p:nvPr/>
          </p:nvSpPr>
          <p:spPr>
            <a:xfrm>
              <a:off x="2817494" y="3349825"/>
              <a:ext cx="4572000" cy="1600438"/>
            </a:xfrm>
            <a:prstGeom prst="rect">
              <a:avLst/>
            </a:prstGeom>
            <a:solidFill>
              <a:srgbClr val="F0F0B6"/>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spAutoFit/>
            </a:bodyPr>
            <a:lstStyle/>
            <a:p>
              <a:pPr algn="just"/>
              <a:r>
                <a:rPr lang="en-US" sz="1000" dirty="0" smtClean="0">
                  <a:solidFill>
                    <a:schemeClr val="tx1"/>
                  </a:solidFill>
                  <a:latin typeface="Segoe Print" pitchFamily="2" charset="0"/>
                  <a:cs typeface="Arial" pitchFamily="34" charset="0"/>
                </a:rPr>
                <a:t>Only 10 more to go…</a:t>
              </a:r>
            </a:p>
            <a:p>
              <a:pPr algn="just"/>
              <a:endParaRPr lang="en-US" sz="1000" dirty="0" smtClean="0">
                <a:solidFill>
                  <a:schemeClr val="tx1"/>
                </a:solidFill>
                <a:latin typeface="Segoe Print" pitchFamily="2" charset="0"/>
                <a:cs typeface="Arial" pitchFamily="34" charset="0"/>
              </a:endParaRPr>
            </a:p>
            <a:p>
              <a:pPr algn="just"/>
              <a:r>
                <a:rPr lang="en-US" sz="1000" dirty="0" smtClean="0">
                  <a:solidFill>
                    <a:schemeClr val="tx1"/>
                  </a:solidFill>
                  <a:latin typeface="Segoe Print" pitchFamily="2" charset="0"/>
                  <a:cs typeface="Arial" pitchFamily="34" charset="0"/>
                </a:rPr>
                <a:t>This process is clearly </a:t>
              </a:r>
              <a:r>
                <a:rPr lang="en-US" sz="1000" dirty="0" err="1" smtClean="0">
                  <a:solidFill>
                    <a:schemeClr val="tx1"/>
                  </a:solidFill>
                  <a:latin typeface="Segoe Print" pitchFamily="2" charset="0"/>
                  <a:cs typeface="Arial" pitchFamily="34" charset="0"/>
                </a:rPr>
                <a:t>unecesasary</a:t>
              </a:r>
              <a:r>
                <a:rPr lang="en-US" sz="1000" dirty="0" smtClean="0">
                  <a:solidFill>
                    <a:schemeClr val="tx1"/>
                  </a:solidFill>
                  <a:latin typeface="Segoe Print" pitchFamily="2" charset="0"/>
                  <a:cs typeface="Arial" pitchFamily="34" charset="0"/>
                </a:rPr>
                <a:t>…</a:t>
              </a:r>
            </a:p>
            <a:p>
              <a:pPr algn="just"/>
              <a:endParaRPr lang="en-US" sz="1000" dirty="0" smtClean="0">
                <a:solidFill>
                  <a:schemeClr val="tx1"/>
                </a:solidFill>
                <a:latin typeface="Segoe Print" pitchFamily="2" charset="0"/>
                <a:cs typeface="Arial" pitchFamily="34" charset="0"/>
              </a:endParaRPr>
            </a:p>
            <a:p>
              <a:pPr algn="just"/>
              <a:r>
                <a:rPr lang="en-US" sz="1000" dirty="0" smtClean="0">
                  <a:solidFill>
                    <a:schemeClr val="tx1"/>
                  </a:solidFill>
                  <a:latin typeface="Segoe Print" pitchFamily="2" charset="0"/>
                  <a:cs typeface="Arial" pitchFamily="34" charset="0"/>
                </a:rPr>
                <a:t>If multiple work-expressions are to be reused, and they are all already linked to a given manifestation, a single search for the existing manifestation should allow a cataloger to locate and link the reissued songs, all at once.  </a:t>
              </a:r>
            </a:p>
          </p:txBody>
        </p:sp>
        <p:sp>
          <p:nvSpPr>
            <p:cNvPr id="142" name="Left Arrow 141"/>
            <p:cNvSpPr/>
            <p:nvPr/>
          </p:nvSpPr>
          <p:spPr>
            <a:xfrm rot="4441667">
              <a:off x="4179917" y="3115762"/>
              <a:ext cx="274320" cy="274320"/>
            </a:xfrm>
            <a:prstGeom prst="leftArrow">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320040" y="5669280"/>
            <a:ext cx="4754880" cy="320040"/>
            <a:chOff x="274320" y="3291840"/>
            <a:chExt cx="4754880" cy="320040"/>
          </a:xfrm>
        </p:grpSpPr>
        <p:sp>
          <p:nvSpPr>
            <p:cNvPr id="144" name="Rectangle 143"/>
            <p:cNvSpPr/>
            <p:nvPr/>
          </p:nvSpPr>
          <p:spPr>
            <a:xfrm>
              <a:off x="274320" y="329184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145" name="Group 52"/>
            <p:cNvGrpSpPr/>
            <p:nvPr/>
          </p:nvGrpSpPr>
          <p:grpSpPr>
            <a:xfrm>
              <a:off x="365760" y="3358919"/>
              <a:ext cx="236736" cy="185883"/>
              <a:chOff x="548640" y="2926080"/>
              <a:chExt cx="236736" cy="185883"/>
            </a:xfrm>
          </p:grpSpPr>
          <p:sp>
            <p:nvSpPr>
              <p:cNvPr id="149" name="Right Arrow 148"/>
              <p:cNvSpPr/>
              <p:nvPr/>
            </p:nvSpPr>
            <p:spPr>
              <a:xfrm>
                <a:off x="548640" y="2926080"/>
                <a:ext cx="182880" cy="137160"/>
              </a:xfrm>
              <a:prstGeom prst="rightArrow">
                <a:avLst/>
              </a:prstGeom>
              <a:solidFill>
                <a:srgbClr val="DCE6F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ross 149"/>
              <p:cNvSpPr/>
              <p:nvPr/>
            </p:nvSpPr>
            <p:spPr>
              <a:xfrm>
                <a:off x="693936" y="3020523"/>
                <a:ext cx="91440" cy="91440"/>
              </a:xfrm>
              <a:prstGeom prst="plus">
                <a:avLst>
                  <a:gd name="adj" fmla="val 33509"/>
                </a:avLst>
              </a:prstGeom>
              <a:solidFill>
                <a:srgbClr val="EBF1DE"/>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Rectangle 145"/>
            <p:cNvSpPr/>
            <p:nvPr/>
          </p:nvSpPr>
          <p:spPr>
            <a:xfrm>
              <a:off x="274320" y="338328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EXPRESSION </a:t>
              </a:r>
              <a:r>
                <a:rPr lang="en-US" sz="600" b="1" dirty="0" smtClean="0">
                  <a:solidFill>
                    <a:schemeClr val="tx1"/>
                  </a:solidFill>
                  <a:latin typeface="Arial" pitchFamily="34" charset="0"/>
                  <a:cs typeface="Arial" pitchFamily="34" charset="0"/>
                </a:rPr>
                <a:t>of </a:t>
              </a:r>
              <a:r>
                <a:rPr lang="en-US" sz="600" b="1" dirty="0" smtClean="0">
                  <a:solidFill>
                    <a:schemeClr val="accent1"/>
                  </a:solidFill>
                  <a:latin typeface="Arial" pitchFamily="34" charset="0"/>
                  <a:cs typeface="Arial" pitchFamily="34" charset="0"/>
                </a:rPr>
                <a:t>It’s only love </a:t>
              </a:r>
              <a:r>
                <a:rPr lang="en-US" sz="600" b="1" dirty="0" smtClean="0">
                  <a:solidFill>
                    <a:schemeClr val="accent1"/>
                  </a:solidFill>
                  <a:latin typeface="Arial" pitchFamily="34" charset="0"/>
                  <a:cs typeface="Arial" pitchFamily="34" charset="0"/>
                </a:rPr>
                <a:t>[</a:t>
              </a:r>
              <a:r>
                <a:rPr lang="en-US" sz="600" b="1" dirty="0" smtClean="0">
                  <a:solidFill>
                    <a:schemeClr val="accent1"/>
                  </a:solidFill>
                  <a:latin typeface="Arial" pitchFamily="34" charset="0"/>
                  <a:cs typeface="Arial" pitchFamily="34" charset="0"/>
                </a:rPr>
                <a:t>Lennon </a:t>
              </a:r>
              <a:r>
                <a:rPr lang="en-US" sz="600" b="1" dirty="0" smtClean="0">
                  <a:solidFill>
                    <a:schemeClr val="accent1"/>
                  </a:solidFill>
                  <a:latin typeface="Arial" pitchFamily="34" charset="0"/>
                  <a:cs typeface="Arial" pitchFamily="34" charset="0"/>
                </a:rPr>
                <a:t>and </a:t>
              </a:r>
              <a:r>
                <a:rPr lang="en-US" sz="600" b="1" dirty="0" smtClean="0">
                  <a:solidFill>
                    <a:schemeClr val="accent1"/>
                  </a:solidFill>
                  <a:latin typeface="Arial" pitchFamily="34" charset="0"/>
                  <a:cs typeface="Arial" pitchFamily="34" charset="0"/>
                </a:rPr>
                <a:t>McCartney]</a:t>
              </a:r>
              <a:endParaRPr lang="en-US" sz="600" b="1" dirty="0" smtClean="0">
                <a:solidFill>
                  <a:schemeClr val="accent1"/>
                </a:solidFill>
                <a:latin typeface="Arial" pitchFamily="34" charset="0"/>
                <a:cs typeface="Arial" pitchFamily="34" charset="0"/>
              </a:endParaRPr>
            </a:p>
          </p:txBody>
        </p:sp>
        <p:sp>
          <p:nvSpPr>
            <p:cNvPr id="147" name="Rectangle 146"/>
            <p:cNvSpPr/>
            <p:nvPr/>
          </p:nvSpPr>
          <p:spPr>
            <a:xfrm>
              <a:off x="274320" y="338328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48" name="Rectangle 147"/>
            <p:cNvSpPr/>
            <p:nvPr/>
          </p:nvSpPr>
          <p:spPr>
            <a:xfrm>
              <a:off x="274320" y="338328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22" name="Group 18"/>
          <p:cNvGrpSpPr>
            <a:grpSpLocks/>
          </p:cNvGrpSpPr>
          <p:nvPr/>
        </p:nvGrpSpPr>
        <p:grpSpPr bwMode="auto">
          <a:xfrm>
            <a:off x="5303520" y="914400"/>
            <a:ext cx="3473450" cy="776287"/>
            <a:chOff x="2834640" y="274320"/>
            <a:chExt cx="3474720" cy="777240"/>
          </a:xfrm>
        </p:grpSpPr>
        <p:grpSp>
          <p:nvGrpSpPr>
            <p:cNvPr id="135" name="Group 46"/>
            <p:cNvGrpSpPr>
              <a:grpSpLocks/>
            </p:cNvGrpSpPr>
            <p:nvPr/>
          </p:nvGrpSpPr>
          <p:grpSpPr bwMode="auto">
            <a:xfrm>
              <a:off x="3109378" y="274320"/>
              <a:ext cx="2925244" cy="136692"/>
              <a:chOff x="3109378" y="2743200"/>
              <a:chExt cx="2925244" cy="136692"/>
            </a:xfrm>
          </p:grpSpPr>
          <p:sp>
            <p:nvSpPr>
              <p:cNvPr id="149"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50"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51"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36" name="TextBox 135"/>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37" name="Group 20"/>
            <p:cNvGrpSpPr>
              <a:grpSpLocks/>
            </p:cNvGrpSpPr>
            <p:nvPr/>
          </p:nvGrpSpPr>
          <p:grpSpPr bwMode="auto">
            <a:xfrm>
              <a:off x="2834640" y="868774"/>
              <a:ext cx="3474720" cy="136692"/>
              <a:chOff x="2560321" y="2472784"/>
              <a:chExt cx="4206240" cy="136692"/>
            </a:xfrm>
          </p:grpSpPr>
          <p:sp>
            <p:nvSpPr>
              <p:cNvPr id="14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48"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38" name="Group 19"/>
            <p:cNvGrpSpPr>
              <a:grpSpLocks/>
            </p:cNvGrpSpPr>
            <p:nvPr/>
          </p:nvGrpSpPr>
          <p:grpSpPr bwMode="auto">
            <a:xfrm>
              <a:off x="2880695" y="503200"/>
              <a:ext cx="3382612" cy="319478"/>
              <a:chOff x="2743535" y="2841587"/>
              <a:chExt cx="3382612" cy="319478"/>
            </a:xfrm>
          </p:grpSpPr>
          <p:sp>
            <p:nvSpPr>
              <p:cNvPr id="139" name="TextBox 138"/>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40" name="Group 18"/>
              <p:cNvGrpSpPr>
                <a:grpSpLocks/>
              </p:cNvGrpSpPr>
              <p:nvPr/>
            </p:nvGrpSpPr>
            <p:grpSpPr bwMode="auto">
              <a:xfrm>
                <a:off x="2743535" y="2841587"/>
                <a:ext cx="3382612" cy="319478"/>
                <a:chOff x="2880695" y="2834920"/>
                <a:chExt cx="3382612" cy="319478"/>
              </a:xfrm>
            </p:grpSpPr>
            <p:grpSp>
              <p:nvGrpSpPr>
                <p:cNvPr id="141" name="Group 14"/>
                <p:cNvGrpSpPr>
                  <a:grpSpLocks/>
                </p:cNvGrpSpPr>
                <p:nvPr/>
              </p:nvGrpSpPr>
              <p:grpSpPr bwMode="auto">
                <a:xfrm>
                  <a:off x="2880695" y="2834920"/>
                  <a:ext cx="3382612" cy="136692"/>
                  <a:chOff x="3155015" y="2834920"/>
                  <a:chExt cx="3382612" cy="136692"/>
                </a:xfrm>
              </p:grpSpPr>
              <p:sp>
                <p:nvSpPr>
                  <p:cNvPr id="145" name="TextBox 14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46" name="TextBox 145"/>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42" name="Group 15"/>
                <p:cNvGrpSpPr>
                  <a:grpSpLocks/>
                </p:cNvGrpSpPr>
                <p:nvPr/>
              </p:nvGrpSpPr>
              <p:grpSpPr bwMode="auto">
                <a:xfrm>
                  <a:off x="2880695" y="3017706"/>
                  <a:ext cx="3382612" cy="136692"/>
                  <a:chOff x="3155015" y="2834826"/>
                  <a:chExt cx="3382612" cy="136692"/>
                </a:xfrm>
              </p:grpSpPr>
              <p:sp>
                <p:nvSpPr>
                  <p:cNvPr id="143" name="TextBox 142"/>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44" name="TextBox 14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234" name="Group 233"/>
          <p:cNvGrpSpPr/>
          <p:nvPr/>
        </p:nvGrpSpPr>
        <p:grpSpPr>
          <a:xfrm>
            <a:off x="5303520" y="1828800"/>
            <a:ext cx="3474720" cy="502920"/>
            <a:chOff x="2743200" y="274320"/>
            <a:chExt cx="3474720" cy="502920"/>
          </a:xfrm>
        </p:grpSpPr>
        <p:sp>
          <p:nvSpPr>
            <p:cNvPr id="235" name="Rectangle 13"/>
            <p:cNvSpPr/>
            <p:nvPr/>
          </p:nvSpPr>
          <p:spPr>
            <a:xfrm>
              <a:off x="2743200" y="274320"/>
              <a:ext cx="347472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36" name="Group 15"/>
            <p:cNvGrpSpPr/>
            <p:nvPr/>
          </p:nvGrpSpPr>
          <p:grpSpPr>
            <a:xfrm>
              <a:off x="2788920" y="320040"/>
              <a:ext cx="3383280" cy="184785"/>
              <a:chOff x="2560320" y="960120"/>
              <a:chExt cx="5160937" cy="184785"/>
            </a:xfrm>
          </p:grpSpPr>
          <p:sp>
            <p:nvSpPr>
              <p:cNvPr id="237" name="Rectangle 23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238" name="Rectangle 23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39" name="Group 97"/>
          <p:cNvGrpSpPr/>
          <p:nvPr/>
        </p:nvGrpSpPr>
        <p:grpSpPr>
          <a:xfrm>
            <a:off x="5394960" y="2103120"/>
            <a:ext cx="3291840" cy="137160"/>
            <a:chOff x="446817" y="2161735"/>
            <a:chExt cx="3291840" cy="137160"/>
          </a:xfrm>
        </p:grpSpPr>
        <p:sp>
          <p:nvSpPr>
            <p:cNvPr id="240" name="Rectangle 23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41" name="Group 52"/>
            <p:cNvGrpSpPr/>
            <p:nvPr/>
          </p:nvGrpSpPr>
          <p:grpSpPr>
            <a:xfrm>
              <a:off x="446817" y="2161735"/>
              <a:ext cx="3291840" cy="137160"/>
              <a:chOff x="274320" y="1600200"/>
              <a:chExt cx="3291840" cy="137160"/>
            </a:xfrm>
          </p:grpSpPr>
          <p:grpSp>
            <p:nvGrpSpPr>
              <p:cNvPr id="242" name="Group 11"/>
              <p:cNvGrpSpPr/>
              <p:nvPr/>
            </p:nvGrpSpPr>
            <p:grpSpPr>
              <a:xfrm>
                <a:off x="274320" y="1600200"/>
                <a:ext cx="3291840" cy="137160"/>
                <a:chOff x="2468880" y="457200"/>
                <a:chExt cx="3291840" cy="137160"/>
              </a:xfrm>
            </p:grpSpPr>
            <p:sp>
              <p:nvSpPr>
                <p:cNvPr id="246" name="Rectangle 24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47" name="Rectangle 24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5"/>
              <p:cNvGrpSpPr/>
              <p:nvPr/>
            </p:nvGrpSpPr>
            <p:grpSpPr>
              <a:xfrm>
                <a:off x="274320" y="1600200"/>
                <a:ext cx="3291840" cy="137160"/>
                <a:chOff x="274320" y="1828800"/>
                <a:chExt cx="3291840" cy="137160"/>
              </a:xfrm>
            </p:grpSpPr>
            <p:sp>
              <p:nvSpPr>
                <p:cNvPr id="244" name="Rectangle 24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4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124" name="Group 123"/>
          <p:cNvGrpSpPr/>
          <p:nvPr/>
        </p:nvGrpSpPr>
        <p:grpSpPr>
          <a:xfrm>
            <a:off x="5303520" y="2377440"/>
            <a:ext cx="3474720" cy="502920"/>
            <a:chOff x="5303520" y="2560320"/>
            <a:chExt cx="3474720" cy="502920"/>
          </a:xfrm>
        </p:grpSpPr>
        <p:grpSp>
          <p:nvGrpSpPr>
            <p:cNvPr id="258" name="Group 87"/>
            <p:cNvGrpSpPr/>
            <p:nvPr/>
          </p:nvGrpSpPr>
          <p:grpSpPr>
            <a:xfrm>
              <a:off x="5303520" y="2560320"/>
              <a:ext cx="3474720" cy="502920"/>
              <a:chOff x="2514600" y="914400"/>
              <a:chExt cx="4343400" cy="502920"/>
            </a:xfrm>
          </p:grpSpPr>
          <p:sp>
            <p:nvSpPr>
              <p:cNvPr id="268" name="Rectangle 26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69" name="Group 15"/>
              <p:cNvGrpSpPr/>
              <p:nvPr/>
            </p:nvGrpSpPr>
            <p:grpSpPr>
              <a:xfrm>
                <a:off x="2560320" y="960120"/>
                <a:ext cx="4240530" cy="184785"/>
                <a:chOff x="2560320" y="960120"/>
                <a:chExt cx="4240530" cy="184785"/>
              </a:xfrm>
            </p:grpSpPr>
            <p:sp>
              <p:nvSpPr>
                <p:cNvPr id="270" name="Rectangle 26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271" name="Rectangle 27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59" name="Group 97"/>
            <p:cNvGrpSpPr/>
            <p:nvPr/>
          </p:nvGrpSpPr>
          <p:grpSpPr>
            <a:xfrm>
              <a:off x="5394960" y="2834640"/>
              <a:ext cx="3291840" cy="137160"/>
              <a:chOff x="446817" y="2161735"/>
              <a:chExt cx="3291840" cy="137160"/>
            </a:xfrm>
          </p:grpSpPr>
          <p:sp>
            <p:nvSpPr>
              <p:cNvPr id="260" name="Rectangle 25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61" name="Group 52"/>
              <p:cNvGrpSpPr/>
              <p:nvPr/>
            </p:nvGrpSpPr>
            <p:grpSpPr>
              <a:xfrm>
                <a:off x="446817" y="2161735"/>
                <a:ext cx="3291840" cy="137160"/>
                <a:chOff x="274320" y="1600200"/>
                <a:chExt cx="3291840" cy="137160"/>
              </a:xfrm>
            </p:grpSpPr>
            <p:grpSp>
              <p:nvGrpSpPr>
                <p:cNvPr id="262" name="Group 11"/>
                <p:cNvGrpSpPr/>
                <p:nvPr/>
              </p:nvGrpSpPr>
              <p:grpSpPr>
                <a:xfrm>
                  <a:off x="274320" y="1600200"/>
                  <a:ext cx="3291840" cy="137160"/>
                  <a:chOff x="2468880" y="457200"/>
                  <a:chExt cx="3291840" cy="137160"/>
                </a:xfrm>
              </p:grpSpPr>
              <p:sp>
                <p:nvSpPr>
                  <p:cNvPr id="266" name="Rectangle 26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67" name="Rectangle 26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5"/>
                <p:cNvGrpSpPr/>
                <p:nvPr/>
              </p:nvGrpSpPr>
              <p:grpSpPr>
                <a:xfrm>
                  <a:off x="274320" y="1600200"/>
                  <a:ext cx="3291840" cy="137160"/>
                  <a:chOff x="274320" y="1828800"/>
                  <a:chExt cx="3291840" cy="137160"/>
                </a:xfrm>
              </p:grpSpPr>
              <p:sp>
                <p:nvSpPr>
                  <p:cNvPr id="264" name="Rectangle 26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6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272" name="Group 271"/>
          <p:cNvGrpSpPr/>
          <p:nvPr/>
        </p:nvGrpSpPr>
        <p:grpSpPr>
          <a:xfrm>
            <a:off x="5303520" y="2926080"/>
            <a:ext cx="3474720" cy="868680"/>
            <a:chOff x="5303520" y="3840480"/>
            <a:chExt cx="3474720" cy="868680"/>
          </a:xfrm>
        </p:grpSpPr>
        <p:grpSp>
          <p:nvGrpSpPr>
            <p:cNvPr id="273" name="Group 16"/>
            <p:cNvGrpSpPr/>
            <p:nvPr/>
          </p:nvGrpSpPr>
          <p:grpSpPr>
            <a:xfrm>
              <a:off x="5303520" y="3840480"/>
              <a:ext cx="3474720" cy="868680"/>
              <a:chOff x="2514600" y="914400"/>
              <a:chExt cx="4343400" cy="868680"/>
            </a:xfrm>
          </p:grpSpPr>
          <p:sp>
            <p:nvSpPr>
              <p:cNvPr id="307" name="Rectangle 42"/>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08" name="Group 15"/>
              <p:cNvGrpSpPr/>
              <p:nvPr/>
            </p:nvGrpSpPr>
            <p:grpSpPr>
              <a:xfrm>
                <a:off x="2560320" y="960120"/>
                <a:ext cx="4240530" cy="184785"/>
                <a:chOff x="2560320" y="960120"/>
                <a:chExt cx="4240530" cy="184785"/>
              </a:xfrm>
            </p:grpSpPr>
            <p:sp>
              <p:nvSpPr>
                <p:cNvPr id="309"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310"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74" name="Group 176"/>
            <p:cNvGrpSpPr/>
            <p:nvPr/>
          </p:nvGrpSpPr>
          <p:grpSpPr>
            <a:xfrm>
              <a:off x="5394960" y="4114800"/>
              <a:ext cx="3291840" cy="502920"/>
              <a:chOff x="5547360" y="2255520"/>
              <a:chExt cx="3291840" cy="502920"/>
            </a:xfrm>
          </p:grpSpPr>
          <p:grpSp>
            <p:nvGrpSpPr>
              <p:cNvPr id="275" name="Group 97"/>
              <p:cNvGrpSpPr/>
              <p:nvPr/>
            </p:nvGrpSpPr>
            <p:grpSpPr>
              <a:xfrm>
                <a:off x="5547360" y="2255520"/>
                <a:ext cx="3291840" cy="137160"/>
                <a:chOff x="446817" y="2161735"/>
                <a:chExt cx="3291840" cy="137160"/>
              </a:xfrm>
            </p:grpSpPr>
            <p:sp>
              <p:nvSpPr>
                <p:cNvPr id="296" name="Rectangle 295"/>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97" name="Group 52"/>
                <p:cNvGrpSpPr/>
                <p:nvPr/>
              </p:nvGrpSpPr>
              <p:grpSpPr>
                <a:xfrm>
                  <a:off x="446817" y="2161735"/>
                  <a:ext cx="3291840" cy="137160"/>
                  <a:chOff x="274320" y="1600200"/>
                  <a:chExt cx="3291840" cy="137160"/>
                </a:xfrm>
              </p:grpSpPr>
              <p:grpSp>
                <p:nvGrpSpPr>
                  <p:cNvPr id="298" name="Group 11"/>
                  <p:cNvGrpSpPr/>
                  <p:nvPr/>
                </p:nvGrpSpPr>
                <p:grpSpPr>
                  <a:xfrm>
                    <a:off x="274320" y="1600200"/>
                    <a:ext cx="3291840" cy="137160"/>
                    <a:chOff x="2468880" y="457200"/>
                    <a:chExt cx="3291840" cy="137160"/>
                  </a:xfrm>
                </p:grpSpPr>
                <p:sp>
                  <p:nvSpPr>
                    <p:cNvPr id="305" name="Rectangle 30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06" name="Rectangle 30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5"/>
                  <p:cNvGrpSpPr/>
                  <p:nvPr/>
                </p:nvGrpSpPr>
                <p:grpSpPr>
                  <a:xfrm>
                    <a:off x="274320" y="1600200"/>
                    <a:ext cx="3291840" cy="137160"/>
                    <a:chOff x="274320" y="1828800"/>
                    <a:chExt cx="3291840" cy="137160"/>
                  </a:xfrm>
                </p:grpSpPr>
                <p:sp>
                  <p:nvSpPr>
                    <p:cNvPr id="301" name="Rectangle 30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0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276" name="Group 97"/>
              <p:cNvGrpSpPr/>
              <p:nvPr/>
            </p:nvGrpSpPr>
            <p:grpSpPr>
              <a:xfrm>
                <a:off x="5547360" y="2438400"/>
                <a:ext cx="3291840" cy="137160"/>
                <a:chOff x="446817" y="2161735"/>
                <a:chExt cx="3291840" cy="137160"/>
              </a:xfrm>
            </p:grpSpPr>
            <p:sp>
              <p:nvSpPr>
                <p:cNvPr id="287" name="Rectangle 28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88" name="Group 52"/>
                <p:cNvGrpSpPr/>
                <p:nvPr/>
              </p:nvGrpSpPr>
              <p:grpSpPr>
                <a:xfrm>
                  <a:off x="446817" y="2161735"/>
                  <a:ext cx="3291840" cy="137160"/>
                  <a:chOff x="274320" y="1600200"/>
                  <a:chExt cx="3291840" cy="137160"/>
                </a:xfrm>
              </p:grpSpPr>
              <p:grpSp>
                <p:nvGrpSpPr>
                  <p:cNvPr id="290" name="Group 11"/>
                  <p:cNvGrpSpPr/>
                  <p:nvPr/>
                </p:nvGrpSpPr>
                <p:grpSpPr>
                  <a:xfrm>
                    <a:off x="274320" y="1600200"/>
                    <a:ext cx="3291840" cy="137160"/>
                    <a:chOff x="2468880" y="457200"/>
                    <a:chExt cx="3291840" cy="137160"/>
                  </a:xfrm>
                </p:grpSpPr>
                <p:sp>
                  <p:nvSpPr>
                    <p:cNvPr id="294" name="Rectangle 293"/>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95" name="Rectangle 294"/>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25"/>
                  <p:cNvGrpSpPr/>
                  <p:nvPr/>
                </p:nvGrpSpPr>
                <p:grpSpPr>
                  <a:xfrm>
                    <a:off x="274320" y="1600200"/>
                    <a:ext cx="3291840" cy="137160"/>
                    <a:chOff x="274320" y="1828800"/>
                    <a:chExt cx="3291840" cy="137160"/>
                  </a:xfrm>
                </p:grpSpPr>
                <p:sp>
                  <p:nvSpPr>
                    <p:cNvPr id="292" name="Rectangle 29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9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277" name="Group 97"/>
              <p:cNvGrpSpPr/>
              <p:nvPr/>
            </p:nvGrpSpPr>
            <p:grpSpPr>
              <a:xfrm>
                <a:off x="5547360" y="2621280"/>
                <a:ext cx="3291840" cy="137160"/>
                <a:chOff x="446817" y="2161735"/>
                <a:chExt cx="3291840" cy="137160"/>
              </a:xfrm>
            </p:grpSpPr>
            <p:sp>
              <p:nvSpPr>
                <p:cNvPr id="278" name="Rectangle 27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79" name="Group 52"/>
                <p:cNvGrpSpPr/>
                <p:nvPr/>
              </p:nvGrpSpPr>
              <p:grpSpPr>
                <a:xfrm>
                  <a:off x="446817" y="2161735"/>
                  <a:ext cx="3291840" cy="137160"/>
                  <a:chOff x="274320" y="1600200"/>
                  <a:chExt cx="3291840" cy="137160"/>
                </a:xfrm>
              </p:grpSpPr>
              <p:grpSp>
                <p:nvGrpSpPr>
                  <p:cNvPr id="280" name="Group 11"/>
                  <p:cNvGrpSpPr/>
                  <p:nvPr/>
                </p:nvGrpSpPr>
                <p:grpSpPr>
                  <a:xfrm>
                    <a:off x="274320" y="1600200"/>
                    <a:ext cx="3291840" cy="137160"/>
                    <a:chOff x="2468880" y="457200"/>
                    <a:chExt cx="3291840" cy="137160"/>
                  </a:xfrm>
                </p:grpSpPr>
                <p:sp>
                  <p:nvSpPr>
                    <p:cNvPr id="285" name="Rectangle 28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86" name="Rectangle 28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25"/>
                  <p:cNvGrpSpPr/>
                  <p:nvPr/>
                </p:nvGrpSpPr>
                <p:grpSpPr>
                  <a:xfrm>
                    <a:off x="274320" y="1600200"/>
                    <a:ext cx="3291840" cy="137160"/>
                    <a:chOff x="274320" y="1828800"/>
                    <a:chExt cx="3291840" cy="137160"/>
                  </a:xfrm>
                </p:grpSpPr>
                <p:sp>
                  <p:nvSpPr>
                    <p:cNvPr id="282" name="Rectangle 28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8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grpSp>
        <p:nvGrpSpPr>
          <p:cNvPr id="115" name="Group 33"/>
          <p:cNvGrpSpPr/>
          <p:nvPr/>
        </p:nvGrpSpPr>
        <p:grpSpPr>
          <a:xfrm rot="21414866">
            <a:off x="2321144" y="1658243"/>
            <a:ext cx="4572000" cy="2285181"/>
            <a:chOff x="2817493" y="2895917"/>
            <a:chExt cx="4572000" cy="2285181"/>
          </a:xfrm>
        </p:grpSpPr>
        <p:sp>
          <p:nvSpPr>
            <p:cNvPr id="116" name="Rectangle 115"/>
            <p:cNvSpPr/>
            <p:nvPr/>
          </p:nvSpPr>
          <p:spPr>
            <a:xfrm>
              <a:off x="2817493" y="3118995"/>
              <a:ext cx="4572000" cy="2062103"/>
            </a:xfrm>
            <a:prstGeom prst="rect">
              <a:avLst/>
            </a:prstGeom>
            <a:solidFill>
              <a:srgbClr val="F0F0B6"/>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spAutoFit/>
            </a:bodyPr>
            <a:lstStyle/>
            <a:p>
              <a:pPr algn="just"/>
              <a:r>
                <a:rPr lang="en-US" sz="1000" dirty="0" smtClean="0">
                  <a:solidFill>
                    <a:schemeClr val="tx1"/>
                  </a:solidFill>
                  <a:latin typeface="Segoe Print" pitchFamily="2" charset="0"/>
                  <a:cs typeface="Arial" pitchFamily="34" charset="0"/>
                </a:rPr>
                <a:t>Starting over (w/ Approach #2)…</a:t>
              </a:r>
            </a:p>
            <a:p>
              <a:pPr algn="just"/>
              <a:endParaRPr lang="en-US" sz="1000" dirty="0" smtClean="0">
                <a:solidFill>
                  <a:schemeClr val="tx1"/>
                </a:solidFill>
                <a:latin typeface="Segoe Print" pitchFamily="2" charset="0"/>
                <a:cs typeface="Arial" pitchFamily="34" charset="0"/>
              </a:endParaRPr>
            </a:p>
            <a:p>
              <a:pPr algn="just"/>
              <a:r>
                <a:rPr lang="en-US" sz="1000" dirty="0" smtClean="0">
                  <a:solidFill>
                    <a:schemeClr val="tx1"/>
                  </a:solidFill>
                  <a:latin typeface="Segoe Print" pitchFamily="2" charset="0"/>
                  <a:cs typeface="Arial" pitchFamily="34" charset="0"/>
                </a:rPr>
                <a:t>This time, we search for the UK release of </a:t>
              </a:r>
              <a:r>
                <a:rPr lang="en-US" sz="1000" b="1" dirty="0" smtClean="0">
                  <a:solidFill>
                    <a:schemeClr val="tx1"/>
                  </a:solidFill>
                  <a:latin typeface="Segoe Print" pitchFamily="2" charset="0"/>
                  <a:cs typeface="Arial" pitchFamily="34" charset="0"/>
                </a:rPr>
                <a:t>Help</a:t>
              </a:r>
              <a:r>
                <a:rPr lang="en-US" sz="1000" dirty="0" smtClean="0">
                  <a:solidFill>
                    <a:schemeClr val="tx1"/>
                  </a:solidFill>
                  <a:latin typeface="Segoe Print" pitchFamily="2" charset="0"/>
                  <a:cs typeface="Arial" pitchFamily="34" charset="0"/>
                </a:rPr>
                <a:t>!  From there, we can grab both the songs that were added to the original 1965 US/Capitol release of </a:t>
              </a:r>
              <a:r>
                <a:rPr lang="en-US" sz="1000" b="1" dirty="0" smtClean="0">
                  <a:solidFill>
                    <a:schemeClr val="tx1"/>
                  </a:solidFill>
                  <a:latin typeface="Segoe Print" pitchFamily="2" charset="0"/>
                  <a:cs typeface="Arial" pitchFamily="34" charset="0"/>
                </a:rPr>
                <a:t>Rubber Soul</a:t>
              </a:r>
              <a:r>
                <a:rPr lang="en-US" sz="1000" dirty="0" smtClean="0">
                  <a:solidFill>
                    <a:schemeClr val="tx1"/>
                  </a:solidFill>
                  <a:latin typeface="Segoe Print" pitchFamily="2" charset="0"/>
                  <a:cs typeface="Arial" pitchFamily="34" charset="0"/>
                </a:rPr>
                <a:t>.  </a:t>
              </a:r>
            </a:p>
            <a:p>
              <a:pPr algn="just"/>
              <a:endParaRPr lang="en-US" sz="1000" dirty="0" smtClean="0">
                <a:solidFill>
                  <a:schemeClr val="tx1"/>
                </a:solidFill>
                <a:latin typeface="Segoe Print" pitchFamily="2" charset="0"/>
                <a:cs typeface="Arial" pitchFamily="34" charset="0"/>
              </a:endParaRPr>
            </a:p>
            <a:p>
              <a:pPr algn="just"/>
              <a:r>
                <a:rPr lang="en-US" sz="1000" dirty="0" smtClean="0">
                  <a:solidFill>
                    <a:schemeClr val="tx1"/>
                  </a:solidFill>
                  <a:latin typeface="Segoe Print" pitchFamily="2" charset="0"/>
                  <a:cs typeface="Arial" pitchFamily="34" charset="0"/>
                </a:rPr>
                <a:t>While we are at it, this bit of the demonstration also illustrates how a cataloger can DRAG&amp;DROP a work-expression into the (dashed) drop area too add content to the manifestation more quickly.  It also shows how DRAG&amp;DROP is used to make re-ordering the content quick and easy.  </a:t>
              </a:r>
            </a:p>
          </p:txBody>
        </p:sp>
        <p:sp>
          <p:nvSpPr>
            <p:cNvPr id="117" name="Left Arrow 116"/>
            <p:cNvSpPr/>
            <p:nvPr/>
          </p:nvSpPr>
          <p:spPr>
            <a:xfrm rot="6879863">
              <a:off x="6929972" y="2895917"/>
              <a:ext cx="274320" cy="274320"/>
            </a:xfrm>
            <a:prstGeom prst="leftArrow">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320040" y="5669280"/>
            <a:ext cx="4754880" cy="320040"/>
            <a:chOff x="274320" y="2743200"/>
            <a:chExt cx="4754880" cy="320040"/>
          </a:xfrm>
        </p:grpSpPr>
        <p:grpSp>
          <p:nvGrpSpPr>
            <p:cNvPr id="119" name="Group 16"/>
            <p:cNvGrpSpPr/>
            <p:nvPr/>
          </p:nvGrpSpPr>
          <p:grpSpPr>
            <a:xfrm>
              <a:off x="274320" y="2743200"/>
              <a:ext cx="4754880" cy="320040"/>
              <a:chOff x="274320" y="274320"/>
              <a:chExt cx="4754880" cy="320040"/>
            </a:xfrm>
          </p:grpSpPr>
          <p:sp>
            <p:nvSpPr>
              <p:cNvPr id="125" name="Rectangle 124"/>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126" name="Rectangle 125"/>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127" name="Rectangle 126"/>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8" name="Rectangle 127"/>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120" name="Group 55"/>
            <p:cNvGrpSpPr/>
            <p:nvPr/>
          </p:nvGrpSpPr>
          <p:grpSpPr>
            <a:xfrm>
              <a:off x="365760" y="2802119"/>
              <a:ext cx="202203" cy="202203"/>
              <a:chOff x="1169397" y="2906757"/>
              <a:chExt cx="202203" cy="202203"/>
            </a:xfrm>
          </p:grpSpPr>
          <p:sp>
            <p:nvSpPr>
              <p:cNvPr id="121" name="Cross 120"/>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ross 122"/>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8"/>
          <p:cNvGrpSpPr>
            <a:grpSpLocks/>
          </p:cNvGrpSpPr>
          <p:nvPr/>
        </p:nvGrpSpPr>
        <p:grpSpPr bwMode="auto">
          <a:xfrm>
            <a:off x="5303520" y="914400"/>
            <a:ext cx="3473450" cy="776287"/>
            <a:chOff x="2834640" y="274320"/>
            <a:chExt cx="3474720" cy="777240"/>
          </a:xfrm>
        </p:grpSpPr>
        <p:grpSp>
          <p:nvGrpSpPr>
            <p:cNvPr id="12" name="Group 46"/>
            <p:cNvGrpSpPr>
              <a:grpSpLocks/>
            </p:cNvGrpSpPr>
            <p:nvPr/>
          </p:nvGrpSpPr>
          <p:grpSpPr bwMode="auto">
            <a:xfrm>
              <a:off x="3109378" y="274320"/>
              <a:ext cx="2925244" cy="136692"/>
              <a:chOff x="3109378" y="2743200"/>
              <a:chExt cx="2925244" cy="136692"/>
            </a:xfrm>
          </p:grpSpPr>
          <p:sp>
            <p:nvSpPr>
              <p:cNvPr id="149"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50"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51"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36" name="TextBox 135"/>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3" name="Group 20"/>
            <p:cNvGrpSpPr>
              <a:grpSpLocks/>
            </p:cNvGrpSpPr>
            <p:nvPr/>
          </p:nvGrpSpPr>
          <p:grpSpPr bwMode="auto">
            <a:xfrm>
              <a:off x="2834640" y="868774"/>
              <a:ext cx="3474720" cy="136692"/>
              <a:chOff x="2560321" y="2472784"/>
              <a:chExt cx="4206240" cy="136692"/>
            </a:xfrm>
          </p:grpSpPr>
          <p:sp>
            <p:nvSpPr>
              <p:cNvPr id="14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48"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4" name="Group 19"/>
            <p:cNvGrpSpPr>
              <a:grpSpLocks/>
            </p:cNvGrpSpPr>
            <p:nvPr/>
          </p:nvGrpSpPr>
          <p:grpSpPr bwMode="auto">
            <a:xfrm>
              <a:off x="2880695" y="503200"/>
              <a:ext cx="3382612" cy="319478"/>
              <a:chOff x="2743535" y="2841587"/>
              <a:chExt cx="3382612" cy="319478"/>
            </a:xfrm>
          </p:grpSpPr>
          <p:sp>
            <p:nvSpPr>
              <p:cNvPr id="139" name="TextBox 138"/>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6" name="Group 18"/>
              <p:cNvGrpSpPr>
                <a:grpSpLocks/>
              </p:cNvGrpSpPr>
              <p:nvPr/>
            </p:nvGrpSpPr>
            <p:grpSpPr bwMode="auto">
              <a:xfrm>
                <a:off x="2743535" y="2841587"/>
                <a:ext cx="3382612" cy="319478"/>
                <a:chOff x="2880695" y="2834920"/>
                <a:chExt cx="3382612" cy="319478"/>
              </a:xfrm>
            </p:grpSpPr>
            <p:grpSp>
              <p:nvGrpSpPr>
                <p:cNvPr id="17" name="Group 14"/>
                <p:cNvGrpSpPr>
                  <a:grpSpLocks/>
                </p:cNvGrpSpPr>
                <p:nvPr/>
              </p:nvGrpSpPr>
              <p:grpSpPr bwMode="auto">
                <a:xfrm>
                  <a:off x="2880695" y="2834920"/>
                  <a:ext cx="3382612" cy="136692"/>
                  <a:chOff x="3155015" y="2834920"/>
                  <a:chExt cx="3382612" cy="136692"/>
                </a:xfrm>
              </p:grpSpPr>
              <p:sp>
                <p:nvSpPr>
                  <p:cNvPr id="145" name="TextBox 14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46" name="TextBox 145"/>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8" name="Group 15"/>
                <p:cNvGrpSpPr>
                  <a:grpSpLocks/>
                </p:cNvGrpSpPr>
                <p:nvPr/>
              </p:nvGrpSpPr>
              <p:grpSpPr bwMode="auto">
                <a:xfrm>
                  <a:off x="2880695" y="3017706"/>
                  <a:ext cx="3382612" cy="136692"/>
                  <a:chOff x="3155015" y="2834826"/>
                  <a:chExt cx="3382612" cy="136692"/>
                </a:xfrm>
              </p:grpSpPr>
              <p:sp>
                <p:nvSpPr>
                  <p:cNvPr id="143" name="TextBox 142"/>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44" name="TextBox 14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9" name="Group 233"/>
          <p:cNvGrpSpPr/>
          <p:nvPr/>
        </p:nvGrpSpPr>
        <p:grpSpPr>
          <a:xfrm>
            <a:off x="5303520" y="1828800"/>
            <a:ext cx="3474720" cy="502920"/>
            <a:chOff x="2743200" y="274320"/>
            <a:chExt cx="3474720" cy="502920"/>
          </a:xfrm>
        </p:grpSpPr>
        <p:sp>
          <p:nvSpPr>
            <p:cNvPr id="235" name="Rectangle 13"/>
            <p:cNvSpPr/>
            <p:nvPr/>
          </p:nvSpPr>
          <p:spPr>
            <a:xfrm>
              <a:off x="2743200" y="274320"/>
              <a:ext cx="347472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0" name="Group 15"/>
            <p:cNvGrpSpPr/>
            <p:nvPr/>
          </p:nvGrpSpPr>
          <p:grpSpPr>
            <a:xfrm>
              <a:off x="2788920" y="320040"/>
              <a:ext cx="3383280" cy="184785"/>
              <a:chOff x="2560320" y="960120"/>
              <a:chExt cx="5160937" cy="184785"/>
            </a:xfrm>
          </p:grpSpPr>
          <p:sp>
            <p:nvSpPr>
              <p:cNvPr id="237" name="Rectangle 23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238" name="Rectangle 23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1" name="Group 97"/>
          <p:cNvGrpSpPr/>
          <p:nvPr/>
        </p:nvGrpSpPr>
        <p:grpSpPr>
          <a:xfrm>
            <a:off x="5394960" y="2103120"/>
            <a:ext cx="3291840" cy="137160"/>
            <a:chOff x="446817" y="2161735"/>
            <a:chExt cx="3291840" cy="137160"/>
          </a:xfrm>
        </p:grpSpPr>
        <p:sp>
          <p:nvSpPr>
            <p:cNvPr id="240" name="Rectangle 23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2" name="Group 52"/>
            <p:cNvGrpSpPr/>
            <p:nvPr/>
          </p:nvGrpSpPr>
          <p:grpSpPr>
            <a:xfrm>
              <a:off x="446817" y="2161735"/>
              <a:ext cx="3291840" cy="137160"/>
              <a:chOff x="274320" y="1600200"/>
              <a:chExt cx="3291840" cy="137160"/>
            </a:xfrm>
          </p:grpSpPr>
          <p:grpSp>
            <p:nvGrpSpPr>
              <p:cNvPr id="23" name="Group 11"/>
              <p:cNvGrpSpPr/>
              <p:nvPr/>
            </p:nvGrpSpPr>
            <p:grpSpPr>
              <a:xfrm>
                <a:off x="274320" y="1600200"/>
                <a:ext cx="3291840" cy="137160"/>
                <a:chOff x="2468880" y="457200"/>
                <a:chExt cx="3291840" cy="137160"/>
              </a:xfrm>
            </p:grpSpPr>
            <p:sp>
              <p:nvSpPr>
                <p:cNvPr id="246" name="Rectangle 24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47" name="Rectangle 24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5"/>
              <p:cNvGrpSpPr/>
              <p:nvPr/>
            </p:nvGrpSpPr>
            <p:grpSpPr>
              <a:xfrm>
                <a:off x="274320" y="1600200"/>
                <a:ext cx="3291840" cy="137160"/>
                <a:chOff x="274320" y="1828800"/>
                <a:chExt cx="3291840" cy="137160"/>
              </a:xfrm>
            </p:grpSpPr>
            <p:sp>
              <p:nvSpPr>
                <p:cNvPr id="244" name="Rectangle 24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4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31" name="Group 123"/>
          <p:cNvGrpSpPr/>
          <p:nvPr/>
        </p:nvGrpSpPr>
        <p:grpSpPr>
          <a:xfrm>
            <a:off x="5303520" y="2377440"/>
            <a:ext cx="3474720" cy="502920"/>
            <a:chOff x="5303520" y="2560320"/>
            <a:chExt cx="3474720" cy="502920"/>
          </a:xfrm>
        </p:grpSpPr>
        <p:grpSp>
          <p:nvGrpSpPr>
            <p:cNvPr id="224" name="Group 87"/>
            <p:cNvGrpSpPr/>
            <p:nvPr/>
          </p:nvGrpSpPr>
          <p:grpSpPr>
            <a:xfrm>
              <a:off x="5303520" y="2560320"/>
              <a:ext cx="3474720" cy="502920"/>
              <a:chOff x="2514600" y="914400"/>
              <a:chExt cx="4343400" cy="502920"/>
            </a:xfrm>
          </p:grpSpPr>
          <p:sp>
            <p:nvSpPr>
              <p:cNvPr id="268" name="Rectangle 26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25" name="Group 15"/>
              <p:cNvGrpSpPr/>
              <p:nvPr/>
            </p:nvGrpSpPr>
            <p:grpSpPr>
              <a:xfrm>
                <a:off x="2560320" y="960120"/>
                <a:ext cx="4240530" cy="184785"/>
                <a:chOff x="2560320" y="960120"/>
                <a:chExt cx="4240530" cy="184785"/>
              </a:xfrm>
            </p:grpSpPr>
            <p:sp>
              <p:nvSpPr>
                <p:cNvPr id="270" name="Rectangle 26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271" name="Rectangle 27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26" name="Group 97"/>
            <p:cNvGrpSpPr/>
            <p:nvPr/>
          </p:nvGrpSpPr>
          <p:grpSpPr>
            <a:xfrm>
              <a:off x="5394960" y="2834640"/>
              <a:ext cx="3291840" cy="137160"/>
              <a:chOff x="446817" y="2161735"/>
              <a:chExt cx="3291840" cy="137160"/>
            </a:xfrm>
          </p:grpSpPr>
          <p:sp>
            <p:nvSpPr>
              <p:cNvPr id="260" name="Rectangle 25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27" name="Group 52"/>
              <p:cNvGrpSpPr/>
              <p:nvPr/>
            </p:nvGrpSpPr>
            <p:grpSpPr>
              <a:xfrm>
                <a:off x="446817" y="2161735"/>
                <a:ext cx="3291840" cy="137160"/>
                <a:chOff x="274320" y="1600200"/>
                <a:chExt cx="3291840" cy="137160"/>
              </a:xfrm>
            </p:grpSpPr>
            <p:grpSp>
              <p:nvGrpSpPr>
                <p:cNvPr id="228" name="Group 11"/>
                <p:cNvGrpSpPr/>
                <p:nvPr/>
              </p:nvGrpSpPr>
              <p:grpSpPr>
                <a:xfrm>
                  <a:off x="274320" y="1600200"/>
                  <a:ext cx="3291840" cy="137160"/>
                  <a:chOff x="2468880" y="457200"/>
                  <a:chExt cx="3291840" cy="137160"/>
                </a:xfrm>
              </p:grpSpPr>
              <p:sp>
                <p:nvSpPr>
                  <p:cNvPr id="266" name="Rectangle 26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67" name="Rectangle 26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5"/>
                <p:cNvGrpSpPr/>
                <p:nvPr/>
              </p:nvGrpSpPr>
              <p:grpSpPr>
                <a:xfrm>
                  <a:off x="274320" y="1600200"/>
                  <a:ext cx="3291840" cy="137160"/>
                  <a:chOff x="274320" y="1828800"/>
                  <a:chExt cx="3291840" cy="137160"/>
                </a:xfrm>
              </p:grpSpPr>
              <p:sp>
                <p:nvSpPr>
                  <p:cNvPr id="264" name="Rectangle 26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6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230" name="Group 271"/>
          <p:cNvGrpSpPr/>
          <p:nvPr/>
        </p:nvGrpSpPr>
        <p:grpSpPr>
          <a:xfrm>
            <a:off x="5303520" y="2926080"/>
            <a:ext cx="3474720" cy="868680"/>
            <a:chOff x="5303520" y="3840480"/>
            <a:chExt cx="3474720" cy="868680"/>
          </a:xfrm>
        </p:grpSpPr>
        <p:grpSp>
          <p:nvGrpSpPr>
            <p:cNvPr id="231" name="Group 16"/>
            <p:cNvGrpSpPr/>
            <p:nvPr/>
          </p:nvGrpSpPr>
          <p:grpSpPr>
            <a:xfrm>
              <a:off x="5303520" y="3840480"/>
              <a:ext cx="3474720" cy="868680"/>
              <a:chOff x="2514600" y="914400"/>
              <a:chExt cx="4343400" cy="868680"/>
            </a:xfrm>
          </p:grpSpPr>
          <p:sp>
            <p:nvSpPr>
              <p:cNvPr id="307" name="Rectangle 42"/>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32" name="Group 15"/>
              <p:cNvGrpSpPr/>
              <p:nvPr/>
            </p:nvGrpSpPr>
            <p:grpSpPr>
              <a:xfrm>
                <a:off x="2560320" y="960120"/>
                <a:ext cx="4240530" cy="184785"/>
                <a:chOff x="2560320" y="960120"/>
                <a:chExt cx="4240530" cy="184785"/>
              </a:xfrm>
            </p:grpSpPr>
            <p:sp>
              <p:nvSpPr>
                <p:cNvPr id="309"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310"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33" name="Group 176"/>
            <p:cNvGrpSpPr/>
            <p:nvPr/>
          </p:nvGrpSpPr>
          <p:grpSpPr>
            <a:xfrm>
              <a:off x="5394960" y="4114800"/>
              <a:ext cx="3291840" cy="502920"/>
              <a:chOff x="5547360" y="2255520"/>
              <a:chExt cx="3291840" cy="502920"/>
            </a:xfrm>
          </p:grpSpPr>
          <p:grpSp>
            <p:nvGrpSpPr>
              <p:cNvPr id="234" name="Group 97"/>
              <p:cNvGrpSpPr/>
              <p:nvPr/>
            </p:nvGrpSpPr>
            <p:grpSpPr>
              <a:xfrm>
                <a:off x="5547360" y="2255520"/>
                <a:ext cx="3291840" cy="137160"/>
                <a:chOff x="446817" y="2161735"/>
                <a:chExt cx="3291840" cy="137160"/>
              </a:xfrm>
            </p:grpSpPr>
            <p:sp>
              <p:nvSpPr>
                <p:cNvPr id="296" name="Rectangle 295"/>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36" name="Group 52"/>
                <p:cNvGrpSpPr/>
                <p:nvPr/>
              </p:nvGrpSpPr>
              <p:grpSpPr>
                <a:xfrm>
                  <a:off x="446817" y="2161735"/>
                  <a:ext cx="3291840" cy="137160"/>
                  <a:chOff x="274320" y="1600200"/>
                  <a:chExt cx="3291840" cy="137160"/>
                </a:xfrm>
              </p:grpSpPr>
              <p:grpSp>
                <p:nvGrpSpPr>
                  <p:cNvPr id="239" name="Group 11"/>
                  <p:cNvGrpSpPr/>
                  <p:nvPr/>
                </p:nvGrpSpPr>
                <p:grpSpPr>
                  <a:xfrm>
                    <a:off x="274320" y="1600200"/>
                    <a:ext cx="3291840" cy="137160"/>
                    <a:chOff x="2468880" y="457200"/>
                    <a:chExt cx="3291840" cy="137160"/>
                  </a:xfrm>
                </p:grpSpPr>
                <p:sp>
                  <p:nvSpPr>
                    <p:cNvPr id="305" name="Rectangle 30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06" name="Rectangle 30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5"/>
                  <p:cNvGrpSpPr/>
                  <p:nvPr/>
                </p:nvGrpSpPr>
                <p:grpSpPr>
                  <a:xfrm>
                    <a:off x="274320" y="1600200"/>
                    <a:ext cx="3291840" cy="137160"/>
                    <a:chOff x="274320" y="1828800"/>
                    <a:chExt cx="3291840" cy="137160"/>
                  </a:xfrm>
                </p:grpSpPr>
                <p:sp>
                  <p:nvSpPr>
                    <p:cNvPr id="301" name="Rectangle 30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0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242" name="Group 97"/>
              <p:cNvGrpSpPr/>
              <p:nvPr/>
            </p:nvGrpSpPr>
            <p:grpSpPr>
              <a:xfrm>
                <a:off x="5547360" y="2438400"/>
                <a:ext cx="3291840" cy="137160"/>
                <a:chOff x="446817" y="2161735"/>
                <a:chExt cx="3291840" cy="137160"/>
              </a:xfrm>
            </p:grpSpPr>
            <p:sp>
              <p:nvSpPr>
                <p:cNvPr id="287" name="Rectangle 28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43" name="Group 52"/>
                <p:cNvGrpSpPr/>
                <p:nvPr/>
              </p:nvGrpSpPr>
              <p:grpSpPr>
                <a:xfrm>
                  <a:off x="446817" y="2161735"/>
                  <a:ext cx="3291840" cy="137160"/>
                  <a:chOff x="274320" y="1600200"/>
                  <a:chExt cx="3291840" cy="137160"/>
                </a:xfrm>
              </p:grpSpPr>
              <p:grpSp>
                <p:nvGrpSpPr>
                  <p:cNvPr id="248" name="Group 11"/>
                  <p:cNvGrpSpPr/>
                  <p:nvPr/>
                </p:nvGrpSpPr>
                <p:grpSpPr>
                  <a:xfrm>
                    <a:off x="274320" y="1600200"/>
                    <a:ext cx="3291840" cy="137160"/>
                    <a:chOff x="2468880" y="457200"/>
                    <a:chExt cx="3291840" cy="137160"/>
                  </a:xfrm>
                </p:grpSpPr>
                <p:sp>
                  <p:nvSpPr>
                    <p:cNvPr id="294" name="Rectangle 293"/>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95" name="Rectangle 294"/>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5"/>
                  <p:cNvGrpSpPr/>
                  <p:nvPr/>
                </p:nvGrpSpPr>
                <p:grpSpPr>
                  <a:xfrm>
                    <a:off x="274320" y="1600200"/>
                    <a:ext cx="3291840" cy="137160"/>
                    <a:chOff x="274320" y="1828800"/>
                    <a:chExt cx="3291840" cy="137160"/>
                  </a:xfrm>
                </p:grpSpPr>
                <p:sp>
                  <p:nvSpPr>
                    <p:cNvPr id="292" name="Rectangle 29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9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250" name="Group 97"/>
              <p:cNvGrpSpPr/>
              <p:nvPr/>
            </p:nvGrpSpPr>
            <p:grpSpPr>
              <a:xfrm>
                <a:off x="5547360" y="2621280"/>
                <a:ext cx="3291840" cy="137160"/>
                <a:chOff x="446817" y="2161735"/>
                <a:chExt cx="3291840" cy="137160"/>
              </a:xfrm>
            </p:grpSpPr>
            <p:sp>
              <p:nvSpPr>
                <p:cNvPr id="278" name="Rectangle 27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51" name="Group 52"/>
                <p:cNvGrpSpPr/>
                <p:nvPr/>
              </p:nvGrpSpPr>
              <p:grpSpPr>
                <a:xfrm>
                  <a:off x="446817" y="2161735"/>
                  <a:ext cx="3291840" cy="137160"/>
                  <a:chOff x="274320" y="1600200"/>
                  <a:chExt cx="3291840" cy="137160"/>
                </a:xfrm>
              </p:grpSpPr>
              <p:grpSp>
                <p:nvGrpSpPr>
                  <p:cNvPr id="252" name="Group 11"/>
                  <p:cNvGrpSpPr/>
                  <p:nvPr/>
                </p:nvGrpSpPr>
                <p:grpSpPr>
                  <a:xfrm>
                    <a:off x="274320" y="1600200"/>
                    <a:ext cx="3291840" cy="137160"/>
                    <a:chOff x="2468880" y="457200"/>
                    <a:chExt cx="3291840" cy="137160"/>
                  </a:xfrm>
                </p:grpSpPr>
                <p:sp>
                  <p:nvSpPr>
                    <p:cNvPr id="285" name="Rectangle 28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86" name="Rectangle 28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
                  <p:cNvGrpSpPr/>
                  <p:nvPr/>
                </p:nvGrpSpPr>
                <p:grpSpPr>
                  <a:xfrm>
                    <a:off x="274320" y="1600200"/>
                    <a:ext cx="3291840" cy="137160"/>
                    <a:chOff x="274320" y="1828800"/>
                    <a:chExt cx="3291840" cy="137160"/>
                  </a:xfrm>
                </p:grpSpPr>
                <p:sp>
                  <p:nvSpPr>
                    <p:cNvPr id="282" name="Rectangle 28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8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grpSp>
        <p:nvGrpSpPr>
          <p:cNvPr id="115" name="Group 114"/>
          <p:cNvGrpSpPr/>
          <p:nvPr/>
        </p:nvGrpSpPr>
        <p:grpSpPr>
          <a:xfrm>
            <a:off x="320040" y="5669280"/>
            <a:ext cx="4754880" cy="320040"/>
            <a:chOff x="274320" y="2743200"/>
            <a:chExt cx="4754880" cy="320040"/>
          </a:xfrm>
        </p:grpSpPr>
        <p:grpSp>
          <p:nvGrpSpPr>
            <p:cNvPr id="116" name="Group 16"/>
            <p:cNvGrpSpPr/>
            <p:nvPr/>
          </p:nvGrpSpPr>
          <p:grpSpPr>
            <a:xfrm>
              <a:off x="274320" y="2743200"/>
              <a:ext cx="4754880" cy="320040"/>
              <a:chOff x="274320" y="274320"/>
              <a:chExt cx="4754880" cy="320040"/>
            </a:xfrm>
          </p:grpSpPr>
          <p:sp>
            <p:nvSpPr>
              <p:cNvPr id="120" name="Rectangle 119"/>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121" name="Rectangle 120"/>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122" name="Rectangle 121"/>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3" name="Rectangle 122"/>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117" name="Group 55"/>
            <p:cNvGrpSpPr/>
            <p:nvPr/>
          </p:nvGrpSpPr>
          <p:grpSpPr>
            <a:xfrm>
              <a:off x="365760" y="2802119"/>
              <a:ext cx="202203" cy="202203"/>
              <a:chOff x="1169397" y="2906757"/>
              <a:chExt cx="202203" cy="202203"/>
            </a:xfrm>
          </p:grpSpPr>
          <p:sp>
            <p:nvSpPr>
              <p:cNvPr id="118" name="Cross 117"/>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ross 118"/>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8"/>
          <p:cNvGrpSpPr>
            <a:grpSpLocks/>
          </p:cNvGrpSpPr>
          <p:nvPr/>
        </p:nvGrpSpPr>
        <p:grpSpPr bwMode="auto">
          <a:xfrm>
            <a:off x="5303520" y="914400"/>
            <a:ext cx="3473450" cy="776287"/>
            <a:chOff x="2834640" y="274320"/>
            <a:chExt cx="3474720" cy="777240"/>
          </a:xfrm>
        </p:grpSpPr>
        <p:grpSp>
          <p:nvGrpSpPr>
            <p:cNvPr id="12" name="Group 46"/>
            <p:cNvGrpSpPr>
              <a:grpSpLocks/>
            </p:cNvGrpSpPr>
            <p:nvPr/>
          </p:nvGrpSpPr>
          <p:grpSpPr bwMode="auto">
            <a:xfrm>
              <a:off x="3109378" y="274320"/>
              <a:ext cx="2925244" cy="136692"/>
              <a:chOff x="3109378" y="2743200"/>
              <a:chExt cx="2925244" cy="136692"/>
            </a:xfrm>
          </p:grpSpPr>
          <p:sp>
            <p:nvSpPr>
              <p:cNvPr id="149"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50"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51"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36" name="TextBox 135"/>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3" name="Group 20"/>
            <p:cNvGrpSpPr>
              <a:grpSpLocks/>
            </p:cNvGrpSpPr>
            <p:nvPr/>
          </p:nvGrpSpPr>
          <p:grpSpPr bwMode="auto">
            <a:xfrm>
              <a:off x="2834640" y="868774"/>
              <a:ext cx="3474720" cy="136692"/>
              <a:chOff x="2560321" y="2472784"/>
              <a:chExt cx="4206240" cy="136692"/>
            </a:xfrm>
          </p:grpSpPr>
          <p:sp>
            <p:nvSpPr>
              <p:cNvPr id="14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48"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4" name="Group 19"/>
            <p:cNvGrpSpPr>
              <a:grpSpLocks/>
            </p:cNvGrpSpPr>
            <p:nvPr/>
          </p:nvGrpSpPr>
          <p:grpSpPr bwMode="auto">
            <a:xfrm>
              <a:off x="2880695" y="503200"/>
              <a:ext cx="3382612" cy="319478"/>
              <a:chOff x="2743535" y="2841587"/>
              <a:chExt cx="3382612" cy="319478"/>
            </a:xfrm>
          </p:grpSpPr>
          <p:sp>
            <p:nvSpPr>
              <p:cNvPr id="139" name="TextBox 138"/>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6" name="Group 18"/>
              <p:cNvGrpSpPr>
                <a:grpSpLocks/>
              </p:cNvGrpSpPr>
              <p:nvPr/>
            </p:nvGrpSpPr>
            <p:grpSpPr bwMode="auto">
              <a:xfrm>
                <a:off x="2743535" y="2841587"/>
                <a:ext cx="3382612" cy="319478"/>
                <a:chOff x="2880695" y="2834920"/>
                <a:chExt cx="3382612" cy="319478"/>
              </a:xfrm>
            </p:grpSpPr>
            <p:grpSp>
              <p:nvGrpSpPr>
                <p:cNvPr id="17" name="Group 14"/>
                <p:cNvGrpSpPr>
                  <a:grpSpLocks/>
                </p:cNvGrpSpPr>
                <p:nvPr/>
              </p:nvGrpSpPr>
              <p:grpSpPr bwMode="auto">
                <a:xfrm>
                  <a:off x="2880695" y="2834920"/>
                  <a:ext cx="3382612" cy="136692"/>
                  <a:chOff x="3155015" y="2834920"/>
                  <a:chExt cx="3382612" cy="136692"/>
                </a:xfrm>
              </p:grpSpPr>
              <p:sp>
                <p:nvSpPr>
                  <p:cNvPr id="145" name="TextBox 14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46" name="TextBox 145"/>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Help!</a:t>
                    </a:r>
                    <a:endParaRPr lang="en-US" sz="600" dirty="0">
                      <a:solidFill>
                        <a:schemeClr val="tx1"/>
                      </a:solidFill>
                      <a:latin typeface="Arial" pitchFamily="34" charset="0"/>
                      <a:cs typeface="Arial" pitchFamily="34" charset="0"/>
                    </a:endParaRPr>
                  </a:p>
                </p:txBody>
              </p:sp>
            </p:grpSp>
            <p:grpSp>
              <p:nvGrpSpPr>
                <p:cNvPr id="18" name="Group 15"/>
                <p:cNvGrpSpPr>
                  <a:grpSpLocks/>
                </p:cNvGrpSpPr>
                <p:nvPr/>
              </p:nvGrpSpPr>
              <p:grpSpPr bwMode="auto">
                <a:xfrm>
                  <a:off x="2880695" y="3017706"/>
                  <a:ext cx="3382612" cy="136692"/>
                  <a:chOff x="3155015" y="2834826"/>
                  <a:chExt cx="3382612" cy="136692"/>
                </a:xfrm>
              </p:grpSpPr>
              <p:sp>
                <p:nvSpPr>
                  <p:cNvPr id="143" name="TextBox 142"/>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44" name="TextBox 14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9" name="Group 233"/>
          <p:cNvGrpSpPr/>
          <p:nvPr/>
        </p:nvGrpSpPr>
        <p:grpSpPr>
          <a:xfrm>
            <a:off x="5303520" y="1828800"/>
            <a:ext cx="3474720" cy="502920"/>
            <a:chOff x="2743200" y="274320"/>
            <a:chExt cx="3474720" cy="502920"/>
          </a:xfrm>
        </p:grpSpPr>
        <p:sp>
          <p:nvSpPr>
            <p:cNvPr id="235" name="Rectangle 13"/>
            <p:cNvSpPr/>
            <p:nvPr/>
          </p:nvSpPr>
          <p:spPr>
            <a:xfrm>
              <a:off x="2743200" y="274320"/>
              <a:ext cx="347472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0" name="Group 15"/>
            <p:cNvGrpSpPr/>
            <p:nvPr/>
          </p:nvGrpSpPr>
          <p:grpSpPr>
            <a:xfrm>
              <a:off x="2788920" y="320040"/>
              <a:ext cx="3383280" cy="184785"/>
              <a:chOff x="2560320" y="960120"/>
              <a:chExt cx="5160937" cy="184785"/>
            </a:xfrm>
          </p:grpSpPr>
          <p:sp>
            <p:nvSpPr>
              <p:cNvPr id="237" name="Rectangle 23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238" name="Rectangle 23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1" name="Group 97"/>
          <p:cNvGrpSpPr/>
          <p:nvPr/>
        </p:nvGrpSpPr>
        <p:grpSpPr>
          <a:xfrm>
            <a:off x="5394960" y="2103120"/>
            <a:ext cx="3291840" cy="137160"/>
            <a:chOff x="446817" y="2161735"/>
            <a:chExt cx="3291840" cy="137160"/>
          </a:xfrm>
        </p:grpSpPr>
        <p:sp>
          <p:nvSpPr>
            <p:cNvPr id="240" name="Rectangle 23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2" name="Group 52"/>
            <p:cNvGrpSpPr/>
            <p:nvPr/>
          </p:nvGrpSpPr>
          <p:grpSpPr>
            <a:xfrm>
              <a:off x="446817" y="2161735"/>
              <a:ext cx="3291840" cy="137160"/>
              <a:chOff x="274320" y="1600200"/>
              <a:chExt cx="3291840" cy="137160"/>
            </a:xfrm>
          </p:grpSpPr>
          <p:grpSp>
            <p:nvGrpSpPr>
              <p:cNvPr id="23" name="Group 11"/>
              <p:cNvGrpSpPr/>
              <p:nvPr/>
            </p:nvGrpSpPr>
            <p:grpSpPr>
              <a:xfrm>
                <a:off x="274320" y="1600200"/>
                <a:ext cx="3291840" cy="137160"/>
                <a:chOff x="2468880" y="457200"/>
                <a:chExt cx="3291840" cy="137160"/>
              </a:xfrm>
            </p:grpSpPr>
            <p:sp>
              <p:nvSpPr>
                <p:cNvPr id="246" name="Rectangle 24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47" name="Rectangle 24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5"/>
              <p:cNvGrpSpPr/>
              <p:nvPr/>
            </p:nvGrpSpPr>
            <p:grpSpPr>
              <a:xfrm>
                <a:off x="274320" y="1600200"/>
                <a:ext cx="3291840" cy="137160"/>
                <a:chOff x="274320" y="1828800"/>
                <a:chExt cx="3291840" cy="137160"/>
              </a:xfrm>
            </p:grpSpPr>
            <p:sp>
              <p:nvSpPr>
                <p:cNvPr id="244" name="Rectangle 24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4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31" name="Group 123"/>
          <p:cNvGrpSpPr/>
          <p:nvPr/>
        </p:nvGrpSpPr>
        <p:grpSpPr>
          <a:xfrm>
            <a:off x="5303520" y="2377440"/>
            <a:ext cx="3474720" cy="502920"/>
            <a:chOff x="5303520" y="2560320"/>
            <a:chExt cx="3474720" cy="502920"/>
          </a:xfrm>
        </p:grpSpPr>
        <p:grpSp>
          <p:nvGrpSpPr>
            <p:cNvPr id="224" name="Group 87"/>
            <p:cNvGrpSpPr/>
            <p:nvPr/>
          </p:nvGrpSpPr>
          <p:grpSpPr>
            <a:xfrm>
              <a:off x="5303520" y="2560320"/>
              <a:ext cx="3474720" cy="502920"/>
              <a:chOff x="2514600" y="914400"/>
              <a:chExt cx="4343400" cy="502920"/>
            </a:xfrm>
          </p:grpSpPr>
          <p:sp>
            <p:nvSpPr>
              <p:cNvPr id="268" name="Rectangle 26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25" name="Group 15"/>
              <p:cNvGrpSpPr/>
              <p:nvPr/>
            </p:nvGrpSpPr>
            <p:grpSpPr>
              <a:xfrm>
                <a:off x="2560320" y="960120"/>
                <a:ext cx="4240530" cy="184785"/>
                <a:chOff x="2560320" y="960120"/>
                <a:chExt cx="4240530" cy="184785"/>
              </a:xfrm>
            </p:grpSpPr>
            <p:sp>
              <p:nvSpPr>
                <p:cNvPr id="270" name="Rectangle 26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271" name="Rectangle 27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26" name="Group 97"/>
            <p:cNvGrpSpPr/>
            <p:nvPr/>
          </p:nvGrpSpPr>
          <p:grpSpPr>
            <a:xfrm>
              <a:off x="5394960" y="2834640"/>
              <a:ext cx="3291840" cy="137160"/>
              <a:chOff x="446817" y="2161735"/>
              <a:chExt cx="3291840" cy="137160"/>
            </a:xfrm>
          </p:grpSpPr>
          <p:sp>
            <p:nvSpPr>
              <p:cNvPr id="260" name="Rectangle 25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27" name="Group 52"/>
              <p:cNvGrpSpPr/>
              <p:nvPr/>
            </p:nvGrpSpPr>
            <p:grpSpPr>
              <a:xfrm>
                <a:off x="446817" y="2161735"/>
                <a:ext cx="3291840" cy="137160"/>
                <a:chOff x="274320" y="1600200"/>
                <a:chExt cx="3291840" cy="137160"/>
              </a:xfrm>
            </p:grpSpPr>
            <p:grpSp>
              <p:nvGrpSpPr>
                <p:cNvPr id="228" name="Group 11"/>
                <p:cNvGrpSpPr/>
                <p:nvPr/>
              </p:nvGrpSpPr>
              <p:grpSpPr>
                <a:xfrm>
                  <a:off x="274320" y="1600200"/>
                  <a:ext cx="3291840" cy="137160"/>
                  <a:chOff x="2468880" y="457200"/>
                  <a:chExt cx="3291840" cy="137160"/>
                </a:xfrm>
              </p:grpSpPr>
              <p:sp>
                <p:nvSpPr>
                  <p:cNvPr id="266" name="Rectangle 26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67" name="Rectangle 26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5"/>
                <p:cNvGrpSpPr/>
                <p:nvPr/>
              </p:nvGrpSpPr>
              <p:grpSpPr>
                <a:xfrm>
                  <a:off x="274320" y="1600200"/>
                  <a:ext cx="3291840" cy="137160"/>
                  <a:chOff x="274320" y="1828800"/>
                  <a:chExt cx="3291840" cy="137160"/>
                </a:xfrm>
              </p:grpSpPr>
              <p:sp>
                <p:nvSpPr>
                  <p:cNvPr id="264" name="Rectangle 26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6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230" name="Group 271"/>
          <p:cNvGrpSpPr/>
          <p:nvPr/>
        </p:nvGrpSpPr>
        <p:grpSpPr>
          <a:xfrm>
            <a:off x="5303520" y="2926080"/>
            <a:ext cx="3474720" cy="868680"/>
            <a:chOff x="5303520" y="3840480"/>
            <a:chExt cx="3474720" cy="868680"/>
          </a:xfrm>
        </p:grpSpPr>
        <p:grpSp>
          <p:nvGrpSpPr>
            <p:cNvPr id="231" name="Group 16"/>
            <p:cNvGrpSpPr/>
            <p:nvPr/>
          </p:nvGrpSpPr>
          <p:grpSpPr>
            <a:xfrm>
              <a:off x="5303520" y="3840480"/>
              <a:ext cx="3474720" cy="868680"/>
              <a:chOff x="2514600" y="914400"/>
              <a:chExt cx="4343400" cy="868680"/>
            </a:xfrm>
          </p:grpSpPr>
          <p:sp>
            <p:nvSpPr>
              <p:cNvPr id="307" name="Rectangle 42"/>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32" name="Group 15"/>
              <p:cNvGrpSpPr/>
              <p:nvPr/>
            </p:nvGrpSpPr>
            <p:grpSpPr>
              <a:xfrm>
                <a:off x="2560320" y="960120"/>
                <a:ext cx="4240530" cy="184785"/>
                <a:chOff x="2560320" y="960120"/>
                <a:chExt cx="4240530" cy="184785"/>
              </a:xfrm>
            </p:grpSpPr>
            <p:sp>
              <p:nvSpPr>
                <p:cNvPr id="309"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310"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33" name="Group 176"/>
            <p:cNvGrpSpPr/>
            <p:nvPr/>
          </p:nvGrpSpPr>
          <p:grpSpPr>
            <a:xfrm>
              <a:off x="5394960" y="4114800"/>
              <a:ext cx="3291840" cy="502920"/>
              <a:chOff x="5547360" y="2255520"/>
              <a:chExt cx="3291840" cy="502920"/>
            </a:xfrm>
          </p:grpSpPr>
          <p:grpSp>
            <p:nvGrpSpPr>
              <p:cNvPr id="234" name="Group 97"/>
              <p:cNvGrpSpPr/>
              <p:nvPr/>
            </p:nvGrpSpPr>
            <p:grpSpPr>
              <a:xfrm>
                <a:off x="5547360" y="2255520"/>
                <a:ext cx="3291840" cy="137160"/>
                <a:chOff x="446817" y="2161735"/>
                <a:chExt cx="3291840" cy="137160"/>
              </a:xfrm>
            </p:grpSpPr>
            <p:sp>
              <p:nvSpPr>
                <p:cNvPr id="296" name="Rectangle 295"/>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36" name="Group 52"/>
                <p:cNvGrpSpPr/>
                <p:nvPr/>
              </p:nvGrpSpPr>
              <p:grpSpPr>
                <a:xfrm>
                  <a:off x="446817" y="2161735"/>
                  <a:ext cx="3291840" cy="137160"/>
                  <a:chOff x="274320" y="1600200"/>
                  <a:chExt cx="3291840" cy="137160"/>
                </a:xfrm>
              </p:grpSpPr>
              <p:grpSp>
                <p:nvGrpSpPr>
                  <p:cNvPr id="239" name="Group 11"/>
                  <p:cNvGrpSpPr/>
                  <p:nvPr/>
                </p:nvGrpSpPr>
                <p:grpSpPr>
                  <a:xfrm>
                    <a:off x="274320" y="1600200"/>
                    <a:ext cx="3291840" cy="137160"/>
                    <a:chOff x="2468880" y="457200"/>
                    <a:chExt cx="3291840" cy="137160"/>
                  </a:xfrm>
                </p:grpSpPr>
                <p:sp>
                  <p:nvSpPr>
                    <p:cNvPr id="305" name="Rectangle 30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06" name="Rectangle 30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5"/>
                  <p:cNvGrpSpPr/>
                  <p:nvPr/>
                </p:nvGrpSpPr>
                <p:grpSpPr>
                  <a:xfrm>
                    <a:off x="274320" y="1600200"/>
                    <a:ext cx="3291840" cy="137160"/>
                    <a:chOff x="274320" y="1828800"/>
                    <a:chExt cx="3291840" cy="137160"/>
                  </a:xfrm>
                </p:grpSpPr>
                <p:sp>
                  <p:nvSpPr>
                    <p:cNvPr id="301" name="Rectangle 30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0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242" name="Group 97"/>
              <p:cNvGrpSpPr/>
              <p:nvPr/>
            </p:nvGrpSpPr>
            <p:grpSpPr>
              <a:xfrm>
                <a:off x="5547360" y="2438400"/>
                <a:ext cx="3291840" cy="137160"/>
                <a:chOff x="446817" y="2161735"/>
                <a:chExt cx="3291840" cy="137160"/>
              </a:xfrm>
            </p:grpSpPr>
            <p:sp>
              <p:nvSpPr>
                <p:cNvPr id="287" name="Rectangle 28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43" name="Group 52"/>
                <p:cNvGrpSpPr/>
                <p:nvPr/>
              </p:nvGrpSpPr>
              <p:grpSpPr>
                <a:xfrm>
                  <a:off x="446817" y="2161735"/>
                  <a:ext cx="3291840" cy="137160"/>
                  <a:chOff x="274320" y="1600200"/>
                  <a:chExt cx="3291840" cy="137160"/>
                </a:xfrm>
              </p:grpSpPr>
              <p:grpSp>
                <p:nvGrpSpPr>
                  <p:cNvPr id="248" name="Group 11"/>
                  <p:cNvGrpSpPr/>
                  <p:nvPr/>
                </p:nvGrpSpPr>
                <p:grpSpPr>
                  <a:xfrm>
                    <a:off x="274320" y="1600200"/>
                    <a:ext cx="3291840" cy="137160"/>
                    <a:chOff x="2468880" y="457200"/>
                    <a:chExt cx="3291840" cy="137160"/>
                  </a:xfrm>
                </p:grpSpPr>
                <p:sp>
                  <p:nvSpPr>
                    <p:cNvPr id="294" name="Rectangle 293"/>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95" name="Rectangle 294"/>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5"/>
                  <p:cNvGrpSpPr/>
                  <p:nvPr/>
                </p:nvGrpSpPr>
                <p:grpSpPr>
                  <a:xfrm>
                    <a:off x="274320" y="1600200"/>
                    <a:ext cx="3291840" cy="137160"/>
                    <a:chOff x="274320" y="1828800"/>
                    <a:chExt cx="3291840" cy="137160"/>
                  </a:xfrm>
                </p:grpSpPr>
                <p:sp>
                  <p:nvSpPr>
                    <p:cNvPr id="292" name="Rectangle 29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9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250" name="Group 97"/>
              <p:cNvGrpSpPr/>
              <p:nvPr/>
            </p:nvGrpSpPr>
            <p:grpSpPr>
              <a:xfrm>
                <a:off x="5547360" y="2621280"/>
                <a:ext cx="3291840" cy="137160"/>
                <a:chOff x="446817" y="2161735"/>
                <a:chExt cx="3291840" cy="137160"/>
              </a:xfrm>
            </p:grpSpPr>
            <p:sp>
              <p:nvSpPr>
                <p:cNvPr id="278" name="Rectangle 27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51" name="Group 52"/>
                <p:cNvGrpSpPr/>
                <p:nvPr/>
              </p:nvGrpSpPr>
              <p:grpSpPr>
                <a:xfrm>
                  <a:off x="446817" y="2161735"/>
                  <a:ext cx="3291840" cy="137160"/>
                  <a:chOff x="274320" y="1600200"/>
                  <a:chExt cx="3291840" cy="137160"/>
                </a:xfrm>
              </p:grpSpPr>
              <p:grpSp>
                <p:nvGrpSpPr>
                  <p:cNvPr id="252" name="Group 11"/>
                  <p:cNvGrpSpPr/>
                  <p:nvPr/>
                </p:nvGrpSpPr>
                <p:grpSpPr>
                  <a:xfrm>
                    <a:off x="274320" y="1600200"/>
                    <a:ext cx="3291840" cy="137160"/>
                    <a:chOff x="2468880" y="457200"/>
                    <a:chExt cx="3291840" cy="137160"/>
                  </a:xfrm>
                </p:grpSpPr>
                <p:sp>
                  <p:nvSpPr>
                    <p:cNvPr id="285" name="Rectangle 28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86" name="Rectangle 28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
                  <p:cNvGrpSpPr/>
                  <p:nvPr/>
                </p:nvGrpSpPr>
                <p:grpSpPr>
                  <a:xfrm>
                    <a:off x="274320" y="1600200"/>
                    <a:ext cx="3291840" cy="137160"/>
                    <a:chOff x="274320" y="1828800"/>
                    <a:chExt cx="3291840" cy="137160"/>
                  </a:xfrm>
                </p:grpSpPr>
                <p:sp>
                  <p:nvSpPr>
                    <p:cNvPr id="282" name="Rectangle 28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8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grpSp>
        <p:nvGrpSpPr>
          <p:cNvPr id="115" name="Group 114"/>
          <p:cNvGrpSpPr/>
          <p:nvPr/>
        </p:nvGrpSpPr>
        <p:grpSpPr>
          <a:xfrm>
            <a:off x="320040" y="5669280"/>
            <a:ext cx="4754880" cy="320040"/>
            <a:chOff x="274320" y="2743200"/>
            <a:chExt cx="4754880" cy="320040"/>
          </a:xfrm>
        </p:grpSpPr>
        <p:grpSp>
          <p:nvGrpSpPr>
            <p:cNvPr id="116" name="Group 16"/>
            <p:cNvGrpSpPr/>
            <p:nvPr/>
          </p:nvGrpSpPr>
          <p:grpSpPr>
            <a:xfrm>
              <a:off x="274320" y="2743200"/>
              <a:ext cx="4754880" cy="320040"/>
              <a:chOff x="274320" y="274320"/>
              <a:chExt cx="4754880" cy="320040"/>
            </a:xfrm>
          </p:grpSpPr>
          <p:sp>
            <p:nvSpPr>
              <p:cNvPr id="120" name="Rectangle 119"/>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121" name="Rectangle 120"/>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122" name="Rectangle 121"/>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23" name="Rectangle 122"/>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117" name="Group 55"/>
            <p:cNvGrpSpPr/>
            <p:nvPr/>
          </p:nvGrpSpPr>
          <p:grpSpPr>
            <a:xfrm>
              <a:off x="365760" y="2802119"/>
              <a:ext cx="202203" cy="202203"/>
              <a:chOff x="1169397" y="2906757"/>
              <a:chExt cx="202203" cy="202203"/>
            </a:xfrm>
          </p:grpSpPr>
          <p:sp>
            <p:nvSpPr>
              <p:cNvPr id="118" name="Cross 117"/>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ross 118"/>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8"/>
          <p:cNvGrpSpPr>
            <a:grpSpLocks/>
          </p:cNvGrpSpPr>
          <p:nvPr/>
        </p:nvGrpSpPr>
        <p:grpSpPr bwMode="auto">
          <a:xfrm>
            <a:off x="5303520" y="914400"/>
            <a:ext cx="3473450" cy="776287"/>
            <a:chOff x="2834640" y="274320"/>
            <a:chExt cx="3474720" cy="777240"/>
          </a:xfrm>
        </p:grpSpPr>
        <p:grpSp>
          <p:nvGrpSpPr>
            <p:cNvPr id="12" name="Group 46"/>
            <p:cNvGrpSpPr>
              <a:grpSpLocks/>
            </p:cNvGrpSpPr>
            <p:nvPr/>
          </p:nvGrpSpPr>
          <p:grpSpPr bwMode="auto">
            <a:xfrm>
              <a:off x="3109378" y="274320"/>
              <a:ext cx="2925244" cy="136692"/>
              <a:chOff x="3109378" y="2743200"/>
              <a:chExt cx="2925244" cy="136692"/>
            </a:xfrm>
          </p:grpSpPr>
          <p:sp>
            <p:nvSpPr>
              <p:cNvPr id="149"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50"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51"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36" name="TextBox 135"/>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3" name="Group 20"/>
            <p:cNvGrpSpPr>
              <a:grpSpLocks/>
            </p:cNvGrpSpPr>
            <p:nvPr/>
          </p:nvGrpSpPr>
          <p:grpSpPr bwMode="auto">
            <a:xfrm>
              <a:off x="2834640" y="868774"/>
              <a:ext cx="3474720" cy="136692"/>
              <a:chOff x="2560321" y="2472784"/>
              <a:chExt cx="4206240" cy="136692"/>
            </a:xfrm>
          </p:grpSpPr>
          <p:sp>
            <p:nvSpPr>
              <p:cNvPr id="14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48"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4" name="Group 19"/>
            <p:cNvGrpSpPr>
              <a:grpSpLocks/>
            </p:cNvGrpSpPr>
            <p:nvPr/>
          </p:nvGrpSpPr>
          <p:grpSpPr bwMode="auto">
            <a:xfrm>
              <a:off x="2880695" y="503200"/>
              <a:ext cx="3382612" cy="319478"/>
              <a:chOff x="2743535" y="2841587"/>
              <a:chExt cx="3382612" cy="319478"/>
            </a:xfrm>
          </p:grpSpPr>
          <p:sp>
            <p:nvSpPr>
              <p:cNvPr id="139" name="TextBox 138"/>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6" name="Group 18"/>
              <p:cNvGrpSpPr>
                <a:grpSpLocks/>
              </p:cNvGrpSpPr>
              <p:nvPr/>
            </p:nvGrpSpPr>
            <p:grpSpPr bwMode="auto">
              <a:xfrm>
                <a:off x="2743535" y="2841587"/>
                <a:ext cx="3382612" cy="319478"/>
                <a:chOff x="2880695" y="2834920"/>
                <a:chExt cx="3382612" cy="319478"/>
              </a:xfrm>
            </p:grpSpPr>
            <p:grpSp>
              <p:nvGrpSpPr>
                <p:cNvPr id="17" name="Group 14"/>
                <p:cNvGrpSpPr>
                  <a:grpSpLocks/>
                </p:cNvGrpSpPr>
                <p:nvPr/>
              </p:nvGrpSpPr>
              <p:grpSpPr bwMode="auto">
                <a:xfrm>
                  <a:off x="2880695" y="2834920"/>
                  <a:ext cx="3382612" cy="136692"/>
                  <a:chOff x="3155015" y="2834920"/>
                  <a:chExt cx="3382612" cy="136692"/>
                </a:xfrm>
              </p:grpSpPr>
              <p:sp>
                <p:nvSpPr>
                  <p:cNvPr id="145" name="TextBox 14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46" name="TextBox 145"/>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Help!</a:t>
                    </a:r>
                    <a:endParaRPr lang="en-US" sz="600" dirty="0">
                      <a:solidFill>
                        <a:schemeClr val="tx1"/>
                      </a:solidFill>
                      <a:latin typeface="Arial" pitchFamily="34" charset="0"/>
                      <a:cs typeface="Arial" pitchFamily="34" charset="0"/>
                    </a:endParaRPr>
                  </a:p>
                </p:txBody>
              </p:sp>
            </p:grpSp>
            <p:grpSp>
              <p:nvGrpSpPr>
                <p:cNvPr id="18" name="Group 15"/>
                <p:cNvGrpSpPr>
                  <a:grpSpLocks/>
                </p:cNvGrpSpPr>
                <p:nvPr/>
              </p:nvGrpSpPr>
              <p:grpSpPr bwMode="auto">
                <a:xfrm>
                  <a:off x="2880695" y="3017706"/>
                  <a:ext cx="3382612" cy="136692"/>
                  <a:chOff x="3155015" y="2834826"/>
                  <a:chExt cx="3382612" cy="136692"/>
                </a:xfrm>
              </p:grpSpPr>
              <p:sp>
                <p:nvSpPr>
                  <p:cNvPr id="143" name="TextBox 142"/>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44" name="TextBox 14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9" name="Group 233"/>
          <p:cNvGrpSpPr/>
          <p:nvPr/>
        </p:nvGrpSpPr>
        <p:grpSpPr>
          <a:xfrm>
            <a:off x="5303520" y="1828800"/>
            <a:ext cx="3474720" cy="502920"/>
            <a:chOff x="2743200" y="274320"/>
            <a:chExt cx="3474720" cy="502920"/>
          </a:xfrm>
        </p:grpSpPr>
        <p:sp>
          <p:nvSpPr>
            <p:cNvPr id="235" name="Rectangle 13"/>
            <p:cNvSpPr/>
            <p:nvPr/>
          </p:nvSpPr>
          <p:spPr>
            <a:xfrm>
              <a:off x="2743200" y="274320"/>
              <a:ext cx="347472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0" name="Group 15"/>
            <p:cNvGrpSpPr/>
            <p:nvPr/>
          </p:nvGrpSpPr>
          <p:grpSpPr>
            <a:xfrm>
              <a:off x="2788920" y="320040"/>
              <a:ext cx="3383280" cy="184785"/>
              <a:chOff x="2560320" y="960120"/>
              <a:chExt cx="5160937" cy="184785"/>
            </a:xfrm>
          </p:grpSpPr>
          <p:sp>
            <p:nvSpPr>
              <p:cNvPr id="237" name="Rectangle 23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238" name="Rectangle 23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1" name="Group 97"/>
          <p:cNvGrpSpPr/>
          <p:nvPr/>
        </p:nvGrpSpPr>
        <p:grpSpPr>
          <a:xfrm>
            <a:off x="5394960" y="2103120"/>
            <a:ext cx="3291840" cy="137160"/>
            <a:chOff x="446817" y="2161735"/>
            <a:chExt cx="3291840" cy="137160"/>
          </a:xfrm>
        </p:grpSpPr>
        <p:sp>
          <p:nvSpPr>
            <p:cNvPr id="240" name="Rectangle 23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2" name="Group 52"/>
            <p:cNvGrpSpPr/>
            <p:nvPr/>
          </p:nvGrpSpPr>
          <p:grpSpPr>
            <a:xfrm>
              <a:off x="446817" y="2161735"/>
              <a:ext cx="3291840" cy="137160"/>
              <a:chOff x="274320" y="1600200"/>
              <a:chExt cx="3291840" cy="137160"/>
            </a:xfrm>
          </p:grpSpPr>
          <p:grpSp>
            <p:nvGrpSpPr>
              <p:cNvPr id="23" name="Group 11"/>
              <p:cNvGrpSpPr/>
              <p:nvPr/>
            </p:nvGrpSpPr>
            <p:grpSpPr>
              <a:xfrm>
                <a:off x="274320" y="1600200"/>
                <a:ext cx="3291840" cy="137160"/>
                <a:chOff x="2468880" y="457200"/>
                <a:chExt cx="3291840" cy="137160"/>
              </a:xfrm>
            </p:grpSpPr>
            <p:sp>
              <p:nvSpPr>
                <p:cNvPr id="246" name="Rectangle 24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47" name="Rectangle 24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5"/>
              <p:cNvGrpSpPr/>
              <p:nvPr/>
            </p:nvGrpSpPr>
            <p:grpSpPr>
              <a:xfrm>
                <a:off x="274320" y="1600200"/>
                <a:ext cx="3291840" cy="137160"/>
                <a:chOff x="274320" y="1828800"/>
                <a:chExt cx="3291840" cy="137160"/>
              </a:xfrm>
            </p:grpSpPr>
            <p:sp>
              <p:nvSpPr>
                <p:cNvPr id="244" name="Rectangle 24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4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Help!.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224" name="Group 87"/>
          <p:cNvGrpSpPr/>
          <p:nvPr/>
        </p:nvGrpSpPr>
        <p:grpSpPr>
          <a:xfrm>
            <a:off x="5303520" y="2377440"/>
            <a:ext cx="3474720" cy="502920"/>
            <a:chOff x="2514600" y="914400"/>
            <a:chExt cx="4343400" cy="502920"/>
          </a:xfrm>
        </p:grpSpPr>
        <p:sp>
          <p:nvSpPr>
            <p:cNvPr id="268" name="Rectangle 26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25" name="Group 15"/>
            <p:cNvGrpSpPr/>
            <p:nvPr/>
          </p:nvGrpSpPr>
          <p:grpSpPr>
            <a:xfrm>
              <a:off x="2560320" y="960120"/>
              <a:ext cx="4240530" cy="184785"/>
              <a:chOff x="2560320" y="960120"/>
              <a:chExt cx="4240530" cy="184785"/>
            </a:xfrm>
          </p:grpSpPr>
          <p:sp>
            <p:nvSpPr>
              <p:cNvPr id="270" name="Rectangle 26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271" name="Rectangle 27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31" name="Group 16"/>
          <p:cNvGrpSpPr/>
          <p:nvPr/>
        </p:nvGrpSpPr>
        <p:grpSpPr>
          <a:xfrm>
            <a:off x="5303520" y="2926080"/>
            <a:ext cx="3474720" cy="685800"/>
            <a:chOff x="2514600" y="914400"/>
            <a:chExt cx="4343400" cy="685800"/>
          </a:xfrm>
        </p:grpSpPr>
        <p:sp>
          <p:nvSpPr>
            <p:cNvPr id="307" name="Rectangle 42"/>
            <p:cNvSpPr/>
            <p:nvPr/>
          </p:nvSpPr>
          <p:spPr>
            <a:xfrm>
              <a:off x="2514600" y="914400"/>
              <a:ext cx="4343400" cy="6858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32" name="Group 15"/>
            <p:cNvGrpSpPr/>
            <p:nvPr/>
          </p:nvGrpSpPr>
          <p:grpSpPr>
            <a:xfrm>
              <a:off x="2560320" y="960120"/>
              <a:ext cx="4240530" cy="184785"/>
              <a:chOff x="2560320" y="960120"/>
              <a:chExt cx="4240530" cy="184785"/>
            </a:xfrm>
          </p:grpSpPr>
          <p:sp>
            <p:nvSpPr>
              <p:cNvPr id="309"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310"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42" name="Group 97"/>
          <p:cNvGrpSpPr/>
          <p:nvPr/>
        </p:nvGrpSpPr>
        <p:grpSpPr>
          <a:xfrm>
            <a:off x="5394960" y="3200400"/>
            <a:ext cx="3291840" cy="137160"/>
            <a:chOff x="446817" y="2161735"/>
            <a:chExt cx="3291840" cy="137160"/>
          </a:xfrm>
        </p:grpSpPr>
        <p:sp>
          <p:nvSpPr>
            <p:cNvPr id="287" name="Rectangle 28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43" name="Group 52"/>
            <p:cNvGrpSpPr/>
            <p:nvPr/>
          </p:nvGrpSpPr>
          <p:grpSpPr>
            <a:xfrm>
              <a:off x="446817" y="2161735"/>
              <a:ext cx="3291840" cy="137160"/>
              <a:chOff x="274320" y="1600200"/>
              <a:chExt cx="3291840" cy="137160"/>
            </a:xfrm>
          </p:grpSpPr>
          <p:grpSp>
            <p:nvGrpSpPr>
              <p:cNvPr id="248" name="Group 11"/>
              <p:cNvGrpSpPr/>
              <p:nvPr/>
            </p:nvGrpSpPr>
            <p:grpSpPr>
              <a:xfrm>
                <a:off x="274320" y="1600200"/>
                <a:ext cx="3291840" cy="137160"/>
                <a:chOff x="2468880" y="457200"/>
                <a:chExt cx="3291840" cy="137160"/>
              </a:xfrm>
            </p:grpSpPr>
            <p:sp>
              <p:nvSpPr>
                <p:cNvPr id="294" name="Rectangle 293"/>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95" name="Rectangle 294"/>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5"/>
              <p:cNvGrpSpPr/>
              <p:nvPr/>
            </p:nvGrpSpPr>
            <p:grpSpPr>
              <a:xfrm>
                <a:off x="274320" y="1600200"/>
                <a:ext cx="3291840" cy="137160"/>
                <a:chOff x="274320" y="1828800"/>
                <a:chExt cx="3291840" cy="137160"/>
              </a:xfrm>
            </p:grpSpPr>
            <p:sp>
              <p:nvSpPr>
                <p:cNvPr id="292" name="Rectangle 29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9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Help!.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250" name="Group 97"/>
          <p:cNvGrpSpPr/>
          <p:nvPr/>
        </p:nvGrpSpPr>
        <p:grpSpPr>
          <a:xfrm>
            <a:off x="5394960" y="2651760"/>
            <a:ext cx="3291840" cy="137160"/>
            <a:chOff x="446817" y="2161735"/>
            <a:chExt cx="3291840" cy="137160"/>
          </a:xfrm>
        </p:grpSpPr>
        <p:sp>
          <p:nvSpPr>
            <p:cNvPr id="278" name="Rectangle 27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51" name="Group 52"/>
            <p:cNvGrpSpPr/>
            <p:nvPr/>
          </p:nvGrpSpPr>
          <p:grpSpPr>
            <a:xfrm>
              <a:off x="446817" y="2161735"/>
              <a:ext cx="3291840" cy="137160"/>
              <a:chOff x="274320" y="1600200"/>
              <a:chExt cx="3291840" cy="137160"/>
            </a:xfrm>
          </p:grpSpPr>
          <p:grpSp>
            <p:nvGrpSpPr>
              <p:cNvPr id="252" name="Group 11"/>
              <p:cNvGrpSpPr/>
              <p:nvPr/>
            </p:nvGrpSpPr>
            <p:grpSpPr>
              <a:xfrm>
                <a:off x="274320" y="1600200"/>
                <a:ext cx="3291840" cy="137160"/>
                <a:chOff x="2468880" y="457200"/>
                <a:chExt cx="3291840" cy="137160"/>
              </a:xfrm>
            </p:grpSpPr>
            <p:sp>
              <p:nvSpPr>
                <p:cNvPr id="285" name="Rectangle 28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86" name="Rectangle 28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
              <p:cNvGrpSpPr/>
              <p:nvPr/>
            </p:nvGrpSpPr>
            <p:grpSpPr>
              <a:xfrm>
                <a:off x="274320" y="1600200"/>
                <a:ext cx="3291840" cy="137160"/>
                <a:chOff x="274320" y="1828800"/>
                <a:chExt cx="3291840" cy="137160"/>
              </a:xfrm>
            </p:grpSpPr>
            <p:sp>
              <p:nvSpPr>
                <p:cNvPr id="282" name="Rectangle 28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8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Help!.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nvGrpSpPr>
          <p:cNvPr id="226" name="Group 97"/>
          <p:cNvGrpSpPr/>
          <p:nvPr/>
        </p:nvGrpSpPr>
        <p:grpSpPr>
          <a:xfrm>
            <a:off x="5394960" y="3383280"/>
            <a:ext cx="3291840" cy="137160"/>
            <a:chOff x="446817" y="2161735"/>
            <a:chExt cx="3291840" cy="137160"/>
          </a:xfrm>
        </p:grpSpPr>
        <p:sp>
          <p:nvSpPr>
            <p:cNvPr id="260" name="Rectangle 25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27" name="Group 52"/>
            <p:cNvGrpSpPr/>
            <p:nvPr/>
          </p:nvGrpSpPr>
          <p:grpSpPr>
            <a:xfrm>
              <a:off x="446817" y="2161735"/>
              <a:ext cx="3291840" cy="137160"/>
              <a:chOff x="274320" y="1600200"/>
              <a:chExt cx="3291840" cy="137160"/>
            </a:xfrm>
          </p:grpSpPr>
          <p:grpSp>
            <p:nvGrpSpPr>
              <p:cNvPr id="228" name="Group 11"/>
              <p:cNvGrpSpPr/>
              <p:nvPr/>
            </p:nvGrpSpPr>
            <p:grpSpPr>
              <a:xfrm>
                <a:off x="274320" y="1600200"/>
                <a:ext cx="3291840" cy="137160"/>
                <a:chOff x="2468880" y="457200"/>
                <a:chExt cx="3291840" cy="137160"/>
              </a:xfrm>
            </p:grpSpPr>
            <p:sp>
              <p:nvSpPr>
                <p:cNvPr id="266" name="Rectangle 26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67" name="Rectangle 26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5"/>
              <p:cNvGrpSpPr/>
              <p:nvPr/>
            </p:nvGrpSpPr>
            <p:grpSpPr>
              <a:xfrm>
                <a:off x="274320" y="1600200"/>
                <a:ext cx="3291840" cy="137160"/>
                <a:chOff x="274320" y="1828800"/>
                <a:chExt cx="3291840" cy="137160"/>
              </a:xfrm>
            </p:grpSpPr>
            <p:sp>
              <p:nvSpPr>
                <p:cNvPr id="264" name="Rectangle 26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6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Help!.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nvGrpSpPr>
          <p:cNvPr id="103" name="Group 102"/>
          <p:cNvGrpSpPr/>
          <p:nvPr/>
        </p:nvGrpSpPr>
        <p:grpSpPr>
          <a:xfrm>
            <a:off x="320040" y="5669280"/>
            <a:ext cx="4754880" cy="320040"/>
            <a:chOff x="274320" y="2743200"/>
            <a:chExt cx="4754880" cy="320040"/>
          </a:xfrm>
        </p:grpSpPr>
        <p:grpSp>
          <p:nvGrpSpPr>
            <p:cNvPr id="104" name="Group 16"/>
            <p:cNvGrpSpPr/>
            <p:nvPr/>
          </p:nvGrpSpPr>
          <p:grpSpPr>
            <a:xfrm>
              <a:off x="274320" y="2743200"/>
              <a:ext cx="4754880" cy="320040"/>
              <a:chOff x="274320" y="274320"/>
              <a:chExt cx="4754880" cy="320040"/>
            </a:xfrm>
          </p:grpSpPr>
          <p:sp>
            <p:nvSpPr>
              <p:cNvPr id="108" name="Rectangle 107"/>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109" name="Rectangle 108"/>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110" name="Rectangle 109"/>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11" name="Rectangle 110"/>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105" name="Group 55"/>
            <p:cNvGrpSpPr/>
            <p:nvPr/>
          </p:nvGrpSpPr>
          <p:grpSpPr>
            <a:xfrm>
              <a:off x="365760" y="2802119"/>
              <a:ext cx="202203" cy="202203"/>
              <a:chOff x="1169397" y="2906757"/>
              <a:chExt cx="202203" cy="202203"/>
            </a:xfrm>
          </p:grpSpPr>
          <p:sp>
            <p:nvSpPr>
              <p:cNvPr id="106" name="Cross 105"/>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ross 106"/>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6" name="Group 18"/>
          <p:cNvGrpSpPr>
            <a:grpSpLocks/>
          </p:cNvGrpSpPr>
          <p:nvPr/>
        </p:nvGrpSpPr>
        <p:grpSpPr bwMode="auto">
          <a:xfrm>
            <a:off x="5303520" y="914400"/>
            <a:ext cx="3473450" cy="776287"/>
            <a:chOff x="2834640" y="274320"/>
            <a:chExt cx="3474720" cy="777240"/>
          </a:xfrm>
        </p:grpSpPr>
        <p:grpSp>
          <p:nvGrpSpPr>
            <p:cNvPr id="17" name="Group 46"/>
            <p:cNvGrpSpPr>
              <a:grpSpLocks/>
            </p:cNvGrpSpPr>
            <p:nvPr/>
          </p:nvGrpSpPr>
          <p:grpSpPr bwMode="auto">
            <a:xfrm>
              <a:off x="3109378" y="274320"/>
              <a:ext cx="2925244" cy="136692"/>
              <a:chOff x="3109378" y="2743200"/>
              <a:chExt cx="2925244" cy="136692"/>
            </a:xfrm>
          </p:grpSpPr>
          <p:sp>
            <p:nvSpPr>
              <p:cNvPr id="149"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50"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51"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36" name="TextBox 135"/>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8" name="Group 20"/>
            <p:cNvGrpSpPr>
              <a:grpSpLocks/>
            </p:cNvGrpSpPr>
            <p:nvPr/>
          </p:nvGrpSpPr>
          <p:grpSpPr bwMode="auto">
            <a:xfrm>
              <a:off x="2834640" y="868774"/>
              <a:ext cx="3474720" cy="136692"/>
              <a:chOff x="2560321" y="2472784"/>
              <a:chExt cx="4206240" cy="136692"/>
            </a:xfrm>
          </p:grpSpPr>
          <p:sp>
            <p:nvSpPr>
              <p:cNvPr id="14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48"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9" name="Group 19"/>
            <p:cNvGrpSpPr>
              <a:grpSpLocks/>
            </p:cNvGrpSpPr>
            <p:nvPr/>
          </p:nvGrpSpPr>
          <p:grpSpPr bwMode="auto">
            <a:xfrm>
              <a:off x="2880695" y="503200"/>
              <a:ext cx="3382612" cy="319478"/>
              <a:chOff x="2743535" y="2841587"/>
              <a:chExt cx="3382612" cy="319478"/>
            </a:xfrm>
          </p:grpSpPr>
          <p:sp>
            <p:nvSpPr>
              <p:cNvPr id="139" name="TextBox 138"/>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20" name="Group 18"/>
              <p:cNvGrpSpPr>
                <a:grpSpLocks/>
              </p:cNvGrpSpPr>
              <p:nvPr/>
            </p:nvGrpSpPr>
            <p:grpSpPr bwMode="auto">
              <a:xfrm>
                <a:off x="2743535" y="2841587"/>
                <a:ext cx="3382612" cy="319478"/>
                <a:chOff x="2880695" y="2834920"/>
                <a:chExt cx="3382612" cy="319478"/>
              </a:xfrm>
            </p:grpSpPr>
            <p:grpSp>
              <p:nvGrpSpPr>
                <p:cNvPr id="21" name="Group 14"/>
                <p:cNvGrpSpPr>
                  <a:grpSpLocks/>
                </p:cNvGrpSpPr>
                <p:nvPr/>
              </p:nvGrpSpPr>
              <p:grpSpPr bwMode="auto">
                <a:xfrm>
                  <a:off x="2880695" y="2834920"/>
                  <a:ext cx="3382612" cy="136692"/>
                  <a:chOff x="3155015" y="2834920"/>
                  <a:chExt cx="3382612" cy="136692"/>
                </a:xfrm>
              </p:grpSpPr>
              <p:sp>
                <p:nvSpPr>
                  <p:cNvPr id="145" name="TextBox 14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46" name="TextBox 145"/>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Help!</a:t>
                    </a:r>
                    <a:endParaRPr lang="en-US" sz="600" dirty="0">
                      <a:solidFill>
                        <a:schemeClr val="tx1"/>
                      </a:solidFill>
                      <a:latin typeface="Arial" pitchFamily="34" charset="0"/>
                      <a:cs typeface="Arial" pitchFamily="34" charset="0"/>
                    </a:endParaRPr>
                  </a:p>
                </p:txBody>
              </p:sp>
            </p:grpSp>
            <p:grpSp>
              <p:nvGrpSpPr>
                <p:cNvPr id="22" name="Group 15"/>
                <p:cNvGrpSpPr>
                  <a:grpSpLocks/>
                </p:cNvGrpSpPr>
                <p:nvPr/>
              </p:nvGrpSpPr>
              <p:grpSpPr bwMode="auto">
                <a:xfrm>
                  <a:off x="2880695" y="3017706"/>
                  <a:ext cx="3382612" cy="136692"/>
                  <a:chOff x="3155015" y="2834826"/>
                  <a:chExt cx="3382612" cy="136692"/>
                </a:xfrm>
              </p:grpSpPr>
              <p:sp>
                <p:nvSpPr>
                  <p:cNvPr id="143" name="TextBox 142"/>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44" name="TextBox 14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23" name="Group 233"/>
          <p:cNvGrpSpPr/>
          <p:nvPr/>
        </p:nvGrpSpPr>
        <p:grpSpPr>
          <a:xfrm>
            <a:off x="5303520" y="1828800"/>
            <a:ext cx="3474720" cy="3931920"/>
            <a:chOff x="2743200" y="274320"/>
            <a:chExt cx="3474720" cy="3931920"/>
          </a:xfrm>
        </p:grpSpPr>
        <p:sp>
          <p:nvSpPr>
            <p:cNvPr id="235" name="Rectangle 13"/>
            <p:cNvSpPr/>
            <p:nvPr/>
          </p:nvSpPr>
          <p:spPr>
            <a:xfrm>
              <a:off x="2743200" y="274320"/>
              <a:ext cx="3474720" cy="3931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4" name="Group 15"/>
            <p:cNvGrpSpPr/>
            <p:nvPr/>
          </p:nvGrpSpPr>
          <p:grpSpPr>
            <a:xfrm>
              <a:off x="2788920" y="320040"/>
              <a:ext cx="3383280" cy="184785"/>
              <a:chOff x="2560320" y="960120"/>
              <a:chExt cx="5160937" cy="184785"/>
            </a:xfrm>
          </p:grpSpPr>
          <p:sp>
            <p:nvSpPr>
              <p:cNvPr id="237" name="Rectangle 23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238" name="Rectangle 23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1" name="Group 154"/>
          <p:cNvGrpSpPr/>
          <p:nvPr/>
        </p:nvGrpSpPr>
        <p:grpSpPr>
          <a:xfrm>
            <a:off x="5303520" y="5806440"/>
            <a:ext cx="3474720" cy="502920"/>
            <a:chOff x="5303520" y="5806440"/>
            <a:chExt cx="3474720" cy="502920"/>
          </a:xfrm>
        </p:grpSpPr>
        <p:grpSp>
          <p:nvGrpSpPr>
            <p:cNvPr id="224" name="Group 87"/>
            <p:cNvGrpSpPr/>
            <p:nvPr/>
          </p:nvGrpSpPr>
          <p:grpSpPr>
            <a:xfrm>
              <a:off x="5303520" y="5806440"/>
              <a:ext cx="3474720" cy="502920"/>
              <a:chOff x="2514600" y="914400"/>
              <a:chExt cx="4343400" cy="502920"/>
            </a:xfrm>
          </p:grpSpPr>
          <p:sp>
            <p:nvSpPr>
              <p:cNvPr id="168"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25" name="Group 15"/>
              <p:cNvGrpSpPr/>
              <p:nvPr/>
            </p:nvGrpSpPr>
            <p:grpSpPr>
              <a:xfrm>
                <a:off x="2560320" y="960120"/>
                <a:ext cx="4240530" cy="184785"/>
                <a:chOff x="2560320" y="960120"/>
                <a:chExt cx="4240530" cy="184785"/>
              </a:xfrm>
            </p:grpSpPr>
            <p:sp>
              <p:nvSpPr>
                <p:cNvPr id="170" name="Rectangle 16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71" name="Rectangle 17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sp>
          <p:nvSpPr>
            <p:cNvPr id="157" name="Rectangle 156"/>
            <p:cNvSpPr/>
            <p:nvPr/>
          </p:nvSpPr>
          <p:spPr>
            <a:xfrm>
              <a:off x="5303520" y="6263640"/>
              <a:ext cx="3474720" cy="4572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5303520" y="6309360"/>
              <a:ext cx="3474720" cy="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97"/>
            <p:cNvGrpSpPr/>
            <p:nvPr/>
          </p:nvGrpSpPr>
          <p:grpSpPr>
            <a:xfrm>
              <a:off x="5394960" y="6080760"/>
              <a:ext cx="3291840" cy="137160"/>
              <a:chOff x="446817" y="2161735"/>
              <a:chExt cx="3291840" cy="137160"/>
            </a:xfrm>
          </p:grpSpPr>
          <p:sp>
            <p:nvSpPr>
              <p:cNvPr id="160" name="Rectangle 15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27" name="Group 52"/>
              <p:cNvGrpSpPr/>
              <p:nvPr/>
            </p:nvGrpSpPr>
            <p:grpSpPr>
              <a:xfrm>
                <a:off x="446817" y="2161735"/>
                <a:ext cx="3291840" cy="137160"/>
                <a:chOff x="274320" y="1600200"/>
                <a:chExt cx="3291840" cy="137160"/>
              </a:xfrm>
            </p:grpSpPr>
            <p:grpSp>
              <p:nvGrpSpPr>
                <p:cNvPr id="228" name="Group 11"/>
                <p:cNvGrpSpPr/>
                <p:nvPr/>
              </p:nvGrpSpPr>
              <p:grpSpPr>
                <a:xfrm>
                  <a:off x="274320" y="1600200"/>
                  <a:ext cx="3291840" cy="137160"/>
                  <a:chOff x="2468880" y="457200"/>
                  <a:chExt cx="3291840" cy="137160"/>
                </a:xfrm>
              </p:grpSpPr>
              <p:sp>
                <p:nvSpPr>
                  <p:cNvPr id="166" name="Rectangle 16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67" name="Rectangle 16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5"/>
                <p:cNvGrpSpPr/>
                <p:nvPr/>
              </p:nvGrpSpPr>
              <p:grpSpPr>
                <a:xfrm>
                  <a:off x="274320" y="1600200"/>
                  <a:ext cx="3291840" cy="137160"/>
                  <a:chOff x="274320" y="1828800"/>
                  <a:chExt cx="3291840" cy="137160"/>
                </a:xfrm>
              </p:grpSpPr>
              <p:sp>
                <p:nvSpPr>
                  <p:cNvPr id="164" name="Rectangle 16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6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Help!.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nvGrpSpPr>
          <p:cNvPr id="230" name="Group 193"/>
          <p:cNvGrpSpPr/>
          <p:nvPr/>
        </p:nvGrpSpPr>
        <p:grpSpPr>
          <a:xfrm>
            <a:off x="5394960" y="2103120"/>
            <a:ext cx="3291840" cy="3611880"/>
            <a:chOff x="4572000" y="1828800"/>
            <a:chExt cx="3291840" cy="3611880"/>
          </a:xfrm>
        </p:grpSpPr>
        <p:sp>
          <p:nvSpPr>
            <p:cNvPr id="93" name="Rectangle 92"/>
            <p:cNvSpPr/>
            <p:nvPr/>
          </p:nvSpPr>
          <p:spPr>
            <a:xfrm>
              <a:off x="4572000" y="1828800"/>
              <a:ext cx="3291840" cy="36118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231" name="Group 53"/>
            <p:cNvGrpSpPr/>
            <p:nvPr/>
          </p:nvGrpSpPr>
          <p:grpSpPr>
            <a:xfrm>
              <a:off x="4617720" y="1874520"/>
              <a:ext cx="3200400" cy="274320"/>
              <a:chOff x="1828800" y="1828800"/>
              <a:chExt cx="3200400" cy="274320"/>
            </a:xfrm>
          </p:grpSpPr>
          <p:sp>
            <p:nvSpPr>
              <p:cNvPr id="99" name="Rectangle 98"/>
              <p:cNvSpPr/>
              <p:nvPr/>
            </p:nvSpPr>
            <p:spPr>
              <a:xfrm>
                <a:off x="1828800" y="1828800"/>
                <a:ext cx="274320"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00" name="Rectangle 99"/>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latin typeface="Arial" pitchFamily="34" charset="0"/>
                    <a:cs typeface="Arial" pitchFamily="34" charset="0"/>
                  </a:rPr>
                  <a:t>Help!. </a:t>
                </a:r>
                <a:r>
                  <a:rPr lang="en-US" sz="700" dirty="0" smtClean="0">
                    <a:solidFill>
                      <a:schemeClr val="tx1">
                        <a:lumMod val="75000"/>
                        <a:lumOff val="25000"/>
                      </a:schemeClr>
                    </a:solidFill>
                    <a:latin typeface="Arial" pitchFamily="34" charset="0"/>
                    <a:cs typeface="Arial" pitchFamily="34" charset="0"/>
                  </a:rPr>
                  <a:t>The Beatles.</a:t>
                </a:r>
                <a:br>
                  <a:rPr lang="en-US" sz="700" dirty="0" smtClean="0">
                    <a:solidFill>
                      <a:schemeClr val="tx1">
                        <a:lumMod val="75000"/>
                        <a:lumOff val="25000"/>
                      </a:schemeClr>
                    </a:solidFill>
                    <a:latin typeface="Arial" pitchFamily="34" charset="0"/>
                    <a:cs typeface="Arial" pitchFamily="34" charset="0"/>
                  </a:rPr>
                </a:br>
                <a:r>
                  <a:rPr lang="en-US" sz="700" dirty="0" smtClean="0">
                    <a:solidFill>
                      <a:schemeClr val="tx1">
                        <a:lumMod val="75000"/>
                        <a:lumOff val="25000"/>
                      </a:schemeClr>
                    </a:solidFill>
                    <a:latin typeface="Arial" pitchFamily="34" charset="0"/>
                    <a:cs typeface="Arial" pitchFamily="34" charset="0"/>
                  </a:rPr>
                  <a:t>EMI/</a:t>
                </a:r>
                <a:r>
                  <a:rPr lang="en-US" sz="700" dirty="0" err="1" smtClean="0">
                    <a:solidFill>
                      <a:schemeClr val="tx1">
                        <a:lumMod val="75000"/>
                        <a:lumOff val="25000"/>
                      </a:schemeClr>
                    </a:solidFill>
                    <a:latin typeface="Arial" pitchFamily="34" charset="0"/>
                    <a:cs typeface="Arial" pitchFamily="34" charset="0"/>
                  </a:rPr>
                  <a:t>Parlophone</a:t>
                </a:r>
                <a:r>
                  <a:rPr lang="en-US" sz="700" dirty="0" smtClean="0">
                    <a:solidFill>
                      <a:schemeClr val="tx1">
                        <a:lumMod val="75000"/>
                        <a:lumOff val="25000"/>
                      </a:schemeClr>
                    </a:solidFill>
                    <a:latin typeface="Arial" pitchFamily="34" charset="0"/>
                    <a:cs typeface="Arial" pitchFamily="34" charset="0"/>
                  </a:rPr>
                  <a:t>, London, England (1965).</a:t>
                </a:r>
              </a:p>
            </p:txBody>
          </p:sp>
        </p:grpSp>
        <p:sp>
          <p:nvSpPr>
            <p:cNvPr id="95" name="Rectangle 94"/>
            <p:cNvSpPr/>
            <p:nvPr/>
          </p:nvSpPr>
          <p:spPr>
            <a:xfrm>
              <a:off x="4617720" y="52120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32" name="Group 10"/>
            <p:cNvGrpSpPr/>
            <p:nvPr/>
          </p:nvGrpSpPr>
          <p:grpSpPr>
            <a:xfrm>
              <a:off x="4572000" y="2194560"/>
              <a:ext cx="3291840" cy="137160"/>
              <a:chOff x="5349240" y="2194560"/>
              <a:chExt cx="3291840" cy="137160"/>
            </a:xfrm>
          </p:grpSpPr>
          <p:sp>
            <p:nvSpPr>
              <p:cNvPr id="97" name="Rectangle 96"/>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98" name="Rectangle 97"/>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a:t>
                </a:r>
                <a:r>
                  <a:rPr lang="en-US" sz="600" dirty="0" smtClean="0">
                    <a:solidFill>
                      <a:schemeClr val="bg1">
                        <a:lumMod val="50000"/>
                      </a:schemeClr>
                    </a:solidFill>
                    <a:latin typeface="Arial" pitchFamily="34" charset="0"/>
                    <a:cs typeface="Arial" pitchFamily="34" charset="0"/>
                  </a:rPr>
                  <a:t>content</a:t>
                </a:r>
                <a:r>
                  <a:rPr lang="en-US" sz="600" dirty="0" smtClean="0">
                    <a:solidFill>
                      <a:srgbClr val="003CB4"/>
                    </a:solidFill>
                    <a:latin typeface="Arial" pitchFamily="34" charset="0"/>
                    <a:cs typeface="Arial" pitchFamily="34" charset="0"/>
                  </a:rPr>
                  <a:t>  ::  everything</a:t>
                </a:r>
              </a:p>
            </p:txBody>
          </p:sp>
        </p:grpSp>
      </p:grpSp>
      <p:grpSp>
        <p:nvGrpSpPr>
          <p:cNvPr id="163" name="Group 162"/>
          <p:cNvGrpSpPr/>
          <p:nvPr/>
        </p:nvGrpSpPr>
        <p:grpSpPr>
          <a:xfrm>
            <a:off x="5440680" y="2743200"/>
            <a:ext cx="3200400" cy="888486"/>
            <a:chOff x="5440680" y="2743200"/>
            <a:chExt cx="3200400" cy="888486"/>
          </a:xfrm>
        </p:grpSpPr>
        <p:grpSp>
          <p:nvGrpSpPr>
            <p:cNvPr id="94" name="Group 145"/>
            <p:cNvGrpSpPr/>
            <p:nvPr/>
          </p:nvGrpSpPr>
          <p:grpSpPr>
            <a:xfrm>
              <a:off x="5440680" y="2743200"/>
              <a:ext cx="3200400" cy="156966"/>
              <a:chOff x="2468880" y="985266"/>
              <a:chExt cx="3200400" cy="156966"/>
            </a:xfrm>
          </p:grpSpPr>
          <p:grpSp>
            <p:nvGrpSpPr>
              <p:cNvPr id="152" name="Group 26"/>
              <p:cNvGrpSpPr/>
              <p:nvPr/>
            </p:nvGrpSpPr>
            <p:grpSpPr>
              <a:xfrm>
                <a:off x="2468880" y="985266"/>
                <a:ext cx="3200400" cy="137160"/>
                <a:chOff x="2468880" y="1143000"/>
                <a:chExt cx="3200400" cy="137160"/>
              </a:xfrm>
            </p:grpSpPr>
            <p:grpSp>
              <p:nvGrpSpPr>
                <p:cNvPr id="156" name="Group 25"/>
                <p:cNvGrpSpPr/>
                <p:nvPr/>
              </p:nvGrpSpPr>
              <p:grpSpPr>
                <a:xfrm>
                  <a:off x="2560320" y="1143000"/>
                  <a:ext cx="137160" cy="137160"/>
                  <a:chOff x="1828800" y="914400"/>
                  <a:chExt cx="137160" cy="137160"/>
                </a:xfrm>
              </p:grpSpPr>
              <p:sp>
                <p:nvSpPr>
                  <p:cNvPr id="161" name="Rectangle 16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Rectangle 15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53" name="Group 23"/>
              <p:cNvGrpSpPr/>
              <p:nvPr/>
            </p:nvGrpSpPr>
            <p:grpSpPr>
              <a:xfrm>
                <a:off x="2468880" y="985266"/>
                <a:ext cx="3200400" cy="156966"/>
                <a:chOff x="2468880" y="731520"/>
                <a:chExt cx="3200400" cy="156966"/>
              </a:xfrm>
            </p:grpSpPr>
            <p:sp>
              <p:nvSpPr>
                <p:cNvPr id="154" name="Rectangle 15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55" name="Rectangle 15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Help!</a:t>
                  </a:r>
                </a:p>
              </p:txBody>
            </p:sp>
          </p:grpSp>
        </p:grpSp>
        <p:grpSp>
          <p:nvGrpSpPr>
            <p:cNvPr id="96" name="Group 145"/>
            <p:cNvGrpSpPr/>
            <p:nvPr/>
          </p:nvGrpSpPr>
          <p:grpSpPr>
            <a:xfrm>
              <a:off x="5440680" y="2926080"/>
              <a:ext cx="3200400" cy="156966"/>
              <a:chOff x="2468880" y="985266"/>
              <a:chExt cx="3200400" cy="156966"/>
            </a:xfrm>
          </p:grpSpPr>
          <p:grpSp>
            <p:nvGrpSpPr>
              <p:cNvPr id="133" name="Group 26"/>
              <p:cNvGrpSpPr/>
              <p:nvPr/>
            </p:nvGrpSpPr>
            <p:grpSpPr>
              <a:xfrm>
                <a:off x="2468880" y="985266"/>
                <a:ext cx="3200400" cy="137160"/>
                <a:chOff x="2468880" y="1143000"/>
                <a:chExt cx="3200400" cy="137160"/>
              </a:xfrm>
            </p:grpSpPr>
            <p:grpSp>
              <p:nvGrpSpPr>
                <p:cNvPr id="138" name="Group 25"/>
                <p:cNvGrpSpPr/>
                <p:nvPr/>
              </p:nvGrpSpPr>
              <p:grpSpPr>
                <a:xfrm>
                  <a:off x="2560320" y="1143000"/>
                  <a:ext cx="137160" cy="137160"/>
                  <a:chOff x="1828800" y="914400"/>
                  <a:chExt cx="137160" cy="137160"/>
                </a:xfrm>
              </p:grpSpPr>
              <p:sp>
                <p:nvSpPr>
                  <p:cNvPr id="141" name="Rectangle 14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Rectangle 13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34" name="Group 23"/>
              <p:cNvGrpSpPr/>
              <p:nvPr/>
            </p:nvGrpSpPr>
            <p:grpSpPr>
              <a:xfrm>
                <a:off x="2468880" y="985266"/>
                <a:ext cx="3200400" cy="156966"/>
                <a:chOff x="2468880" y="731520"/>
                <a:chExt cx="3200400" cy="156966"/>
              </a:xfrm>
            </p:grpSpPr>
            <p:sp>
              <p:nvSpPr>
                <p:cNvPr id="135" name="Rectangle 13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37" name="Rectangle 13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night before</a:t>
                  </a:r>
                </a:p>
              </p:txBody>
            </p:sp>
          </p:grpSp>
        </p:grpSp>
        <p:grpSp>
          <p:nvGrpSpPr>
            <p:cNvPr id="101" name="Group 145"/>
            <p:cNvGrpSpPr/>
            <p:nvPr/>
          </p:nvGrpSpPr>
          <p:grpSpPr>
            <a:xfrm>
              <a:off x="5440680" y="3108960"/>
              <a:ext cx="3200400" cy="156966"/>
              <a:chOff x="2468880" y="985266"/>
              <a:chExt cx="3200400" cy="156966"/>
            </a:xfrm>
          </p:grpSpPr>
          <p:grpSp>
            <p:nvGrpSpPr>
              <p:cNvPr id="122" name="Group 26"/>
              <p:cNvGrpSpPr/>
              <p:nvPr/>
            </p:nvGrpSpPr>
            <p:grpSpPr>
              <a:xfrm>
                <a:off x="2468880" y="985266"/>
                <a:ext cx="3200400" cy="137160"/>
                <a:chOff x="2468880" y="1143000"/>
                <a:chExt cx="3200400" cy="137160"/>
              </a:xfrm>
            </p:grpSpPr>
            <p:grpSp>
              <p:nvGrpSpPr>
                <p:cNvPr id="128" name="Group 25"/>
                <p:cNvGrpSpPr/>
                <p:nvPr/>
              </p:nvGrpSpPr>
              <p:grpSpPr>
                <a:xfrm>
                  <a:off x="2560320" y="1143000"/>
                  <a:ext cx="137160" cy="137160"/>
                  <a:chOff x="1828800" y="914400"/>
                  <a:chExt cx="137160" cy="137160"/>
                </a:xfrm>
              </p:grpSpPr>
              <p:sp>
                <p:nvSpPr>
                  <p:cNvPr id="131" name="Rectangle 13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24" name="Group 23"/>
              <p:cNvGrpSpPr/>
              <p:nvPr/>
            </p:nvGrpSpPr>
            <p:grpSpPr>
              <a:xfrm>
                <a:off x="2468880" y="985266"/>
                <a:ext cx="3200400" cy="156966"/>
                <a:chOff x="2468880" y="731520"/>
                <a:chExt cx="3200400" cy="156966"/>
              </a:xfrm>
            </p:grpSpPr>
            <p:sp>
              <p:nvSpPr>
                <p:cNvPr id="126" name="Rectangle 12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27" name="Rectangle 12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You’ve got to hide your love away</a:t>
                  </a:r>
                </a:p>
              </p:txBody>
            </p:sp>
          </p:grpSp>
        </p:grpSp>
        <p:grpSp>
          <p:nvGrpSpPr>
            <p:cNvPr id="102" name="Group 145"/>
            <p:cNvGrpSpPr/>
            <p:nvPr/>
          </p:nvGrpSpPr>
          <p:grpSpPr>
            <a:xfrm>
              <a:off x="5440680" y="3291840"/>
              <a:ext cx="3200400" cy="156966"/>
              <a:chOff x="2468880" y="985266"/>
              <a:chExt cx="3200400" cy="156966"/>
            </a:xfrm>
          </p:grpSpPr>
          <p:grpSp>
            <p:nvGrpSpPr>
              <p:cNvPr id="112" name="Group 26"/>
              <p:cNvGrpSpPr/>
              <p:nvPr/>
            </p:nvGrpSpPr>
            <p:grpSpPr>
              <a:xfrm>
                <a:off x="2468880" y="985266"/>
                <a:ext cx="3200400" cy="137160"/>
                <a:chOff x="2468880" y="1143000"/>
                <a:chExt cx="3200400" cy="137160"/>
              </a:xfrm>
            </p:grpSpPr>
            <p:grpSp>
              <p:nvGrpSpPr>
                <p:cNvPr id="116" name="Group 25"/>
                <p:cNvGrpSpPr/>
                <p:nvPr/>
              </p:nvGrpSpPr>
              <p:grpSpPr>
                <a:xfrm>
                  <a:off x="2560320" y="1143000"/>
                  <a:ext cx="137160" cy="137160"/>
                  <a:chOff x="1828800" y="914400"/>
                  <a:chExt cx="137160" cy="137160"/>
                </a:xfrm>
              </p:grpSpPr>
              <p:sp>
                <p:nvSpPr>
                  <p:cNvPr id="118" name="Rectangle 11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ectangle 11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13" name="Group 23"/>
              <p:cNvGrpSpPr/>
              <p:nvPr/>
            </p:nvGrpSpPr>
            <p:grpSpPr>
              <a:xfrm>
                <a:off x="2468880" y="985266"/>
                <a:ext cx="3200400" cy="156966"/>
                <a:chOff x="2468880" y="731520"/>
                <a:chExt cx="3200400" cy="156966"/>
              </a:xfrm>
            </p:grpSpPr>
            <p:sp>
              <p:nvSpPr>
                <p:cNvPr id="114" name="Rectangle 11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15" name="Rectangle 11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 need you (Harrison)</a:t>
                  </a:r>
                </a:p>
              </p:txBody>
            </p:sp>
          </p:grpSp>
        </p:grpSp>
        <p:grpSp>
          <p:nvGrpSpPr>
            <p:cNvPr id="103" name="Group 145"/>
            <p:cNvGrpSpPr/>
            <p:nvPr/>
          </p:nvGrpSpPr>
          <p:grpSpPr>
            <a:xfrm>
              <a:off x="5440680" y="3474720"/>
              <a:ext cx="3200400" cy="156966"/>
              <a:chOff x="2468880" y="985266"/>
              <a:chExt cx="3200400" cy="156966"/>
            </a:xfrm>
          </p:grpSpPr>
          <p:grpSp>
            <p:nvGrpSpPr>
              <p:cNvPr id="104" name="Group 26"/>
              <p:cNvGrpSpPr/>
              <p:nvPr/>
            </p:nvGrpSpPr>
            <p:grpSpPr>
              <a:xfrm>
                <a:off x="2468880" y="985266"/>
                <a:ext cx="3200400" cy="137160"/>
                <a:chOff x="2468880" y="1143000"/>
                <a:chExt cx="3200400" cy="137160"/>
              </a:xfrm>
            </p:grpSpPr>
            <p:grpSp>
              <p:nvGrpSpPr>
                <p:cNvPr id="108" name="Group 25"/>
                <p:cNvGrpSpPr/>
                <p:nvPr/>
              </p:nvGrpSpPr>
              <p:grpSpPr>
                <a:xfrm>
                  <a:off x="2560320" y="1143000"/>
                  <a:ext cx="137160" cy="137160"/>
                  <a:chOff x="1828800" y="914400"/>
                  <a:chExt cx="137160" cy="137160"/>
                </a:xfrm>
              </p:grpSpPr>
              <p:sp>
                <p:nvSpPr>
                  <p:cNvPr id="110" name="Rectangle 10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10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05" name="Group 23"/>
              <p:cNvGrpSpPr/>
              <p:nvPr/>
            </p:nvGrpSpPr>
            <p:grpSpPr>
              <a:xfrm>
                <a:off x="2468880" y="985266"/>
                <a:ext cx="3200400" cy="156966"/>
                <a:chOff x="2468880" y="731520"/>
                <a:chExt cx="3200400" cy="156966"/>
              </a:xfrm>
            </p:grpSpPr>
            <p:sp>
              <p:nvSpPr>
                <p:cNvPr id="106" name="Rectangle 10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07" name="Rectangle 10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Another girl</a:t>
                  </a:r>
                </a:p>
              </p:txBody>
            </p:sp>
          </p:grpSp>
        </p:grpSp>
      </p:grpSp>
      <p:grpSp>
        <p:nvGrpSpPr>
          <p:cNvPr id="172" name="Group 145"/>
          <p:cNvGrpSpPr/>
          <p:nvPr/>
        </p:nvGrpSpPr>
        <p:grpSpPr>
          <a:xfrm>
            <a:off x="5440680" y="3657600"/>
            <a:ext cx="3200400" cy="156966"/>
            <a:chOff x="2468880" y="985266"/>
            <a:chExt cx="3200400" cy="156966"/>
          </a:xfrm>
        </p:grpSpPr>
        <p:grpSp>
          <p:nvGrpSpPr>
            <p:cNvPr id="215" name="Group 26"/>
            <p:cNvGrpSpPr/>
            <p:nvPr/>
          </p:nvGrpSpPr>
          <p:grpSpPr>
            <a:xfrm>
              <a:off x="2468880" y="985266"/>
              <a:ext cx="3200400" cy="137160"/>
              <a:chOff x="2468880" y="1143000"/>
              <a:chExt cx="3200400" cy="137160"/>
            </a:xfrm>
          </p:grpSpPr>
          <p:grpSp>
            <p:nvGrpSpPr>
              <p:cNvPr id="221" name="Group 25"/>
              <p:cNvGrpSpPr/>
              <p:nvPr/>
            </p:nvGrpSpPr>
            <p:grpSpPr>
              <a:xfrm>
                <a:off x="2560320" y="1143000"/>
                <a:ext cx="137160" cy="137160"/>
                <a:chOff x="1828800" y="914400"/>
                <a:chExt cx="137160" cy="137160"/>
              </a:xfrm>
            </p:grpSpPr>
            <p:sp>
              <p:nvSpPr>
                <p:cNvPr id="234" name="Rectangle 23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16" name="Group 23"/>
            <p:cNvGrpSpPr/>
            <p:nvPr/>
          </p:nvGrpSpPr>
          <p:grpSpPr>
            <a:xfrm>
              <a:off x="2468880" y="985266"/>
              <a:ext cx="3200400" cy="156966"/>
              <a:chOff x="2468880" y="731520"/>
              <a:chExt cx="3200400" cy="156966"/>
            </a:xfrm>
          </p:grpSpPr>
          <p:sp>
            <p:nvSpPr>
              <p:cNvPr id="217" name="Rectangle 21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20" name="Rectangle 21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You’re going to lose that girl</a:t>
                </a:r>
              </a:p>
            </p:txBody>
          </p:sp>
        </p:grpSp>
      </p:grpSp>
      <p:grpSp>
        <p:nvGrpSpPr>
          <p:cNvPr id="173" name="Group 145"/>
          <p:cNvGrpSpPr/>
          <p:nvPr/>
        </p:nvGrpSpPr>
        <p:grpSpPr>
          <a:xfrm>
            <a:off x="5440680" y="3840480"/>
            <a:ext cx="3200400" cy="156966"/>
            <a:chOff x="2468880" y="985266"/>
            <a:chExt cx="3200400" cy="156966"/>
          </a:xfrm>
        </p:grpSpPr>
        <p:grpSp>
          <p:nvGrpSpPr>
            <p:cNvPr id="207" name="Group 26"/>
            <p:cNvGrpSpPr/>
            <p:nvPr/>
          </p:nvGrpSpPr>
          <p:grpSpPr>
            <a:xfrm>
              <a:off x="2468880" y="985266"/>
              <a:ext cx="3200400" cy="137160"/>
              <a:chOff x="2468880" y="1143000"/>
              <a:chExt cx="3200400" cy="137160"/>
            </a:xfrm>
          </p:grpSpPr>
          <p:grpSp>
            <p:nvGrpSpPr>
              <p:cNvPr id="211" name="Group 25"/>
              <p:cNvGrpSpPr/>
              <p:nvPr/>
            </p:nvGrpSpPr>
            <p:grpSpPr>
              <a:xfrm>
                <a:off x="2560320" y="1143000"/>
                <a:ext cx="137160" cy="137160"/>
                <a:chOff x="1828800" y="914400"/>
                <a:chExt cx="137160" cy="137160"/>
              </a:xfrm>
            </p:grpSpPr>
            <p:sp>
              <p:nvSpPr>
                <p:cNvPr id="213" name="Rectangle 21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Rectangle 21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08" name="Group 23"/>
            <p:cNvGrpSpPr/>
            <p:nvPr/>
          </p:nvGrpSpPr>
          <p:grpSpPr>
            <a:xfrm>
              <a:off x="2468880" y="985266"/>
              <a:ext cx="3200400" cy="156966"/>
              <a:chOff x="2468880" y="731520"/>
              <a:chExt cx="3200400" cy="156966"/>
            </a:xfrm>
          </p:grpSpPr>
          <p:sp>
            <p:nvSpPr>
              <p:cNvPr id="209" name="Rectangle 20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10" name="Rectangle 20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Ticket to ride</a:t>
                </a:r>
              </a:p>
            </p:txBody>
          </p:sp>
        </p:grpSp>
      </p:grpSp>
      <p:grpSp>
        <p:nvGrpSpPr>
          <p:cNvPr id="174" name="Group 145"/>
          <p:cNvGrpSpPr/>
          <p:nvPr/>
        </p:nvGrpSpPr>
        <p:grpSpPr>
          <a:xfrm>
            <a:off x="5440680" y="4023360"/>
            <a:ext cx="3200400" cy="156966"/>
            <a:chOff x="2468880" y="985266"/>
            <a:chExt cx="3200400" cy="156966"/>
          </a:xfrm>
        </p:grpSpPr>
        <p:grpSp>
          <p:nvGrpSpPr>
            <p:cNvPr id="197" name="Group 26"/>
            <p:cNvGrpSpPr/>
            <p:nvPr/>
          </p:nvGrpSpPr>
          <p:grpSpPr>
            <a:xfrm>
              <a:off x="2468880" y="985266"/>
              <a:ext cx="3200400" cy="137160"/>
              <a:chOff x="2468880" y="1143000"/>
              <a:chExt cx="3200400" cy="137160"/>
            </a:xfrm>
          </p:grpSpPr>
          <p:grpSp>
            <p:nvGrpSpPr>
              <p:cNvPr id="202" name="Group 25"/>
              <p:cNvGrpSpPr/>
              <p:nvPr/>
            </p:nvGrpSpPr>
            <p:grpSpPr>
              <a:xfrm>
                <a:off x="2560320" y="1143000"/>
                <a:ext cx="137160" cy="137160"/>
                <a:chOff x="1828800" y="914400"/>
                <a:chExt cx="137160" cy="137160"/>
              </a:xfrm>
            </p:grpSpPr>
            <p:sp>
              <p:nvSpPr>
                <p:cNvPr id="205" name="Rectangle 20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Rectangle 20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98" name="Group 23"/>
            <p:cNvGrpSpPr/>
            <p:nvPr/>
          </p:nvGrpSpPr>
          <p:grpSpPr>
            <a:xfrm>
              <a:off x="2468880" y="985266"/>
              <a:ext cx="3200400" cy="156966"/>
              <a:chOff x="2468880" y="731520"/>
              <a:chExt cx="3200400" cy="156966"/>
            </a:xfrm>
          </p:grpSpPr>
          <p:sp>
            <p:nvSpPr>
              <p:cNvPr id="199" name="Rectangle 19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00" name="Rectangle 19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Act naturally (Russell and Morrison)</a:t>
                </a:r>
              </a:p>
            </p:txBody>
          </p:sp>
        </p:grpSp>
      </p:grpSp>
      <p:grpSp>
        <p:nvGrpSpPr>
          <p:cNvPr id="175" name="Group 145"/>
          <p:cNvGrpSpPr/>
          <p:nvPr/>
        </p:nvGrpSpPr>
        <p:grpSpPr>
          <a:xfrm>
            <a:off x="5440680" y="4206240"/>
            <a:ext cx="3200400" cy="156966"/>
            <a:chOff x="2468880" y="985266"/>
            <a:chExt cx="3200400" cy="156966"/>
          </a:xfrm>
        </p:grpSpPr>
        <p:grpSp>
          <p:nvGrpSpPr>
            <p:cNvPr id="186" name="Group 26"/>
            <p:cNvGrpSpPr/>
            <p:nvPr/>
          </p:nvGrpSpPr>
          <p:grpSpPr>
            <a:xfrm>
              <a:off x="2468880" y="985266"/>
              <a:ext cx="3200400" cy="137160"/>
              <a:chOff x="2468880" y="1143000"/>
              <a:chExt cx="3200400" cy="137160"/>
            </a:xfrm>
          </p:grpSpPr>
          <p:grpSp>
            <p:nvGrpSpPr>
              <p:cNvPr id="191" name="Group 25"/>
              <p:cNvGrpSpPr/>
              <p:nvPr/>
            </p:nvGrpSpPr>
            <p:grpSpPr>
              <a:xfrm>
                <a:off x="2560320" y="1143000"/>
                <a:ext cx="137160" cy="137160"/>
                <a:chOff x="1828800" y="914400"/>
                <a:chExt cx="137160" cy="137160"/>
              </a:xfrm>
            </p:grpSpPr>
            <p:sp>
              <p:nvSpPr>
                <p:cNvPr id="195" name="Rectangle 19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Rectangle 19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87" name="Group 23"/>
            <p:cNvGrpSpPr/>
            <p:nvPr/>
          </p:nvGrpSpPr>
          <p:grpSpPr>
            <a:xfrm>
              <a:off x="2468880" y="985266"/>
              <a:ext cx="3200400" cy="156966"/>
              <a:chOff x="2468880" y="731520"/>
              <a:chExt cx="3200400" cy="156966"/>
            </a:xfrm>
          </p:grpSpPr>
          <p:sp>
            <p:nvSpPr>
              <p:cNvPr id="188" name="Rectangle 18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9" name="Rectangle 18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It’s only love</a:t>
                </a:r>
              </a:p>
            </p:txBody>
          </p:sp>
        </p:grpSp>
      </p:grpSp>
      <p:grpSp>
        <p:nvGrpSpPr>
          <p:cNvPr id="176" name="Group 145"/>
          <p:cNvGrpSpPr/>
          <p:nvPr/>
        </p:nvGrpSpPr>
        <p:grpSpPr>
          <a:xfrm>
            <a:off x="5440680" y="4389120"/>
            <a:ext cx="3200400" cy="156966"/>
            <a:chOff x="2468880" y="985266"/>
            <a:chExt cx="3200400" cy="156966"/>
          </a:xfrm>
        </p:grpSpPr>
        <p:grpSp>
          <p:nvGrpSpPr>
            <p:cNvPr id="177" name="Group 26"/>
            <p:cNvGrpSpPr/>
            <p:nvPr/>
          </p:nvGrpSpPr>
          <p:grpSpPr>
            <a:xfrm>
              <a:off x="2468880" y="985266"/>
              <a:ext cx="3200400" cy="137160"/>
              <a:chOff x="2468880" y="1143000"/>
              <a:chExt cx="3200400" cy="137160"/>
            </a:xfrm>
          </p:grpSpPr>
          <p:grpSp>
            <p:nvGrpSpPr>
              <p:cNvPr id="181" name="Group 25"/>
              <p:cNvGrpSpPr/>
              <p:nvPr/>
            </p:nvGrpSpPr>
            <p:grpSpPr>
              <a:xfrm>
                <a:off x="2560320" y="1143000"/>
                <a:ext cx="137160" cy="137160"/>
                <a:chOff x="1828800" y="914400"/>
                <a:chExt cx="137160" cy="137160"/>
              </a:xfrm>
            </p:grpSpPr>
            <p:sp>
              <p:nvSpPr>
                <p:cNvPr id="183" name="Rectangle 1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Rectangle 1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78" name="Group 23"/>
            <p:cNvGrpSpPr/>
            <p:nvPr/>
          </p:nvGrpSpPr>
          <p:grpSpPr>
            <a:xfrm>
              <a:off x="2468880" y="985266"/>
              <a:ext cx="3200400" cy="156966"/>
              <a:chOff x="2468880" y="731520"/>
              <a:chExt cx="3200400" cy="156966"/>
            </a:xfrm>
          </p:grpSpPr>
          <p:sp>
            <p:nvSpPr>
              <p:cNvPr id="179" name="Rectangle 1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0" name="Rectangle 1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like me too much (Harrison)</a:t>
                </a:r>
              </a:p>
            </p:txBody>
          </p:sp>
        </p:grpSp>
      </p:grpSp>
      <p:grpSp>
        <p:nvGrpSpPr>
          <p:cNvPr id="240" name="Group 145"/>
          <p:cNvGrpSpPr/>
          <p:nvPr/>
        </p:nvGrpSpPr>
        <p:grpSpPr>
          <a:xfrm>
            <a:off x="5440680" y="4572000"/>
            <a:ext cx="3200400" cy="156966"/>
            <a:chOff x="2468880" y="985266"/>
            <a:chExt cx="3200400" cy="156966"/>
          </a:xfrm>
        </p:grpSpPr>
        <p:grpSp>
          <p:nvGrpSpPr>
            <p:cNvPr id="277" name="Group 26"/>
            <p:cNvGrpSpPr/>
            <p:nvPr/>
          </p:nvGrpSpPr>
          <p:grpSpPr>
            <a:xfrm>
              <a:off x="2468880" y="985266"/>
              <a:ext cx="3200400" cy="137160"/>
              <a:chOff x="2468880" y="1143000"/>
              <a:chExt cx="3200400" cy="137160"/>
            </a:xfrm>
          </p:grpSpPr>
          <p:grpSp>
            <p:nvGrpSpPr>
              <p:cNvPr id="281" name="Group 25"/>
              <p:cNvGrpSpPr/>
              <p:nvPr/>
            </p:nvGrpSpPr>
            <p:grpSpPr>
              <a:xfrm>
                <a:off x="2560320" y="1143000"/>
                <a:ext cx="137160" cy="137160"/>
                <a:chOff x="1828800" y="914400"/>
                <a:chExt cx="137160" cy="137160"/>
              </a:xfrm>
            </p:grpSpPr>
            <p:sp>
              <p:nvSpPr>
                <p:cNvPr id="283" name="Rectangle 2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2" name="Rectangle 2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78" name="Group 23"/>
            <p:cNvGrpSpPr/>
            <p:nvPr/>
          </p:nvGrpSpPr>
          <p:grpSpPr>
            <a:xfrm>
              <a:off x="2468880" y="985266"/>
              <a:ext cx="3200400" cy="156966"/>
              <a:chOff x="2468880" y="731520"/>
              <a:chExt cx="3200400" cy="156966"/>
            </a:xfrm>
          </p:grpSpPr>
          <p:sp>
            <p:nvSpPr>
              <p:cNvPr id="279" name="Rectangle 2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80" name="Rectangle 2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Tell me what you see</a:t>
                </a:r>
              </a:p>
            </p:txBody>
          </p:sp>
        </p:grpSp>
      </p:grpSp>
      <p:grpSp>
        <p:nvGrpSpPr>
          <p:cNvPr id="241" name="Group 145"/>
          <p:cNvGrpSpPr/>
          <p:nvPr/>
        </p:nvGrpSpPr>
        <p:grpSpPr>
          <a:xfrm>
            <a:off x="5440680" y="4754880"/>
            <a:ext cx="3200400" cy="156966"/>
            <a:chOff x="2468880" y="985266"/>
            <a:chExt cx="3200400" cy="156966"/>
          </a:xfrm>
        </p:grpSpPr>
        <p:grpSp>
          <p:nvGrpSpPr>
            <p:cNvPr id="269" name="Group 26"/>
            <p:cNvGrpSpPr/>
            <p:nvPr/>
          </p:nvGrpSpPr>
          <p:grpSpPr>
            <a:xfrm>
              <a:off x="2468880" y="985266"/>
              <a:ext cx="3200400" cy="137160"/>
              <a:chOff x="2468880" y="1143000"/>
              <a:chExt cx="3200400" cy="137160"/>
            </a:xfrm>
          </p:grpSpPr>
          <p:grpSp>
            <p:nvGrpSpPr>
              <p:cNvPr id="273" name="Group 25"/>
              <p:cNvGrpSpPr/>
              <p:nvPr/>
            </p:nvGrpSpPr>
            <p:grpSpPr>
              <a:xfrm>
                <a:off x="2560320" y="1143000"/>
                <a:ext cx="137160" cy="137160"/>
                <a:chOff x="1828800" y="914400"/>
                <a:chExt cx="137160" cy="137160"/>
              </a:xfrm>
            </p:grpSpPr>
            <p:sp>
              <p:nvSpPr>
                <p:cNvPr id="275" name="Rectangle 27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4" name="Rectangle 27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70" name="Group 23"/>
            <p:cNvGrpSpPr/>
            <p:nvPr/>
          </p:nvGrpSpPr>
          <p:grpSpPr>
            <a:xfrm>
              <a:off x="2468880" y="985266"/>
              <a:ext cx="3200400" cy="156966"/>
              <a:chOff x="2468880" y="731520"/>
              <a:chExt cx="3200400" cy="156966"/>
            </a:xfrm>
          </p:grpSpPr>
          <p:sp>
            <p:nvSpPr>
              <p:cNvPr id="271" name="Rectangle 27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2" name="Rectangle 27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I’ve just seen a face</a:t>
                </a:r>
              </a:p>
            </p:txBody>
          </p:sp>
        </p:grpSp>
      </p:grpSp>
      <p:grpSp>
        <p:nvGrpSpPr>
          <p:cNvPr id="242" name="Group 145"/>
          <p:cNvGrpSpPr/>
          <p:nvPr/>
        </p:nvGrpSpPr>
        <p:grpSpPr>
          <a:xfrm>
            <a:off x="5440680" y="4937760"/>
            <a:ext cx="3200400" cy="156966"/>
            <a:chOff x="2468880" y="985266"/>
            <a:chExt cx="3200400" cy="156966"/>
          </a:xfrm>
        </p:grpSpPr>
        <p:grpSp>
          <p:nvGrpSpPr>
            <p:cNvPr id="261" name="Group 26"/>
            <p:cNvGrpSpPr/>
            <p:nvPr/>
          </p:nvGrpSpPr>
          <p:grpSpPr>
            <a:xfrm>
              <a:off x="2468880" y="985266"/>
              <a:ext cx="3200400" cy="137160"/>
              <a:chOff x="2468880" y="1143000"/>
              <a:chExt cx="3200400" cy="137160"/>
            </a:xfrm>
          </p:grpSpPr>
          <p:grpSp>
            <p:nvGrpSpPr>
              <p:cNvPr id="265" name="Group 25"/>
              <p:cNvGrpSpPr/>
              <p:nvPr/>
            </p:nvGrpSpPr>
            <p:grpSpPr>
              <a:xfrm>
                <a:off x="2560320" y="1143000"/>
                <a:ext cx="137160" cy="137160"/>
                <a:chOff x="1828800" y="914400"/>
                <a:chExt cx="137160" cy="137160"/>
              </a:xfrm>
            </p:grpSpPr>
            <p:sp>
              <p:nvSpPr>
                <p:cNvPr id="267" name="Rectangle 26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Rectangle 26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2" name="Group 23"/>
            <p:cNvGrpSpPr/>
            <p:nvPr/>
          </p:nvGrpSpPr>
          <p:grpSpPr>
            <a:xfrm>
              <a:off x="2468880" y="985266"/>
              <a:ext cx="3200400" cy="156966"/>
              <a:chOff x="2468880" y="731520"/>
              <a:chExt cx="3200400" cy="156966"/>
            </a:xfrm>
          </p:grpSpPr>
          <p:sp>
            <p:nvSpPr>
              <p:cNvPr id="263" name="Rectangle 262"/>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64" name="Rectangle 26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Yesterday</a:t>
                </a:r>
              </a:p>
            </p:txBody>
          </p:sp>
        </p:grpSp>
      </p:grpSp>
      <p:grpSp>
        <p:nvGrpSpPr>
          <p:cNvPr id="243" name="Group 145"/>
          <p:cNvGrpSpPr/>
          <p:nvPr/>
        </p:nvGrpSpPr>
        <p:grpSpPr>
          <a:xfrm>
            <a:off x="5440680" y="5120640"/>
            <a:ext cx="3200400" cy="156966"/>
            <a:chOff x="2468880" y="985266"/>
            <a:chExt cx="3200400" cy="156966"/>
          </a:xfrm>
        </p:grpSpPr>
        <p:grpSp>
          <p:nvGrpSpPr>
            <p:cNvPr id="253" name="Group 26"/>
            <p:cNvGrpSpPr/>
            <p:nvPr/>
          </p:nvGrpSpPr>
          <p:grpSpPr>
            <a:xfrm>
              <a:off x="2468880" y="985266"/>
              <a:ext cx="3200400" cy="137160"/>
              <a:chOff x="2468880" y="1143000"/>
              <a:chExt cx="3200400" cy="137160"/>
            </a:xfrm>
          </p:grpSpPr>
          <p:grpSp>
            <p:nvGrpSpPr>
              <p:cNvPr id="257" name="Group 25"/>
              <p:cNvGrpSpPr/>
              <p:nvPr/>
            </p:nvGrpSpPr>
            <p:grpSpPr>
              <a:xfrm>
                <a:off x="2560320" y="1143000"/>
                <a:ext cx="137160" cy="137160"/>
                <a:chOff x="1828800" y="914400"/>
                <a:chExt cx="137160" cy="137160"/>
              </a:xfrm>
            </p:grpSpPr>
            <p:sp>
              <p:nvSpPr>
                <p:cNvPr id="259" name="Rectangle 25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Rectangle 25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4" name="Group 23"/>
            <p:cNvGrpSpPr/>
            <p:nvPr/>
          </p:nvGrpSpPr>
          <p:grpSpPr>
            <a:xfrm>
              <a:off x="2468880" y="985266"/>
              <a:ext cx="3200400" cy="156966"/>
              <a:chOff x="2468880" y="731520"/>
              <a:chExt cx="3200400" cy="156966"/>
            </a:xfrm>
          </p:grpSpPr>
          <p:sp>
            <p:nvSpPr>
              <p:cNvPr id="255" name="Rectangle 25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6" name="Rectangle 25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Dizzy Miss </a:t>
                </a:r>
                <a:r>
                  <a:rPr lang="en-US" sz="600" dirty="0" err="1" smtClean="0">
                    <a:solidFill>
                      <a:schemeClr val="tx1"/>
                    </a:solidFill>
                    <a:latin typeface="Arial" pitchFamily="34" charset="0"/>
                    <a:cs typeface="Arial" pitchFamily="34" charset="0"/>
                  </a:rPr>
                  <a:t>Lizzy</a:t>
                </a:r>
                <a:r>
                  <a:rPr lang="en-US" sz="600" dirty="0" smtClean="0">
                    <a:solidFill>
                      <a:schemeClr val="tx1"/>
                    </a:solidFill>
                    <a:latin typeface="Arial" pitchFamily="34" charset="0"/>
                    <a:cs typeface="Arial" pitchFamily="34" charset="0"/>
                  </a:rPr>
                  <a:t> (Williams)</a:t>
                </a:r>
              </a:p>
            </p:txBody>
          </p:sp>
        </p:grpSp>
      </p:grpSp>
      <p:grpSp>
        <p:nvGrpSpPr>
          <p:cNvPr id="239" name="Group 238"/>
          <p:cNvGrpSpPr/>
          <p:nvPr/>
        </p:nvGrpSpPr>
        <p:grpSpPr>
          <a:xfrm>
            <a:off x="320040" y="5669280"/>
            <a:ext cx="4754880" cy="320040"/>
            <a:chOff x="274320" y="2743200"/>
            <a:chExt cx="4754880" cy="320040"/>
          </a:xfrm>
        </p:grpSpPr>
        <p:grpSp>
          <p:nvGrpSpPr>
            <p:cNvPr id="244" name="Group 16"/>
            <p:cNvGrpSpPr/>
            <p:nvPr/>
          </p:nvGrpSpPr>
          <p:grpSpPr>
            <a:xfrm>
              <a:off x="274320" y="2743200"/>
              <a:ext cx="4754880" cy="320040"/>
              <a:chOff x="274320" y="274320"/>
              <a:chExt cx="4754880" cy="320040"/>
            </a:xfrm>
          </p:grpSpPr>
          <p:sp>
            <p:nvSpPr>
              <p:cNvPr id="248" name="Rectangle 247"/>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249" name="Rectangle 248"/>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250" name="Rectangle 249"/>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51" name="Rectangle 250"/>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245" name="Group 55"/>
            <p:cNvGrpSpPr/>
            <p:nvPr/>
          </p:nvGrpSpPr>
          <p:grpSpPr>
            <a:xfrm>
              <a:off x="365760" y="2802119"/>
              <a:ext cx="202203" cy="202203"/>
              <a:chOff x="1169397" y="2906757"/>
              <a:chExt cx="202203" cy="202203"/>
            </a:xfrm>
          </p:grpSpPr>
          <p:sp>
            <p:nvSpPr>
              <p:cNvPr id="246" name="Cross 245"/>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Cross 246"/>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8"/>
          <p:cNvGrpSpPr>
            <a:grpSpLocks/>
          </p:cNvGrpSpPr>
          <p:nvPr/>
        </p:nvGrpSpPr>
        <p:grpSpPr bwMode="auto">
          <a:xfrm>
            <a:off x="5303520" y="914400"/>
            <a:ext cx="3473450" cy="776287"/>
            <a:chOff x="2834640" y="274320"/>
            <a:chExt cx="3474720" cy="777240"/>
          </a:xfrm>
        </p:grpSpPr>
        <p:grpSp>
          <p:nvGrpSpPr>
            <p:cNvPr id="12" name="Group 46"/>
            <p:cNvGrpSpPr>
              <a:grpSpLocks/>
            </p:cNvGrpSpPr>
            <p:nvPr/>
          </p:nvGrpSpPr>
          <p:grpSpPr bwMode="auto">
            <a:xfrm>
              <a:off x="3109378" y="274320"/>
              <a:ext cx="2925244" cy="136692"/>
              <a:chOff x="3109378" y="2743200"/>
              <a:chExt cx="2925244" cy="136692"/>
            </a:xfrm>
          </p:grpSpPr>
          <p:sp>
            <p:nvSpPr>
              <p:cNvPr id="149"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50"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51"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36" name="TextBox 135"/>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3" name="Group 20"/>
            <p:cNvGrpSpPr>
              <a:grpSpLocks/>
            </p:cNvGrpSpPr>
            <p:nvPr/>
          </p:nvGrpSpPr>
          <p:grpSpPr bwMode="auto">
            <a:xfrm>
              <a:off x="2834640" y="868774"/>
              <a:ext cx="3474720" cy="136692"/>
              <a:chOff x="2560321" y="2472784"/>
              <a:chExt cx="4206240" cy="136692"/>
            </a:xfrm>
          </p:grpSpPr>
          <p:sp>
            <p:nvSpPr>
              <p:cNvPr id="14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48"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4" name="Group 19"/>
            <p:cNvGrpSpPr>
              <a:grpSpLocks/>
            </p:cNvGrpSpPr>
            <p:nvPr/>
          </p:nvGrpSpPr>
          <p:grpSpPr bwMode="auto">
            <a:xfrm>
              <a:off x="2880695" y="503200"/>
              <a:ext cx="3382612" cy="319478"/>
              <a:chOff x="2743535" y="2841587"/>
              <a:chExt cx="3382612" cy="319478"/>
            </a:xfrm>
          </p:grpSpPr>
          <p:sp>
            <p:nvSpPr>
              <p:cNvPr id="139" name="TextBox 138"/>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6" name="Group 18"/>
              <p:cNvGrpSpPr>
                <a:grpSpLocks/>
              </p:cNvGrpSpPr>
              <p:nvPr/>
            </p:nvGrpSpPr>
            <p:grpSpPr bwMode="auto">
              <a:xfrm>
                <a:off x="2743535" y="2841587"/>
                <a:ext cx="3382612" cy="319478"/>
                <a:chOff x="2880695" y="2834920"/>
                <a:chExt cx="3382612" cy="319478"/>
              </a:xfrm>
            </p:grpSpPr>
            <p:grpSp>
              <p:nvGrpSpPr>
                <p:cNvPr id="17" name="Group 14"/>
                <p:cNvGrpSpPr>
                  <a:grpSpLocks/>
                </p:cNvGrpSpPr>
                <p:nvPr/>
              </p:nvGrpSpPr>
              <p:grpSpPr bwMode="auto">
                <a:xfrm>
                  <a:off x="2880695" y="2834920"/>
                  <a:ext cx="3382612" cy="136692"/>
                  <a:chOff x="3155015" y="2834920"/>
                  <a:chExt cx="3382612" cy="136692"/>
                </a:xfrm>
              </p:grpSpPr>
              <p:sp>
                <p:nvSpPr>
                  <p:cNvPr id="145" name="TextBox 14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46" name="TextBox 145"/>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Help!</a:t>
                    </a:r>
                    <a:endParaRPr lang="en-US" sz="600" dirty="0">
                      <a:solidFill>
                        <a:schemeClr val="tx1"/>
                      </a:solidFill>
                      <a:latin typeface="Arial" pitchFamily="34" charset="0"/>
                      <a:cs typeface="Arial" pitchFamily="34" charset="0"/>
                    </a:endParaRPr>
                  </a:p>
                </p:txBody>
              </p:sp>
            </p:grpSp>
            <p:grpSp>
              <p:nvGrpSpPr>
                <p:cNvPr id="18" name="Group 15"/>
                <p:cNvGrpSpPr>
                  <a:grpSpLocks/>
                </p:cNvGrpSpPr>
                <p:nvPr/>
              </p:nvGrpSpPr>
              <p:grpSpPr bwMode="auto">
                <a:xfrm>
                  <a:off x="2880695" y="3017706"/>
                  <a:ext cx="3382612" cy="136692"/>
                  <a:chOff x="3155015" y="2834826"/>
                  <a:chExt cx="3382612" cy="136692"/>
                </a:xfrm>
              </p:grpSpPr>
              <p:sp>
                <p:nvSpPr>
                  <p:cNvPr id="143" name="TextBox 142"/>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44" name="TextBox 14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9" name="Group 233"/>
          <p:cNvGrpSpPr/>
          <p:nvPr/>
        </p:nvGrpSpPr>
        <p:grpSpPr>
          <a:xfrm>
            <a:off x="5303520" y="1828800"/>
            <a:ext cx="3474720" cy="3931920"/>
            <a:chOff x="2743200" y="274320"/>
            <a:chExt cx="3474720" cy="3931920"/>
          </a:xfrm>
        </p:grpSpPr>
        <p:sp>
          <p:nvSpPr>
            <p:cNvPr id="235" name="Rectangle 13"/>
            <p:cNvSpPr/>
            <p:nvPr/>
          </p:nvSpPr>
          <p:spPr>
            <a:xfrm>
              <a:off x="2743200" y="274320"/>
              <a:ext cx="3474720" cy="3931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0" name="Group 15"/>
            <p:cNvGrpSpPr/>
            <p:nvPr/>
          </p:nvGrpSpPr>
          <p:grpSpPr>
            <a:xfrm>
              <a:off x="2788920" y="320040"/>
              <a:ext cx="3383280" cy="184785"/>
              <a:chOff x="2560320" y="960120"/>
              <a:chExt cx="5160937" cy="184785"/>
            </a:xfrm>
          </p:grpSpPr>
          <p:sp>
            <p:nvSpPr>
              <p:cNvPr id="237" name="Rectangle 23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238" name="Rectangle 23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1" name="Group 154"/>
          <p:cNvGrpSpPr/>
          <p:nvPr/>
        </p:nvGrpSpPr>
        <p:grpSpPr>
          <a:xfrm>
            <a:off x="5303520" y="5806440"/>
            <a:ext cx="3474720" cy="502920"/>
            <a:chOff x="5303520" y="5806440"/>
            <a:chExt cx="3474720" cy="502920"/>
          </a:xfrm>
        </p:grpSpPr>
        <p:grpSp>
          <p:nvGrpSpPr>
            <p:cNvPr id="22" name="Group 87"/>
            <p:cNvGrpSpPr/>
            <p:nvPr/>
          </p:nvGrpSpPr>
          <p:grpSpPr>
            <a:xfrm>
              <a:off x="5303520" y="5806440"/>
              <a:ext cx="3474720" cy="502920"/>
              <a:chOff x="2514600" y="914400"/>
              <a:chExt cx="4343400" cy="502920"/>
            </a:xfrm>
          </p:grpSpPr>
          <p:sp>
            <p:nvSpPr>
              <p:cNvPr id="168"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3" name="Group 15"/>
              <p:cNvGrpSpPr/>
              <p:nvPr/>
            </p:nvGrpSpPr>
            <p:grpSpPr>
              <a:xfrm>
                <a:off x="2560320" y="960120"/>
                <a:ext cx="4240530" cy="184785"/>
                <a:chOff x="2560320" y="960120"/>
                <a:chExt cx="4240530" cy="184785"/>
              </a:xfrm>
            </p:grpSpPr>
            <p:sp>
              <p:nvSpPr>
                <p:cNvPr id="170" name="Rectangle 16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71" name="Rectangle 17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sp>
          <p:nvSpPr>
            <p:cNvPr id="157" name="Rectangle 156"/>
            <p:cNvSpPr/>
            <p:nvPr/>
          </p:nvSpPr>
          <p:spPr>
            <a:xfrm>
              <a:off x="5303520" y="6263640"/>
              <a:ext cx="3474720" cy="4572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5303520" y="6309360"/>
              <a:ext cx="3474720" cy="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97"/>
            <p:cNvGrpSpPr/>
            <p:nvPr/>
          </p:nvGrpSpPr>
          <p:grpSpPr>
            <a:xfrm>
              <a:off x="5394960" y="6080760"/>
              <a:ext cx="3291840" cy="137160"/>
              <a:chOff x="446817" y="2161735"/>
              <a:chExt cx="3291840" cy="137160"/>
            </a:xfrm>
          </p:grpSpPr>
          <p:sp>
            <p:nvSpPr>
              <p:cNvPr id="160" name="Rectangle 15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1" name="Group 52"/>
              <p:cNvGrpSpPr/>
              <p:nvPr/>
            </p:nvGrpSpPr>
            <p:grpSpPr>
              <a:xfrm>
                <a:off x="446817" y="2161735"/>
                <a:ext cx="3291840" cy="137160"/>
                <a:chOff x="274320" y="1600200"/>
                <a:chExt cx="3291840" cy="137160"/>
              </a:xfrm>
            </p:grpSpPr>
            <p:grpSp>
              <p:nvGrpSpPr>
                <p:cNvPr id="224" name="Group 11"/>
                <p:cNvGrpSpPr/>
                <p:nvPr/>
              </p:nvGrpSpPr>
              <p:grpSpPr>
                <a:xfrm>
                  <a:off x="274320" y="1600200"/>
                  <a:ext cx="3291840" cy="137160"/>
                  <a:chOff x="2468880" y="457200"/>
                  <a:chExt cx="3291840" cy="137160"/>
                </a:xfrm>
              </p:grpSpPr>
              <p:sp>
                <p:nvSpPr>
                  <p:cNvPr id="166" name="Rectangle 16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67" name="Rectangle 16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5"/>
                <p:cNvGrpSpPr/>
                <p:nvPr/>
              </p:nvGrpSpPr>
              <p:grpSpPr>
                <a:xfrm>
                  <a:off x="274320" y="1600200"/>
                  <a:ext cx="3291840" cy="137160"/>
                  <a:chOff x="274320" y="1828800"/>
                  <a:chExt cx="3291840" cy="137160"/>
                </a:xfrm>
              </p:grpSpPr>
              <p:sp>
                <p:nvSpPr>
                  <p:cNvPr id="164" name="Rectangle 16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6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Help!.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226" name="Group 193"/>
          <p:cNvGrpSpPr/>
          <p:nvPr/>
        </p:nvGrpSpPr>
        <p:grpSpPr>
          <a:xfrm>
            <a:off x="5394960" y="2103120"/>
            <a:ext cx="3291840" cy="3611880"/>
            <a:chOff x="4572000" y="1828800"/>
            <a:chExt cx="3291840" cy="3611880"/>
          </a:xfrm>
        </p:grpSpPr>
        <p:sp>
          <p:nvSpPr>
            <p:cNvPr id="93" name="Rectangle 92"/>
            <p:cNvSpPr/>
            <p:nvPr/>
          </p:nvSpPr>
          <p:spPr>
            <a:xfrm>
              <a:off x="4572000" y="1828800"/>
              <a:ext cx="3291840" cy="36118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227" name="Group 53"/>
            <p:cNvGrpSpPr/>
            <p:nvPr/>
          </p:nvGrpSpPr>
          <p:grpSpPr>
            <a:xfrm>
              <a:off x="4617720" y="1874520"/>
              <a:ext cx="3200400" cy="274320"/>
              <a:chOff x="1828800" y="1828800"/>
              <a:chExt cx="3200400" cy="274320"/>
            </a:xfrm>
          </p:grpSpPr>
          <p:sp>
            <p:nvSpPr>
              <p:cNvPr id="99" name="Rectangle 98"/>
              <p:cNvSpPr/>
              <p:nvPr/>
            </p:nvSpPr>
            <p:spPr>
              <a:xfrm>
                <a:off x="1828800" y="1828800"/>
                <a:ext cx="274320"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00" name="Rectangle 99"/>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latin typeface="Arial" pitchFamily="34" charset="0"/>
                    <a:cs typeface="Arial" pitchFamily="34" charset="0"/>
                  </a:rPr>
                  <a:t>Help!. </a:t>
                </a:r>
                <a:r>
                  <a:rPr lang="en-US" sz="700" dirty="0" smtClean="0">
                    <a:solidFill>
                      <a:schemeClr val="tx1">
                        <a:lumMod val="75000"/>
                        <a:lumOff val="25000"/>
                      </a:schemeClr>
                    </a:solidFill>
                    <a:latin typeface="Arial" pitchFamily="34" charset="0"/>
                    <a:cs typeface="Arial" pitchFamily="34" charset="0"/>
                  </a:rPr>
                  <a:t>The Beatles.</a:t>
                </a:r>
                <a:br>
                  <a:rPr lang="en-US" sz="700" dirty="0" smtClean="0">
                    <a:solidFill>
                      <a:schemeClr val="tx1">
                        <a:lumMod val="75000"/>
                        <a:lumOff val="25000"/>
                      </a:schemeClr>
                    </a:solidFill>
                    <a:latin typeface="Arial" pitchFamily="34" charset="0"/>
                    <a:cs typeface="Arial" pitchFamily="34" charset="0"/>
                  </a:rPr>
                </a:br>
                <a:r>
                  <a:rPr lang="en-US" sz="700" dirty="0" smtClean="0">
                    <a:solidFill>
                      <a:schemeClr val="tx1">
                        <a:lumMod val="75000"/>
                        <a:lumOff val="25000"/>
                      </a:schemeClr>
                    </a:solidFill>
                    <a:latin typeface="Arial" pitchFamily="34" charset="0"/>
                    <a:cs typeface="Arial" pitchFamily="34" charset="0"/>
                  </a:rPr>
                  <a:t>EMI/</a:t>
                </a:r>
                <a:r>
                  <a:rPr lang="en-US" sz="700" dirty="0" err="1" smtClean="0">
                    <a:solidFill>
                      <a:schemeClr val="tx1">
                        <a:lumMod val="75000"/>
                        <a:lumOff val="25000"/>
                      </a:schemeClr>
                    </a:solidFill>
                    <a:latin typeface="Arial" pitchFamily="34" charset="0"/>
                    <a:cs typeface="Arial" pitchFamily="34" charset="0"/>
                  </a:rPr>
                  <a:t>Parlophone</a:t>
                </a:r>
                <a:r>
                  <a:rPr lang="en-US" sz="700" dirty="0" smtClean="0">
                    <a:solidFill>
                      <a:schemeClr val="tx1">
                        <a:lumMod val="75000"/>
                        <a:lumOff val="25000"/>
                      </a:schemeClr>
                    </a:solidFill>
                    <a:latin typeface="Arial" pitchFamily="34" charset="0"/>
                    <a:cs typeface="Arial" pitchFamily="34" charset="0"/>
                  </a:rPr>
                  <a:t>, London, England (1965).</a:t>
                </a:r>
              </a:p>
            </p:txBody>
          </p:sp>
        </p:grpSp>
        <p:sp>
          <p:nvSpPr>
            <p:cNvPr id="95" name="Rectangle 94"/>
            <p:cNvSpPr/>
            <p:nvPr/>
          </p:nvSpPr>
          <p:spPr>
            <a:xfrm>
              <a:off x="4617720" y="52120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28" name="Group 10"/>
            <p:cNvGrpSpPr/>
            <p:nvPr/>
          </p:nvGrpSpPr>
          <p:grpSpPr>
            <a:xfrm>
              <a:off x="4572000" y="2194560"/>
              <a:ext cx="3291840" cy="137160"/>
              <a:chOff x="5349240" y="2194560"/>
              <a:chExt cx="3291840" cy="137160"/>
            </a:xfrm>
          </p:grpSpPr>
          <p:sp>
            <p:nvSpPr>
              <p:cNvPr id="97" name="Rectangle 96"/>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98" name="Rectangle 97"/>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a:t>
                </a:r>
                <a:r>
                  <a:rPr lang="en-US" sz="600" dirty="0" smtClean="0">
                    <a:solidFill>
                      <a:schemeClr val="bg1">
                        <a:lumMod val="50000"/>
                      </a:schemeClr>
                    </a:solidFill>
                    <a:latin typeface="Arial" pitchFamily="34" charset="0"/>
                    <a:cs typeface="Arial" pitchFamily="34" charset="0"/>
                  </a:rPr>
                  <a:t>content</a:t>
                </a:r>
                <a:r>
                  <a:rPr lang="en-US" sz="600" dirty="0" smtClean="0">
                    <a:solidFill>
                      <a:srgbClr val="003CB4"/>
                    </a:solidFill>
                    <a:latin typeface="Arial" pitchFamily="34" charset="0"/>
                    <a:cs typeface="Arial" pitchFamily="34" charset="0"/>
                  </a:rPr>
                  <a:t>  ::  everything</a:t>
                </a:r>
              </a:p>
            </p:txBody>
          </p:sp>
        </p:grpSp>
      </p:grpSp>
      <p:grpSp>
        <p:nvGrpSpPr>
          <p:cNvPr id="229" name="Group 162"/>
          <p:cNvGrpSpPr/>
          <p:nvPr/>
        </p:nvGrpSpPr>
        <p:grpSpPr>
          <a:xfrm>
            <a:off x="5440680" y="2743200"/>
            <a:ext cx="3200400" cy="888486"/>
            <a:chOff x="5440680" y="2743200"/>
            <a:chExt cx="3200400" cy="888486"/>
          </a:xfrm>
        </p:grpSpPr>
        <p:grpSp>
          <p:nvGrpSpPr>
            <p:cNvPr id="230" name="Group 145"/>
            <p:cNvGrpSpPr/>
            <p:nvPr/>
          </p:nvGrpSpPr>
          <p:grpSpPr>
            <a:xfrm>
              <a:off x="5440680" y="2743200"/>
              <a:ext cx="3200400" cy="156966"/>
              <a:chOff x="2468880" y="985266"/>
              <a:chExt cx="3200400" cy="156966"/>
            </a:xfrm>
          </p:grpSpPr>
          <p:grpSp>
            <p:nvGrpSpPr>
              <p:cNvPr id="231" name="Group 26"/>
              <p:cNvGrpSpPr/>
              <p:nvPr/>
            </p:nvGrpSpPr>
            <p:grpSpPr>
              <a:xfrm>
                <a:off x="2468880" y="985266"/>
                <a:ext cx="3200400" cy="137160"/>
                <a:chOff x="2468880" y="1143000"/>
                <a:chExt cx="3200400" cy="137160"/>
              </a:xfrm>
            </p:grpSpPr>
            <p:grpSp>
              <p:nvGrpSpPr>
                <p:cNvPr id="232" name="Group 25"/>
                <p:cNvGrpSpPr/>
                <p:nvPr/>
              </p:nvGrpSpPr>
              <p:grpSpPr>
                <a:xfrm>
                  <a:off x="2560320" y="1143000"/>
                  <a:ext cx="137160" cy="137160"/>
                  <a:chOff x="1828800" y="914400"/>
                  <a:chExt cx="137160" cy="137160"/>
                </a:xfrm>
              </p:grpSpPr>
              <p:sp>
                <p:nvSpPr>
                  <p:cNvPr id="161" name="Rectangle 16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Rectangle 15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39" name="Group 23"/>
              <p:cNvGrpSpPr/>
              <p:nvPr/>
            </p:nvGrpSpPr>
            <p:grpSpPr>
              <a:xfrm>
                <a:off x="2468880" y="985266"/>
                <a:ext cx="3200400" cy="156966"/>
                <a:chOff x="2468880" y="731520"/>
                <a:chExt cx="3200400" cy="156966"/>
              </a:xfrm>
            </p:grpSpPr>
            <p:sp>
              <p:nvSpPr>
                <p:cNvPr id="154" name="Rectangle 15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55" name="Rectangle 15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Help!</a:t>
                  </a:r>
                </a:p>
              </p:txBody>
            </p:sp>
          </p:grpSp>
        </p:grpSp>
        <p:grpSp>
          <p:nvGrpSpPr>
            <p:cNvPr id="240" name="Group 145"/>
            <p:cNvGrpSpPr/>
            <p:nvPr/>
          </p:nvGrpSpPr>
          <p:grpSpPr>
            <a:xfrm>
              <a:off x="5440680" y="2926080"/>
              <a:ext cx="3200400" cy="156966"/>
              <a:chOff x="2468880" y="985266"/>
              <a:chExt cx="3200400" cy="156966"/>
            </a:xfrm>
          </p:grpSpPr>
          <p:grpSp>
            <p:nvGrpSpPr>
              <p:cNvPr id="241" name="Group 26"/>
              <p:cNvGrpSpPr/>
              <p:nvPr/>
            </p:nvGrpSpPr>
            <p:grpSpPr>
              <a:xfrm>
                <a:off x="2468880" y="985266"/>
                <a:ext cx="3200400" cy="137160"/>
                <a:chOff x="2468880" y="1143000"/>
                <a:chExt cx="3200400" cy="137160"/>
              </a:xfrm>
            </p:grpSpPr>
            <p:grpSp>
              <p:nvGrpSpPr>
                <p:cNvPr id="242" name="Group 25"/>
                <p:cNvGrpSpPr/>
                <p:nvPr/>
              </p:nvGrpSpPr>
              <p:grpSpPr>
                <a:xfrm>
                  <a:off x="2560320" y="1143000"/>
                  <a:ext cx="137160" cy="137160"/>
                  <a:chOff x="1828800" y="914400"/>
                  <a:chExt cx="137160" cy="137160"/>
                </a:xfrm>
              </p:grpSpPr>
              <p:sp>
                <p:nvSpPr>
                  <p:cNvPr id="141" name="Rectangle 14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Rectangle 13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3" name="Group 23"/>
              <p:cNvGrpSpPr/>
              <p:nvPr/>
            </p:nvGrpSpPr>
            <p:grpSpPr>
              <a:xfrm>
                <a:off x="2468880" y="985266"/>
                <a:ext cx="3200400" cy="156966"/>
                <a:chOff x="2468880" y="731520"/>
                <a:chExt cx="3200400" cy="156966"/>
              </a:xfrm>
            </p:grpSpPr>
            <p:sp>
              <p:nvSpPr>
                <p:cNvPr id="135" name="Rectangle 13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37" name="Rectangle 13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night before</a:t>
                  </a:r>
                </a:p>
              </p:txBody>
            </p:sp>
          </p:grpSp>
        </p:grpSp>
        <p:grpSp>
          <p:nvGrpSpPr>
            <p:cNvPr id="244" name="Group 145"/>
            <p:cNvGrpSpPr/>
            <p:nvPr/>
          </p:nvGrpSpPr>
          <p:grpSpPr>
            <a:xfrm>
              <a:off x="5440680" y="3108960"/>
              <a:ext cx="3200400" cy="156966"/>
              <a:chOff x="2468880" y="985266"/>
              <a:chExt cx="3200400" cy="156966"/>
            </a:xfrm>
          </p:grpSpPr>
          <p:grpSp>
            <p:nvGrpSpPr>
              <p:cNvPr id="245" name="Group 26"/>
              <p:cNvGrpSpPr/>
              <p:nvPr/>
            </p:nvGrpSpPr>
            <p:grpSpPr>
              <a:xfrm>
                <a:off x="2468880" y="985266"/>
                <a:ext cx="3200400" cy="137160"/>
                <a:chOff x="2468880" y="1143000"/>
                <a:chExt cx="3200400" cy="137160"/>
              </a:xfrm>
            </p:grpSpPr>
            <p:grpSp>
              <p:nvGrpSpPr>
                <p:cNvPr id="246" name="Group 25"/>
                <p:cNvGrpSpPr/>
                <p:nvPr/>
              </p:nvGrpSpPr>
              <p:grpSpPr>
                <a:xfrm>
                  <a:off x="2560320" y="1143000"/>
                  <a:ext cx="137160" cy="137160"/>
                  <a:chOff x="1828800" y="914400"/>
                  <a:chExt cx="137160" cy="137160"/>
                </a:xfrm>
              </p:grpSpPr>
              <p:sp>
                <p:nvSpPr>
                  <p:cNvPr id="131" name="Rectangle 13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7" name="Group 23"/>
              <p:cNvGrpSpPr/>
              <p:nvPr/>
            </p:nvGrpSpPr>
            <p:grpSpPr>
              <a:xfrm>
                <a:off x="2468880" y="985266"/>
                <a:ext cx="3200400" cy="156966"/>
                <a:chOff x="2468880" y="731520"/>
                <a:chExt cx="3200400" cy="156966"/>
              </a:xfrm>
            </p:grpSpPr>
            <p:sp>
              <p:nvSpPr>
                <p:cNvPr id="126" name="Rectangle 12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27" name="Rectangle 12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You’ve got to hide your love away</a:t>
                  </a:r>
                </a:p>
              </p:txBody>
            </p:sp>
          </p:grpSp>
        </p:grpSp>
        <p:grpSp>
          <p:nvGrpSpPr>
            <p:cNvPr id="248" name="Group 145"/>
            <p:cNvGrpSpPr/>
            <p:nvPr/>
          </p:nvGrpSpPr>
          <p:grpSpPr>
            <a:xfrm>
              <a:off x="5440680" y="3291840"/>
              <a:ext cx="3200400" cy="156966"/>
              <a:chOff x="2468880" y="985266"/>
              <a:chExt cx="3200400" cy="156966"/>
            </a:xfrm>
          </p:grpSpPr>
          <p:grpSp>
            <p:nvGrpSpPr>
              <p:cNvPr id="249" name="Group 26"/>
              <p:cNvGrpSpPr/>
              <p:nvPr/>
            </p:nvGrpSpPr>
            <p:grpSpPr>
              <a:xfrm>
                <a:off x="2468880" y="985266"/>
                <a:ext cx="3200400" cy="137160"/>
                <a:chOff x="2468880" y="1143000"/>
                <a:chExt cx="3200400" cy="137160"/>
              </a:xfrm>
            </p:grpSpPr>
            <p:grpSp>
              <p:nvGrpSpPr>
                <p:cNvPr id="250" name="Group 25"/>
                <p:cNvGrpSpPr/>
                <p:nvPr/>
              </p:nvGrpSpPr>
              <p:grpSpPr>
                <a:xfrm>
                  <a:off x="2560320" y="1143000"/>
                  <a:ext cx="137160" cy="137160"/>
                  <a:chOff x="1828800" y="914400"/>
                  <a:chExt cx="137160" cy="137160"/>
                </a:xfrm>
              </p:grpSpPr>
              <p:sp>
                <p:nvSpPr>
                  <p:cNvPr id="118" name="Rectangle 11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ectangle 11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1" name="Group 23"/>
              <p:cNvGrpSpPr/>
              <p:nvPr/>
            </p:nvGrpSpPr>
            <p:grpSpPr>
              <a:xfrm>
                <a:off x="2468880" y="985266"/>
                <a:ext cx="3200400" cy="156966"/>
                <a:chOff x="2468880" y="731520"/>
                <a:chExt cx="3200400" cy="156966"/>
              </a:xfrm>
            </p:grpSpPr>
            <p:sp>
              <p:nvSpPr>
                <p:cNvPr id="114" name="Rectangle 11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15" name="Rectangle 11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 need you (Harrison)</a:t>
                  </a:r>
                </a:p>
              </p:txBody>
            </p:sp>
          </p:grpSp>
        </p:grpSp>
        <p:grpSp>
          <p:nvGrpSpPr>
            <p:cNvPr id="252" name="Group 145"/>
            <p:cNvGrpSpPr/>
            <p:nvPr/>
          </p:nvGrpSpPr>
          <p:grpSpPr>
            <a:xfrm>
              <a:off x="5440680" y="3474720"/>
              <a:ext cx="3200400" cy="156966"/>
              <a:chOff x="2468880" y="985266"/>
              <a:chExt cx="3200400" cy="156966"/>
            </a:xfrm>
          </p:grpSpPr>
          <p:grpSp>
            <p:nvGrpSpPr>
              <p:cNvPr id="253" name="Group 26"/>
              <p:cNvGrpSpPr/>
              <p:nvPr/>
            </p:nvGrpSpPr>
            <p:grpSpPr>
              <a:xfrm>
                <a:off x="2468880" y="985266"/>
                <a:ext cx="3200400" cy="137160"/>
                <a:chOff x="2468880" y="1143000"/>
                <a:chExt cx="3200400" cy="137160"/>
              </a:xfrm>
            </p:grpSpPr>
            <p:grpSp>
              <p:nvGrpSpPr>
                <p:cNvPr id="254" name="Group 25"/>
                <p:cNvGrpSpPr/>
                <p:nvPr/>
              </p:nvGrpSpPr>
              <p:grpSpPr>
                <a:xfrm>
                  <a:off x="2560320" y="1143000"/>
                  <a:ext cx="137160" cy="137160"/>
                  <a:chOff x="1828800" y="914400"/>
                  <a:chExt cx="137160" cy="137160"/>
                </a:xfrm>
              </p:grpSpPr>
              <p:sp>
                <p:nvSpPr>
                  <p:cNvPr id="110" name="Rectangle 10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10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2" name="Group 23"/>
              <p:cNvGrpSpPr/>
              <p:nvPr/>
            </p:nvGrpSpPr>
            <p:grpSpPr>
              <a:xfrm>
                <a:off x="2468880" y="985266"/>
                <a:ext cx="3200400" cy="156966"/>
                <a:chOff x="2468880" y="731520"/>
                <a:chExt cx="3200400" cy="156966"/>
              </a:xfrm>
            </p:grpSpPr>
            <p:sp>
              <p:nvSpPr>
                <p:cNvPr id="106" name="Rectangle 10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07" name="Rectangle 10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Another girl</a:t>
                  </a:r>
                </a:p>
              </p:txBody>
            </p:sp>
          </p:grpSp>
        </p:grpSp>
      </p:grpSp>
      <p:grpSp>
        <p:nvGrpSpPr>
          <p:cNvPr id="33" name="Group 145"/>
          <p:cNvGrpSpPr/>
          <p:nvPr/>
        </p:nvGrpSpPr>
        <p:grpSpPr>
          <a:xfrm>
            <a:off x="5440680" y="3657600"/>
            <a:ext cx="3200400" cy="156966"/>
            <a:chOff x="2468880" y="985266"/>
            <a:chExt cx="3200400" cy="156966"/>
          </a:xfrm>
        </p:grpSpPr>
        <p:grpSp>
          <p:nvGrpSpPr>
            <p:cNvPr id="34" name="Group 26"/>
            <p:cNvGrpSpPr/>
            <p:nvPr/>
          </p:nvGrpSpPr>
          <p:grpSpPr>
            <a:xfrm>
              <a:off x="2468880" y="985266"/>
              <a:ext cx="3200400" cy="137160"/>
              <a:chOff x="2468880" y="1143000"/>
              <a:chExt cx="3200400" cy="137160"/>
            </a:xfrm>
          </p:grpSpPr>
          <p:grpSp>
            <p:nvGrpSpPr>
              <p:cNvPr id="35" name="Group 25"/>
              <p:cNvGrpSpPr/>
              <p:nvPr/>
            </p:nvGrpSpPr>
            <p:grpSpPr>
              <a:xfrm>
                <a:off x="2560320" y="1143000"/>
                <a:ext cx="137160" cy="137160"/>
                <a:chOff x="1828800" y="914400"/>
                <a:chExt cx="137160" cy="137160"/>
              </a:xfrm>
            </p:grpSpPr>
            <p:sp>
              <p:nvSpPr>
                <p:cNvPr id="234" name="Rectangle 23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6" name="Group 23"/>
            <p:cNvGrpSpPr/>
            <p:nvPr/>
          </p:nvGrpSpPr>
          <p:grpSpPr>
            <a:xfrm>
              <a:off x="2468880" y="985266"/>
              <a:ext cx="3200400" cy="156966"/>
              <a:chOff x="2468880" y="731520"/>
              <a:chExt cx="3200400" cy="156966"/>
            </a:xfrm>
          </p:grpSpPr>
          <p:sp>
            <p:nvSpPr>
              <p:cNvPr id="217" name="Rectangle 21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20" name="Rectangle 21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You’re going to lose that girl</a:t>
                </a:r>
              </a:p>
            </p:txBody>
          </p:sp>
        </p:grpSp>
      </p:grpSp>
      <p:grpSp>
        <p:nvGrpSpPr>
          <p:cNvPr id="37" name="Group 145"/>
          <p:cNvGrpSpPr/>
          <p:nvPr/>
        </p:nvGrpSpPr>
        <p:grpSpPr>
          <a:xfrm>
            <a:off x="5440680" y="3840480"/>
            <a:ext cx="3200400" cy="156966"/>
            <a:chOff x="2468880" y="985266"/>
            <a:chExt cx="3200400" cy="156966"/>
          </a:xfrm>
        </p:grpSpPr>
        <p:grpSp>
          <p:nvGrpSpPr>
            <p:cNvPr id="38" name="Group 26"/>
            <p:cNvGrpSpPr/>
            <p:nvPr/>
          </p:nvGrpSpPr>
          <p:grpSpPr>
            <a:xfrm>
              <a:off x="2468880" y="985266"/>
              <a:ext cx="3200400" cy="137160"/>
              <a:chOff x="2468880" y="1143000"/>
              <a:chExt cx="3200400" cy="137160"/>
            </a:xfrm>
          </p:grpSpPr>
          <p:grpSp>
            <p:nvGrpSpPr>
              <p:cNvPr id="39" name="Group 25"/>
              <p:cNvGrpSpPr/>
              <p:nvPr/>
            </p:nvGrpSpPr>
            <p:grpSpPr>
              <a:xfrm>
                <a:off x="2560320" y="1143000"/>
                <a:ext cx="137160" cy="137160"/>
                <a:chOff x="1828800" y="914400"/>
                <a:chExt cx="137160" cy="137160"/>
              </a:xfrm>
            </p:grpSpPr>
            <p:sp>
              <p:nvSpPr>
                <p:cNvPr id="213" name="Rectangle 21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Rectangle 21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0" name="Group 23"/>
            <p:cNvGrpSpPr/>
            <p:nvPr/>
          </p:nvGrpSpPr>
          <p:grpSpPr>
            <a:xfrm>
              <a:off x="2468880" y="985266"/>
              <a:ext cx="3200400" cy="156966"/>
              <a:chOff x="2468880" y="731520"/>
              <a:chExt cx="3200400" cy="156966"/>
            </a:xfrm>
          </p:grpSpPr>
          <p:sp>
            <p:nvSpPr>
              <p:cNvPr id="209" name="Rectangle 20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10" name="Rectangle 20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Ticket to ride</a:t>
                </a:r>
              </a:p>
            </p:txBody>
          </p:sp>
        </p:grpSp>
      </p:grpSp>
      <p:grpSp>
        <p:nvGrpSpPr>
          <p:cNvPr id="41" name="Group 145"/>
          <p:cNvGrpSpPr/>
          <p:nvPr/>
        </p:nvGrpSpPr>
        <p:grpSpPr>
          <a:xfrm>
            <a:off x="5440680" y="4023360"/>
            <a:ext cx="3200400" cy="156966"/>
            <a:chOff x="2468880" y="985266"/>
            <a:chExt cx="3200400" cy="156966"/>
          </a:xfrm>
        </p:grpSpPr>
        <p:grpSp>
          <p:nvGrpSpPr>
            <p:cNvPr id="42" name="Group 26"/>
            <p:cNvGrpSpPr/>
            <p:nvPr/>
          </p:nvGrpSpPr>
          <p:grpSpPr>
            <a:xfrm>
              <a:off x="2468880" y="985266"/>
              <a:ext cx="3200400" cy="137160"/>
              <a:chOff x="2468880" y="1143000"/>
              <a:chExt cx="3200400" cy="137160"/>
            </a:xfrm>
          </p:grpSpPr>
          <p:grpSp>
            <p:nvGrpSpPr>
              <p:cNvPr id="43" name="Group 25"/>
              <p:cNvGrpSpPr/>
              <p:nvPr/>
            </p:nvGrpSpPr>
            <p:grpSpPr>
              <a:xfrm>
                <a:off x="2560320" y="1143000"/>
                <a:ext cx="137160" cy="137160"/>
                <a:chOff x="1828800" y="914400"/>
                <a:chExt cx="137160" cy="137160"/>
              </a:xfrm>
            </p:grpSpPr>
            <p:sp>
              <p:nvSpPr>
                <p:cNvPr id="205" name="Rectangle 20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Rectangle 20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4" name="Group 23"/>
            <p:cNvGrpSpPr/>
            <p:nvPr/>
          </p:nvGrpSpPr>
          <p:grpSpPr>
            <a:xfrm>
              <a:off x="2468880" y="985266"/>
              <a:ext cx="3200400" cy="156966"/>
              <a:chOff x="2468880" y="731520"/>
              <a:chExt cx="3200400" cy="156966"/>
            </a:xfrm>
          </p:grpSpPr>
          <p:sp>
            <p:nvSpPr>
              <p:cNvPr id="199" name="Rectangle 19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00" name="Rectangle 19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Act naturally (Russell and Morrison)</a:t>
                </a:r>
              </a:p>
            </p:txBody>
          </p:sp>
        </p:grpSp>
      </p:grpSp>
      <p:sp>
        <p:nvSpPr>
          <p:cNvPr id="211" name="Rectangle 210"/>
          <p:cNvSpPr/>
          <p:nvPr/>
        </p:nvSpPr>
        <p:spPr>
          <a:xfrm>
            <a:off x="5440680" y="4206240"/>
            <a:ext cx="3200400" cy="32004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45" name="Group 145"/>
          <p:cNvGrpSpPr/>
          <p:nvPr/>
        </p:nvGrpSpPr>
        <p:grpSpPr>
          <a:xfrm>
            <a:off x="5440680" y="4297680"/>
            <a:ext cx="3200400" cy="156966"/>
            <a:chOff x="2468880" y="985266"/>
            <a:chExt cx="3200400" cy="156966"/>
          </a:xfrm>
        </p:grpSpPr>
        <p:grpSp>
          <p:nvGrpSpPr>
            <p:cNvPr id="46" name="Group 26"/>
            <p:cNvGrpSpPr/>
            <p:nvPr/>
          </p:nvGrpSpPr>
          <p:grpSpPr>
            <a:xfrm>
              <a:off x="2468880" y="985266"/>
              <a:ext cx="3200400" cy="137160"/>
              <a:chOff x="2468880" y="1143000"/>
              <a:chExt cx="3200400" cy="137160"/>
            </a:xfrm>
          </p:grpSpPr>
          <p:grpSp>
            <p:nvGrpSpPr>
              <p:cNvPr id="47" name="Group 25"/>
              <p:cNvGrpSpPr/>
              <p:nvPr/>
            </p:nvGrpSpPr>
            <p:grpSpPr>
              <a:xfrm>
                <a:off x="2560320" y="1143000"/>
                <a:ext cx="137160" cy="137160"/>
                <a:chOff x="1828800" y="914400"/>
                <a:chExt cx="137160" cy="137160"/>
              </a:xfrm>
            </p:grpSpPr>
            <p:sp>
              <p:nvSpPr>
                <p:cNvPr id="195" name="Rectangle 19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Rectangle 19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8" name="Group 23"/>
            <p:cNvGrpSpPr/>
            <p:nvPr/>
          </p:nvGrpSpPr>
          <p:grpSpPr>
            <a:xfrm>
              <a:off x="2468880" y="985266"/>
              <a:ext cx="3200400" cy="156966"/>
              <a:chOff x="2468880" y="731520"/>
              <a:chExt cx="3200400" cy="156966"/>
            </a:xfrm>
          </p:grpSpPr>
          <p:sp>
            <p:nvSpPr>
              <p:cNvPr id="188" name="Rectangle 18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9" name="Rectangle 18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It’s only love</a:t>
                </a:r>
              </a:p>
            </p:txBody>
          </p:sp>
        </p:grpSp>
      </p:grpSp>
      <p:grpSp>
        <p:nvGrpSpPr>
          <p:cNvPr id="215" name="Group 214"/>
          <p:cNvGrpSpPr/>
          <p:nvPr/>
        </p:nvGrpSpPr>
        <p:grpSpPr>
          <a:xfrm>
            <a:off x="5440680" y="4572000"/>
            <a:ext cx="3200400" cy="888486"/>
            <a:chOff x="5440680" y="4389120"/>
            <a:chExt cx="3200400" cy="888486"/>
          </a:xfrm>
        </p:grpSpPr>
        <p:grpSp>
          <p:nvGrpSpPr>
            <p:cNvPr id="49" name="Group 145"/>
            <p:cNvGrpSpPr/>
            <p:nvPr/>
          </p:nvGrpSpPr>
          <p:grpSpPr>
            <a:xfrm>
              <a:off x="5440680" y="4389120"/>
              <a:ext cx="3200400" cy="156966"/>
              <a:chOff x="2468880" y="985266"/>
              <a:chExt cx="3200400" cy="156966"/>
            </a:xfrm>
          </p:grpSpPr>
          <p:grpSp>
            <p:nvGrpSpPr>
              <p:cNvPr id="50" name="Group 26"/>
              <p:cNvGrpSpPr/>
              <p:nvPr/>
            </p:nvGrpSpPr>
            <p:grpSpPr>
              <a:xfrm>
                <a:off x="2468880" y="985266"/>
                <a:ext cx="3200400" cy="137160"/>
                <a:chOff x="2468880" y="1143000"/>
                <a:chExt cx="3200400" cy="137160"/>
              </a:xfrm>
            </p:grpSpPr>
            <p:grpSp>
              <p:nvGrpSpPr>
                <p:cNvPr id="51" name="Group 25"/>
                <p:cNvGrpSpPr/>
                <p:nvPr/>
              </p:nvGrpSpPr>
              <p:grpSpPr>
                <a:xfrm>
                  <a:off x="2560320" y="1143000"/>
                  <a:ext cx="137160" cy="137160"/>
                  <a:chOff x="1828800" y="914400"/>
                  <a:chExt cx="137160" cy="137160"/>
                </a:xfrm>
              </p:grpSpPr>
              <p:sp>
                <p:nvSpPr>
                  <p:cNvPr id="183" name="Rectangle 1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Rectangle 1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2" name="Group 23"/>
              <p:cNvGrpSpPr/>
              <p:nvPr/>
            </p:nvGrpSpPr>
            <p:grpSpPr>
              <a:xfrm>
                <a:off x="2468880" y="985266"/>
                <a:ext cx="3200400" cy="156966"/>
                <a:chOff x="2468880" y="731520"/>
                <a:chExt cx="3200400" cy="156966"/>
              </a:xfrm>
            </p:grpSpPr>
            <p:sp>
              <p:nvSpPr>
                <p:cNvPr id="179" name="Rectangle 1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0" name="Rectangle 1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like me too much (Harrison)</a:t>
                  </a:r>
                </a:p>
              </p:txBody>
            </p:sp>
          </p:grpSp>
        </p:grpSp>
        <p:grpSp>
          <p:nvGrpSpPr>
            <p:cNvPr id="53" name="Group 145"/>
            <p:cNvGrpSpPr/>
            <p:nvPr/>
          </p:nvGrpSpPr>
          <p:grpSpPr>
            <a:xfrm>
              <a:off x="5440680" y="4572000"/>
              <a:ext cx="3200400" cy="156966"/>
              <a:chOff x="2468880" y="985266"/>
              <a:chExt cx="3200400" cy="156966"/>
            </a:xfrm>
          </p:grpSpPr>
          <p:grpSp>
            <p:nvGrpSpPr>
              <p:cNvPr id="54" name="Group 26"/>
              <p:cNvGrpSpPr/>
              <p:nvPr/>
            </p:nvGrpSpPr>
            <p:grpSpPr>
              <a:xfrm>
                <a:off x="2468880" y="985266"/>
                <a:ext cx="3200400" cy="137160"/>
                <a:chOff x="2468880" y="1143000"/>
                <a:chExt cx="3200400" cy="137160"/>
              </a:xfrm>
            </p:grpSpPr>
            <p:grpSp>
              <p:nvGrpSpPr>
                <p:cNvPr id="55" name="Group 25"/>
                <p:cNvGrpSpPr/>
                <p:nvPr/>
              </p:nvGrpSpPr>
              <p:grpSpPr>
                <a:xfrm>
                  <a:off x="2560320" y="1143000"/>
                  <a:ext cx="137160" cy="137160"/>
                  <a:chOff x="1828800" y="914400"/>
                  <a:chExt cx="137160" cy="137160"/>
                </a:xfrm>
              </p:grpSpPr>
              <p:sp>
                <p:nvSpPr>
                  <p:cNvPr id="283" name="Rectangle 2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2" name="Rectangle 2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7" name="Group 23"/>
              <p:cNvGrpSpPr/>
              <p:nvPr/>
            </p:nvGrpSpPr>
            <p:grpSpPr>
              <a:xfrm>
                <a:off x="2468880" y="985266"/>
                <a:ext cx="3200400" cy="156966"/>
                <a:chOff x="2468880" y="731520"/>
                <a:chExt cx="3200400" cy="156966"/>
              </a:xfrm>
            </p:grpSpPr>
            <p:sp>
              <p:nvSpPr>
                <p:cNvPr id="279" name="Rectangle 2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80" name="Rectangle 2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Tell me what you see</a:t>
                  </a:r>
                </a:p>
              </p:txBody>
            </p:sp>
          </p:grpSp>
        </p:grpSp>
        <p:grpSp>
          <p:nvGrpSpPr>
            <p:cNvPr id="58" name="Group 145"/>
            <p:cNvGrpSpPr/>
            <p:nvPr/>
          </p:nvGrpSpPr>
          <p:grpSpPr>
            <a:xfrm>
              <a:off x="5440680" y="4754880"/>
              <a:ext cx="3200400" cy="156966"/>
              <a:chOff x="2468880" y="985266"/>
              <a:chExt cx="3200400" cy="156966"/>
            </a:xfrm>
          </p:grpSpPr>
          <p:grpSp>
            <p:nvGrpSpPr>
              <p:cNvPr id="59" name="Group 26"/>
              <p:cNvGrpSpPr/>
              <p:nvPr/>
            </p:nvGrpSpPr>
            <p:grpSpPr>
              <a:xfrm>
                <a:off x="2468880" y="985266"/>
                <a:ext cx="3200400" cy="137160"/>
                <a:chOff x="2468880" y="1143000"/>
                <a:chExt cx="3200400" cy="137160"/>
              </a:xfrm>
            </p:grpSpPr>
            <p:grpSp>
              <p:nvGrpSpPr>
                <p:cNvPr id="60" name="Group 25"/>
                <p:cNvGrpSpPr/>
                <p:nvPr/>
              </p:nvGrpSpPr>
              <p:grpSpPr>
                <a:xfrm>
                  <a:off x="2560320" y="1143000"/>
                  <a:ext cx="137160" cy="137160"/>
                  <a:chOff x="1828800" y="914400"/>
                  <a:chExt cx="137160" cy="137160"/>
                </a:xfrm>
              </p:grpSpPr>
              <p:sp>
                <p:nvSpPr>
                  <p:cNvPr id="275" name="Rectangle 27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4" name="Rectangle 27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1" name="Group 23"/>
              <p:cNvGrpSpPr/>
              <p:nvPr/>
            </p:nvGrpSpPr>
            <p:grpSpPr>
              <a:xfrm>
                <a:off x="2468880" y="985266"/>
                <a:ext cx="3200400" cy="156966"/>
                <a:chOff x="2468880" y="731520"/>
                <a:chExt cx="3200400" cy="156966"/>
              </a:xfrm>
            </p:grpSpPr>
            <p:sp>
              <p:nvSpPr>
                <p:cNvPr id="271" name="Rectangle 27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2" name="Rectangle 27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I’ve just seen a face</a:t>
                  </a:r>
                </a:p>
              </p:txBody>
            </p:sp>
          </p:grpSp>
        </p:grpSp>
        <p:grpSp>
          <p:nvGrpSpPr>
            <p:cNvPr id="62" name="Group 145"/>
            <p:cNvGrpSpPr/>
            <p:nvPr/>
          </p:nvGrpSpPr>
          <p:grpSpPr>
            <a:xfrm>
              <a:off x="5440680" y="4937760"/>
              <a:ext cx="3200400" cy="156966"/>
              <a:chOff x="2468880" y="985266"/>
              <a:chExt cx="3200400" cy="156966"/>
            </a:xfrm>
          </p:grpSpPr>
          <p:grpSp>
            <p:nvGrpSpPr>
              <p:cNvPr id="63" name="Group 26"/>
              <p:cNvGrpSpPr/>
              <p:nvPr/>
            </p:nvGrpSpPr>
            <p:grpSpPr>
              <a:xfrm>
                <a:off x="2468880" y="985266"/>
                <a:ext cx="3200400" cy="137160"/>
                <a:chOff x="2468880" y="1143000"/>
                <a:chExt cx="3200400" cy="137160"/>
              </a:xfrm>
            </p:grpSpPr>
            <p:grpSp>
              <p:nvGrpSpPr>
                <p:cNvPr id="257" name="Group 25"/>
                <p:cNvGrpSpPr/>
                <p:nvPr/>
              </p:nvGrpSpPr>
              <p:grpSpPr>
                <a:xfrm>
                  <a:off x="2560320" y="1143000"/>
                  <a:ext cx="137160" cy="137160"/>
                  <a:chOff x="1828800" y="914400"/>
                  <a:chExt cx="137160" cy="137160"/>
                </a:xfrm>
              </p:grpSpPr>
              <p:sp>
                <p:nvSpPr>
                  <p:cNvPr id="267" name="Rectangle 26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Rectangle 26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1" name="Group 23"/>
              <p:cNvGrpSpPr/>
              <p:nvPr/>
            </p:nvGrpSpPr>
            <p:grpSpPr>
              <a:xfrm>
                <a:off x="2468880" y="985266"/>
                <a:ext cx="3200400" cy="156966"/>
                <a:chOff x="2468880" y="731520"/>
                <a:chExt cx="3200400" cy="156966"/>
              </a:xfrm>
            </p:grpSpPr>
            <p:sp>
              <p:nvSpPr>
                <p:cNvPr id="263" name="Rectangle 262"/>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64" name="Rectangle 26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Yesterday</a:t>
                  </a:r>
                </a:p>
              </p:txBody>
            </p:sp>
          </p:grpSp>
        </p:grpSp>
        <p:grpSp>
          <p:nvGrpSpPr>
            <p:cNvPr id="262" name="Group 145"/>
            <p:cNvGrpSpPr/>
            <p:nvPr/>
          </p:nvGrpSpPr>
          <p:grpSpPr>
            <a:xfrm>
              <a:off x="5440680" y="5120640"/>
              <a:ext cx="3200400" cy="156966"/>
              <a:chOff x="2468880" y="985266"/>
              <a:chExt cx="3200400" cy="156966"/>
            </a:xfrm>
          </p:grpSpPr>
          <p:grpSp>
            <p:nvGrpSpPr>
              <p:cNvPr id="265" name="Group 26"/>
              <p:cNvGrpSpPr/>
              <p:nvPr/>
            </p:nvGrpSpPr>
            <p:grpSpPr>
              <a:xfrm>
                <a:off x="2468880" y="985266"/>
                <a:ext cx="3200400" cy="137160"/>
                <a:chOff x="2468880" y="1143000"/>
                <a:chExt cx="3200400" cy="137160"/>
              </a:xfrm>
            </p:grpSpPr>
            <p:grpSp>
              <p:nvGrpSpPr>
                <p:cNvPr id="269" name="Group 25"/>
                <p:cNvGrpSpPr/>
                <p:nvPr/>
              </p:nvGrpSpPr>
              <p:grpSpPr>
                <a:xfrm>
                  <a:off x="2560320" y="1143000"/>
                  <a:ext cx="137160" cy="137160"/>
                  <a:chOff x="1828800" y="914400"/>
                  <a:chExt cx="137160" cy="137160"/>
                </a:xfrm>
              </p:grpSpPr>
              <p:sp>
                <p:nvSpPr>
                  <p:cNvPr id="259" name="Rectangle 25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Rectangle 25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70" name="Group 23"/>
              <p:cNvGrpSpPr/>
              <p:nvPr/>
            </p:nvGrpSpPr>
            <p:grpSpPr>
              <a:xfrm>
                <a:off x="2468880" y="985266"/>
                <a:ext cx="3200400" cy="156966"/>
                <a:chOff x="2468880" y="731520"/>
                <a:chExt cx="3200400" cy="156966"/>
              </a:xfrm>
            </p:grpSpPr>
            <p:sp>
              <p:nvSpPr>
                <p:cNvPr id="255" name="Rectangle 25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6" name="Rectangle 25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Dizzy Miss </a:t>
                  </a:r>
                  <a:r>
                    <a:rPr lang="en-US" sz="600" dirty="0" err="1" smtClean="0">
                      <a:solidFill>
                        <a:schemeClr val="tx1"/>
                      </a:solidFill>
                      <a:latin typeface="Arial" pitchFamily="34" charset="0"/>
                      <a:cs typeface="Arial" pitchFamily="34" charset="0"/>
                    </a:rPr>
                    <a:t>Lizzy</a:t>
                  </a:r>
                  <a:r>
                    <a:rPr lang="en-US" sz="600" dirty="0" smtClean="0">
                      <a:solidFill>
                        <a:schemeClr val="tx1"/>
                      </a:solidFill>
                      <a:latin typeface="Arial" pitchFamily="34" charset="0"/>
                      <a:cs typeface="Arial" pitchFamily="34" charset="0"/>
                    </a:rPr>
                    <a:t> (Williams)</a:t>
                  </a:r>
                </a:p>
              </p:txBody>
            </p:sp>
          </p:grpSp>
        </p:grpSp>
      </p:grpSp>
      <p:grpSp>
        <p:nvGrpSpPr>
          <p:cNvPr id="296" name="Group 295"/>
          <p:cNvGrpSpPr/>
          <p:nvPr/>
        </p:nvGrpSpPr>
        <p:grpSpPr>
          <a:xfrm>
            <a:off x="320040" y="5669280"/>
            <a:ext cx="4754880" cy="320040"/>
            <a:chOff x="274320" y="1371600"/>
            <a:chExt cx="4754880" cy="320040"/>
          </a:xfrm>
        </p:grpSpPr>
        <p:sp>
          <p:nvSpPr>
            <p:cNvPr id="297" name="Rectangle 296"/>
            <p:cNvSpPr/>
            <p:nvPr/>
          </p:nvSpPr>
          <p:spPr>
            <a:xfrm>
              <a:off x="274320" y="137160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298" name="Rectangle 297"/>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The </a:t>
              </a:r>
              <a:r>
                <a:rPr lang="en-US" sz="600" b="1" dirty="0" err="1" smtClean="0">
                  <a:solidFill>
                    <a:srgbClr val="E46C0A"/>
                  </a:solidFill>
                  <a:latin typeface="Arial" pitchFamily="34" charset="0"/>
                  <a:cs typeface="Arial" pitchFamily="34" charset="0"/>
                </a:rPr>
                <a:t>Beales</a:t>
              </a:r>
              <a:r>
                <a:rPr lang="en-US" sz="600" b="1" dirty="0" smtClean="0">
                  <a:solidFill>
                    <a:srgbClr val="E46C0A"/>
                  </a:solidFill>
                  <a:latin typeface="Arial" pitchFamily="34" charset="0"/>
                  <a:cs typeface="Arial" pitchFamily="34" charset="0"/>
                </a:rPr>
                <a:t>’ 1965 </a:t>
              </a:r>
              <a:r>
                <a:rPr lang="en-US" sz="600" b="1" dirty="0" smtClean="0">
                  <a:solidFill>
                    <a:schemeClr val="tx1"/>
                  </a:solidFill>
                  <a:latin typeface="Arial" pitchFamily="34" charset="0"/>
                  <a:cs typeface="Arial" pitchFamily="34" charset="0"/>
                </a:rPr>
                <a:t>performance of</a:t>
              </a:r>
              <a:r>
                <a:rPr lang="en-US" sz="600" b="1" dirty="0" smtClean="0">
                  <a:solidFill>
                    <a:srgbClr val="E46C0A"/>
                  </a:solidFill>
                  <a:latin typeface="Arial" pitchFamily="34" charset="0"/>
                  <a:cs typeface="Arial" pitchFamily="34" charset="0"/>
                </a:rPr>
                <a:t> </a:t>
              </a:r>
              <a:r>
                <a:rPr lang="en-US" sz="600" b="1" dirty="0" smtClean="0">
                  <a:solidFill>
                    <a:schemeClr val="accent1"/>
                  </a:solidFill>
                  <a:latin typeface="Arial" pitchFamily="34" charset="0"/>
                  <a:cs typeface="Arial" pitchFamily="34" charset="0"/>
                </a:rPr>
                <a:t>It’s only love </a:t>
              </a:r>
              <a:r>
                <a:rPr lang="en-US" sz="600" b="1" dirty="0" smtClean="0">
                  <a:solidFill>
                    <a:schemeClr val="accent1"/>
                  </a:solidFill>
                  <a:latin typeface="Arial" pitchFamily="34" charset="0"/>
                  <a:cs typeface="Arial" pitchFamily="34" charset="0"/>
                </a:rPr>
                <a:t>[</a:t>
              </a:r>
              <a:r>
                <a:rPr lang="en-US" sz="600" b="1" dirty="0" smtClean="0">
                  <a:solidFill>
                    <a:schemeClr val="accent1"/>
                  </a:solidFill>
                  <a:latin typeface="Arial" pitchFamily="34" charset="0"/>
                  <a:cs typeface="Arial" pitchFamily="34" charset="0"/>
                </a:rPr>
                <a:t>Lennon </a:t>
              </a:r>
              <a:r>
                <a:rPr lang="en-US" sz="600" b="1" dirty="0" smtClean="0">
                  <a:solidFill>
                    <a:schemeClr val="accent1"/>
                  </a:solidFill>
                  <a:latin typeface="Arial" pitchFamily="34" charset="0"/>
                  <a:cs typeface="Arial" pitchFamily="34" charset="0"/>
                </a:rPr>
                <a:t>and </a:t>
              </a:r>
              <a:r>
                <a:rPr lang="en-US" sz="600" b="1" dirty="0" smtClean="0">
                  <a:solidFill>
                    <a:schemeClr val="accent1"/>
                  </a:solidFill>
                  <a:latin typeface="Arial" pitchFamily="34" charset="0"/>
                  <a:cs typeface="Arial" pitchFamily="34" charset="0"/>
                </a:rPr>
                <a:t>McCartney]</a:t>
              </a:r>
              <a:endParaRPr lang="en-US" sz="600" b="1" dirty="0" smtClean="0">
                <a:solidFill>
                  <a:schemeClr val="accent1"/>
                </a:solidFill>
                <a:latin typeface="Arial" pitchFamily="34" charset="0"/>
                <a:cs typeface="Arial" pitchFamily="34" charset="0"/>
              </a:endParaRPr>
            </a:p>
          </p:txBody>
        </p:sp>
        <p:sp>
          <p:nvSpPr>
            <p:cNvPr id="299" name="Rectangle 298"/>
            <p:cNvSpPr/>
            <p:nvPr/>
          </p:nvSpPr>
          <p:spPr>
            <a:xfrm>
              <a:off x="274320" y="146304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00" name="Rectangle 299"/>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nvGrpSpPr>
            <p:cNvPr id="301" name="Group 72"/>
            <p:cNvGrpSpPr/>
            <p:nvPr/>
          </p:nvGrpSpPr>
          <p:grpSpPr>
            <a:xfrm>
              <a:off x="365760" y="1463040"/>
              <a:ext cx="238777" cy="165223"/>
              <a:chOff x="548640" y="1828800"/>
              <a:chExt cx="238777" cy="165223"/>
            </a:xfrm>
          </p:grpSpPr>
          <p:sp>
            <p:nvSpPr>
              <p:cNvPr id="302" name="Right Arrow 301"/>
              <p:cNvSpPr/>
              <p:nvPr/>
            </p:nvSpPr>
            <p:spPr>
              <a:xfrm>
                <a:off x="548640" y="1828800"/>
                <a:ext cx="182880" cy="137160"/>
              </a:xfrm>
              <a:prstGeom prst="rightArrow">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ight Arrow 302"/>
              <p:cNvSpPr/>
              <p:nvPr/>
            </p:nvSpPr>
            <p:spPr>
              <a:xfrm>
                <a:off x="604537" y="1856863"/>
                <a:ext cx="182880" cy="137160"/>
              </a:xfrm>
              <a:prstGeom prst="rightArrow">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8"/>
          <p:cNvGrpSpPr>
            <a:grpSpLocks/>
          </p:cNvGrpSpPr>
          <p:nvPr/>
        </p:nvGrpSpPr>
        <p:grpSpPr bwMode="auto">
          <a:xfrm>
            <a:off x="5303520" y="914400"/>
            <a:ext cx="3473450" cy="776287"/>
            <a:chOff x="2834640" y="274320"/>
            <a:chExt cx="3474720" cy="777240"/>
          </a:xfrm>
        </p:grpSpPr>
        <p:grpSp>
          <p:nvGrpSpPr>
            <p:cNvPr id="12" name="Group 46"/>
            <p:cNvGrpSpPr>
              <a:grpSpLocks/>
            </p:cNvGrpSpPr>
            <p:nvPr/>
          </p:nvGrpSpPr>
          <p:grpSpPr bwMode="auto">
            <a:xfrm>
              <a:off x="3109378" y="274320"/>
              <a:ext cx="2925244" cy="136692"/>
              <a:chOff x="3109378" y="2743200"/>
              <a:chExt cx="2925244" cy="136692"/>
            </a:xfrm>
          </p:grpSpPr>
          <p:sp>
            <p:nvSpPr>
              <p:cNvPr id="149"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50"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51"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36" name="TextBox 135"/>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3" name="Group 20"/>
            <p:cNvGrpSpPr>
              <a:grpSpLocks/>
            </p:cNvGrpSpPr>
            <p:nvPr/>
          </p:nvGrpSpPr>
          <p:grpSpPr bwMode="auto">
            <a:xfrm>
              <a:off x="2834640" y="868774"/>
              <a:ext cx="3474720" cy="136692"/>
              <a:chOff x="2560321" y="2472784"/>
              <a:chExt cx="4206240" cy="136692"/>
            </a:xfrm>
          </p:grpSpPr>
          <p:sp>
            <p:nvSpPr>
              <p:cNvPr id="14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48"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4" name="Group 19"/>
            <p:cNvGrpSpPr>
              <a:grpSpLocks/>
            </p:cNvGrpSpPr>
            <p:nvPr/>
          </p:nvGrpSpPr>
          <p:grpSpPr bwMode="auto">
            <a:xfrm>
              <a:off x="2880695" y="503200"/>
              <a:ext cx="3382612" cy="319478"/>
              <a:chOff x="2743535" y="2841587"/>
              <a:chExt cx="3382612" cy="319478"/>
            </a:xfrm>
          </p:grpSpPr>
          <p:sp>
            <p:nvSpPr>
              <p:cNvPr id="139" name="TextBox 138"/>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6" name="Group 18"/>
              <p:cNvGrpSpPr>
                <a:grpSpLocks/>
              </p:cNvGrpSpPr>
              <p:nvPr/>
            </p:nvGrpSpPr>
            <p:grpSpPr bwMode="auto">
              <a:xfrm>
                <a:off x="2743535" y="2841587"/>
                <a:ext cx="3382612" cy="319478"/>
                <a:chOff x="2880695" y="2834920"/>
                <a:chExt cx="3382612" cy="319478"/>
              </a:xfrm>
            </p:grpSpPr>
            <p:grpSp>
              <p:nvGrpSpPr>
                <p:cNvPr id="17" name="Group 14"/>
                <p:cNvGrpSpPr>
                  <a:grpSpLocks/>
                </p:cNvGrpSpPr>
                <p:nvPr/>
              </p:nvGrpSpPr>
              <p:grpSpPr bwMode="auto">
                <a:xfrm>
                  <a:off x="2880695" y="2834920"/>
                  <a:ext cx="3382612" cy="136692"/>
                  <a:chOff x="3155015" y="2834920"/>
                  <a:chExt cx="3382612" cy="136692"/>
                </a:xfrm>
              </p:grpSpPr>
              <p:sp>
                <p:nvSpPr>
                  <p:cNvPr id="145" name="TextBox 14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46" name="TextBox 145"/>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Help!</a:t>
                    </a:r>
                    <a:endParaRPr lang="en-US" sz="600" dirty="0">
                      <a:solidFill>
                        <a:schemeClr val="tx1"/>
                      </a:solidFill>
                      <a:latin typeface="Arial" pitchFamily="34" charset="0"/>
                      <a:cs typeface="Arial" pitchFamily="34" charset="0"/>
                    </a:endParaRPr>
                  </a:p>
                </p:txBody>
              </p:sp>
            </p:grpSp>
            <p:grpSp>
              <p:nvGrpSpPr>
                <p:cNvPr id="18" name="Group 15"/>
                <p:cNvGrpSpPr>
                  <a:grpSpLocks/>
                </p:cNvGrpSpPr>
                <p:nvPr/>
              </p:nvGrpSpPr>
              <p:grpSpPr bwMode="auto">
                <a:xfrm>
                  <a:off x="2880695" y="3017706"/>
                  <a:ext cx="3382612" cy="136692"/>
                  <a:chOff x="3155015" y="2834826"/>
                  <a:chExt cx="3382612" cy="136692"/>
                </a:xfrm>
              </p:grpSpPr>
              <p:sp>
                <p:nvSpPr>
                  <p:cNvPr id="143" name="TextBox 142"/>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44" name="TextBox 14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9" name="Group 233"/>
          <p:cNvGrpSpPr/>
          <p:nvPr/>
        </p:nvGrpSpPr>
        <p:grpSpPr>
          <a:xfrm>
            <a:off x="5303520" y="1828800"/>
            <a:ext cx="3474720" cy="3931920"/>
            <a:chOff x="2743200" y="274320"/>
            <a:chExt cx="3474720" cy="3931920"/>
          </a:xfrm>
        </p:grpSpPr>
        <p:sp>
          <p:nvSpPr>
            <p:cNvPr id="235" name="Rectangle 13"/>
            <p:cNvSpPr/>
            <p:nvPr/>
          </p:nvSpPr>
          <p:spPr>
            <a:xfrm>
              <a:off x="2743200" y="274320"/>
              <a:ext cx="3474720" cy="3931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0" name="Group 15"/>
            <p:cNvGrpSpPr/>
            <p:nvPr/>
          </p:nvGrpSpPr>
          <p:grpSpPr>
            <a:xfrm>
              <a:off x="2788920" y="320040"/>
              <a:ext cx="3383280" cy="184785"/>
              <a:chOff x="2560320" y="960120"/>
              <a:chExt cx="5160937" cy="184785"/>
            </a:xfrm>
          </p:grpSpPr>
          <p:sp>
            <p:nvSpPr>
              <p:cNvPr id="237" name="Rectangle 23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238" name="Rectangle 23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1" name="Group 154"/>
          <p:cNvGrpSpPr/>
          <p:nvPr/>
        </p:nvGrpSpPr>
        <p:grpSpPr>
          <a:xfrm>
            <a:off x="5303520" y="5806440"/>
            <a:ext cx="3474720" cy="502920"/>
            <a:chOff x="5303520" y="5806440"/>
            <a:chExt cx="3474720" cy="502920"/>
          </a:xfrm>
        </p:grpSpPr>
        <p:grpSp>
          <p:nvGrpSpPr>
            <p:cNvPr id="22" name="Group 87"/>
            <p:cNvGrpSpPr/>
            <p:nvPr/>
          </p:nvGrpSpPr>
          <p:grpSpPr>
            <a:xfrm>
              <a:off x="5303520" y="5806440"/>
              <a:ext cx="3474720" cy="502920"/>
              <a:chOff x="2514600" y="914400"/>
              <a:chExt cx="4343400" cy="502920"/>
            </a:xfrm>
          </p:grpSpPr>
          <p:sp>
            <p:nvSpPr>
              <p:cNvPr id="168"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3" name="Group 15"/>
              <p:cNvGrpSpPr/>
              <p:nvPr/>
            </p:nvGrpSpPr>
            <p:grpSpPr>
              <a:xfrm>
                <a:off x="2560320" y="960120"/>
                <a:ext cx="4240530" cy="184785"/>
                <a:chOff x="2560320" y="960120"/>
                <a:chExt cx="4240530" cy="184785"/>
              </a:xfrm>
            </p:grpSpPr>
            <p:sp>
              <p:nvSpPr>
                <p:cNvPr id="170" name="Rectangle 16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71" name="Rectangle 17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sp>
          <p:nvSpPr>
            <p:cNvPr id="157" name="Rectangle 156"/>
            <p:cNvSpPr/>
            <p:nvPr/>
          </p:nvSpPr>
          <p:spPr>
            <a:xfrm>
              <a:off x="5303520" y="6263640"/>
              <a:ext cx="3474720" cy="4572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5303520" y="6309360"/>
              <a:ext cx="3474720" cy="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97"/>
            <p:cNvGrpSpPr/>
            <p:nvPr/>
          </p:nvGrpSpPr>
          <p:grpSpPr>
            <a:xfrm>
              <a:off x="5394960" y="6080760"/>
              <a:ext cx="3291840" cy="137160"/>
              <a:chOff x="446817" y="2161735"/>
              <a:chExt cx="3291840" cy="137160"/>
            </a:xfrm>
          </p:grpSpPr>
          <p:sp>
            <p:nvSpPr>
              <p:cNvPr id="160" name="Rectangle 15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1" name="Group 52"/>
              <p:cNvGrpSpPr/>
              <p:nvPr/>
            </p:nvGrpSpPr>
            <p:grpSpPr>
              <a:xfrm>
                <a:off x="446817" y="2161735"/>
                <a:ext cx="3291840" cy="137160"/>
                <a:chOff x="274320" y="1600200"/>
                <a:chExt cx="3291840" cy="137160"/>
              </a:xfrm>
            </p:grpSpPr>
            <p:grpSp>
              <p:nvGrpSpPr>
                <p:cNvPr id="224" name="Group 11"/>
                <p:cNvGrpSpPr/>
                <p:nvPr/>
              </p:nvGrpSpPr>
              <p:grpSpPr>
                <a:xfrm>
                  <a:off x="274320" y="1600200"/>
                  <a:ext cx="3291840" cy="137160"/>
                  <a:chOff x="2468880" y="457200"/>
                  <a:chExt cx="3291840" cy="137160"/>
                </a:xfrm>
              </p:grpSpPr>
              <p:sp>
                <p:nvSpPr>
                  <p:cNvPr id="166" name="Rectangle 16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67" name="Rectangle 16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5"/>
                <p:cNvGrpSpPr/>
                <p:nvPr/>
              </p:nvGrpSpPr>
              <p:grpSpPr>
                <a:xfrm>
                  <a:off x="274320" y="1600200"/>
                  <a:ext cx="3291840" cy="137160"/>
                  <a:chOff x="274320" y="1828800"/>
                  <a:chExt cx="3291840" cy="137160"/>
                </a:xfrm>
              </p:grpSpPr>
              <p:sp>
                <p:nvSpPr>
                  <p:cNvPr id="164" name="Rectangle 16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6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Help!.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226" name="Group 193"/>
          <p:cNvGrpSpPr/>
          <p:nvPr/>
        </p:nvGrpSpPr>
        <p:grpSpPr>
          <a:xfrm>
            <a:off x="5394960" y="2103120"/>
            <a:ext cx="3291840" cy="3611880"/>
            <a:chOff x="4572000" y="1828800"/>
            <a:chExt cx="3291840" cy="3611880"/>
          </a:xfrm>
        </p:grpSpPr>
        <p:sp>
          <p:nvSpPr>
            <p:cNvPr id="93" name="Rectangle 92"/>
            <p:cNvSpPr/>
            <p:nvPr/>
          </p:nvSpPr>
          <p:spPr>
            <a:xfrm>
              <a:off x="4572000" y="1828800"/>
              <a:ext cx="3291840" cy="36118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227" name="Group 53"/>
            <p:cNvGrpSpPr/>
            <p:nvPr/>
          </p:nvGrpSpPr>
          <p:grpSpPr>
            <a:xfrm>
              <a:off x="4617720" y="1874520"/>
              <a:ext cx="3200400" cy="274320"/>
              <a:chOff x="1828800" y="1828800"/>
              <a:chExt cx="3200400" cy="274320"/>
            </a:xfrm>
          </p:grpSpPr>
          <p:sp>
            <p:nvSpPr>
              <p:cNvPr id="99" name="Rectangle 98"/>
              <p:cNvSpPr/>
              <p:nvPr/>
            </p:nvSpPr>
            <p:spPr>
              <a:xfrm>
                <a:off x="1828800" y="1828800"/>
                <a:ext cx="274320"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00" name="Rectangle 99"/>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latin typeface="Arial" pitchFamily="34" charset="0"/>
                    <a:cs typeface="Arial" pitchFamily="34" charset="0"/>
                  </a:rPr>
                  <a:t>Help!. </a:t>
                </a:r>
                <a:r>
                  <a:rPr lang="en-US" sz="700" dirty="0" smtClean="0">
                    <a:solidFill>
                      <a:schemeClr val="tx1">
                        <a:lumMod val="75000"/>
                        <a:lumOff val="25000"/>
                      </a:schemeClr>
                    </a:solidFill>
                    <a:latin typeface="Arial" pitchFamily="34" charset="0"/>
                    <a:cs typeface="Arial" pitchFamily="34" charset="0"/>
                  </a:rPr>
                  <a:t>The Beatles.</a:t>
                </a:r>
                <a:br>
                  <a:rPr lang="en-US" sz="700" dirty="0" smtClean="0">
                    <a:solidFill>
                      <a:schemeClr val="tx1">
                        <a:lumMod val="75000"/>
                        <a:lumOff val="25000"/>
                      </a:schemeClr>
                    </a:solidFill>
                    <a:latin typeface="Arial" pitchFamily="34" charset="0"/>
                    <a:cs typeface="Arial" pitchFamily="34" charset="0"/>
                  </a:rPr>
                </a:br>
                <a:r>
                  <a:rPr lang="en-US" sz="700" dirty="0" smtClean="0">
                    <a:solidFill>
                      <a:schemeClr val="tx1">
                        <a:lumMod val="75000"/>
                        <a:lumOff val="25000"/>
                      </a:schemeClr>
                    </a:solidFill>
                    <a:latin typeface="Arial" pitchFamily="34" charset="0"/>
                    <a:cs typeface="Arial" pitchFamily="34" charset="0"/>
                  </a:rPr>
                  <a:t>EMI/</a:t>
                </a:r>
                <a:r>
                  <a:rPr lang="en-US" sz="700" dirty="0" err="1" smtClean="0">
                    <a:solidFill>
                      <a:schemeClr val="tx1">
                        <a:lumMod val="75000"/>
                        <a:lumOff val="25000"/>
                      </a:schemeClr>
                    </a:solidFill>
                    <a:latin typeface="Arial" pitchFamily="34" charset="0"/>
                    <a:cs typeface="Arial" pitchFamily="34" charset="0"/>
                  </a:rPr>
                  <a:t>Parlophone</a:t>
                </a:r>
                <a:r>
                  <a:rPr lang="en-US" sz="700" dirty="0" smtClean="0">
                    <a:solidFill>
                      <a:schemeClr val="tx1">
                        <a:lumMod val="75000"/>
                        <a:lumOff val="25000"/>
                      </a:schemeClr>
                    </a:solidFill>
                    <a:latin typeface="Arial" pitchFamily="34" charset="0"/>
                    <a:cs typeface="Arial" pitchFamily="34" charset="0"/>
                  </a:rPr>
                  <a:t>, London, England (1965).</a:t>
                </a:r>
              </a:p>
            </p:txBody>
          </p:sp>
        </p:grpSp>
        <p:sp>
          <p:nvSpPr>
            <p:cNvPr id="95" name="Rectangle 94"/>
            <p:cNvSpPr/>
            <p:nvPr/>
          </p:nvSpPr>
          <p:spPr>
            <a:xfrm>
              <a:off x="4617720" y="52120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28" name="Group 10"/>
            <p:cNvGrpSpPr/>
            <p:nvPr/>
          </p:nvGrpSpPr>
          <p:grpSpPr>
            <a:xfrm>
              <a:off x="4572000" y="2194560"/>
              <a:ext cx="3291840" cy="137160"/>
              <a:chOff x="5349240" y="2194560"/>
              <a:chExt cx="3291840" cy="137160"/>
            </a:xfrm>
          </p:grpSpPr>
          <p:sp>
            <p:nvSpPr>
              <p:cNvPr id="97" name="Rectangle 96"/>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98" name="Rectangle 97"/>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a:t>
                </a:r>
                <a:r>
                  <a:rPr lang="en-US" sz="600" dirty="0" smtClean="0">
                    <a:solidFill>
                      <a:schemeClr val="bg1">
                        <a:lumMod val="50000"/>
                      </a:schemeClr>
                    </a:solidFill>
                    <a:latin typeface="Arial" pitchFamily="34" charset="0"/>
                    <a:cs typeface="Arial" pitchFamily="34" charset="0"/>
                  </a:rPr>
                  <a:t>content</a:t>
                </a:r>
                <a:r>
                  <a:rPr lang="en-US" sz="600" dirty="0" smtClean="0">
                    <a:solidFill>
                      <a:srgbClr val="003CB4"/>
                    </a:solidFill>
                    <a:latin typeface="Arial" pitchFamily="34" charset="0"/>
                    <a:cs typeface="Arial" pitchFamily="34" charset="0"/>
                  </a:rPr>
                  <a:t>  ::  everything</a:t>
                </a:r>
              </a:p>
            </p:txBody>
          </p:sp>
        </p:grpSp>
      </p:grpSp>
      <p:grpSp>
        <p:nvGrpSpPr>
          <p:cNvPr id="229" name="Group 162"/>
          <p:cNvGrpSpPr/>
          <p:nvPr/>
        </p:nvGrpSpPr>
        <p:grpSpPr>
          <a:xfrm>
            <a:off x="5440680" y="2743200"/>
            <a:ext cx="3200400" cy="888486"/>
            <a:chOff x="5440680" y="2743200"/>
            <a:chExt cx="3200400" cy="888486"/>
          </a:xfrm>
        </p:grpSpPr>
        <p:grpSp>
          <p:nvGrpSpPr>
            <p:cNvPr id="230" name="Group 145"/>
            <p:cNvGrpSpPr/>
            <p:nvPr/>
          </p:nvGrpSpPr>
          <p:grpSpPr>
            <a:xfrm>
              <a:off x="5440680" y="2743200"/>
              <a:ext cx="3200400" cy="156966"/>
              <a:chOff x="2468880" y="985266"/>
              <a:chExt cx="3200400" cy="156966"/>
            </a:xfrm>
          </p:grpSpPr>
          <p:grpSp>
            <p:nvGrpSpPr>
              <p:cNvPr id="231" name="Group 26"/>
              <p:cNvGrpSpPr/>
              <p:nvPr/>
            </p:nvGrpSpPr>
            <p:grpSpPr>
              <a:xfrm>
                <a:off x="2468880" y="985266"/>
                <a:ext cx="3200400" cy="137160"/>
                <a:chOff x="2468880" y="1143000"/>
                <a:chExt cx="3200400" cy="137160"/>
              </a:xfrm>
            </p:grpSpPr>
            <p:grpSp>
              <p:nvGrpSpPr>
                <p:cNvPr id="232" name="Group 25"/>
                <p:cNvGrpSpPr/>
                <p:nvPr/>
              </p:nvGrpSpPr>
              <p:grpSpPr>
                <a:xfrm>
                  <a:off x="2560320" y="1143000"/>
                  <a:ext cx="137160" cy="137160"/>
                  <a:chOff x="1828800" y="914400"/>
                  <a:chExt cx="137160" cy="137160"/>
                </a:xfrm>
              </p:grpSpPr>
              <p:sp>
                <p:nvSpPr>
                  <p:cNvPr id="161" name="Rectangle 16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Rectangle 15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39" name="Group 23"/>
              <p:cNvGrpSpPr/>
              <p:nvPr/>
            </p:nvGrpSpPr>
            <p:grpSpPr>
              <a:xfrm>
                <a:off x="2468880" y="985266"/>
                <a:ext cx="3200400" cy="156966"/>
                <a:chOff x="2468880" y="731520"/>
                <a:chExt cx="3200400" cy="156966"/>
              </a:xfrm>
            </p:grpSpPr>
            <p:sp>
              <p:nvSpPr>
                <p:cNvPr id="154" name="Rectangle 15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55" name="Rectangle 15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Help!</a:t>
                  </a:r>
                </a:p>
              </p:txBody>
            </p:sp>
          </p:grpSp>
        </p:grpSp>
        <p:grpSp>
          <p:nvGrpSpPr>
            <p:cNvPr id="240" name="Group 145"/>
            <p:cNvGrpSpPr/>
            <p:nvPr/>
          </p:nvGrpSpPr>
          <p:grpSpPr>
            <a:xfrm>
              <a:off x="5440680" y="2926080"/>
              <a:ext cx="3200400" cy="156966"/>
              <a:chOff x="2468880" y="985266"/>
              <a:chExt cx="3200400" cy="156966"/>
            </a:xfrm>
          </p:grpSpPr>
          <p:grpSp>
            <p:nvGrpSpPr>
              <p:cNvPr id="241" name="Group 26"/>
              <p:cNvGrpSpPr/>
              <p:nvPr/>
            </p:nvGrpSpPr>
            <p:grpSpPr>
              <a:xfrm>
                <a:off x="2468880" y="985266"/>
                <a:ext cx="3200400" cy="137160"/>
                <a:chOff x="2468880" y="1143000"/>
                <a:chExt cx="3200400" cy="137160"/>
              </a:xfrm>
            </p:grpSpPr>
            <p:grpSp>
              <p:nvGrpSpPr>
                <p:cNvPr id="242" name="Group 25"/>
                <p:cNvGrpSpPr/>
                <p:nvPr/>
              </p:nvGrpSpPr>
              <p:grpSpPr>
                <a:xfrm>
                  <a:off x="2560320" y="1143000"/>
                  <a:ext cx="137160" cy="137160"/>
                  <a:chOff x="1828800" y="914400"/>
                  <a:chExt cx="137160" cy="137160"/>
                </a:xfrm>
              </p:grpSpPr>
              <p:sp>
                <p:nvSpPr>
                  <p:cNvPr id="141" name="Rectangle 14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Rectangle 13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3" name="Group 23"/>
              <p:cNvGrpSpPr/>
              <p:nvPr/>
            </p:nvGrpSpPr>
            <p:grpSpPr>
              <a:xfrm>
                <a:off x="2468880" y="985266"/>
                <a:ext cx="3200400" cy="156966"/>
                <a:chOff x="2468880" y="731520"/>
                <a:chExt cx="3200400" cy="156966"/>
              </a:xfrm>
            </p:grpSpPr>
            <p:sp>
              <p:nvSpPr>
                <p:cNvPr id="135" name="Rectangle 13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37" name="Rectangle 13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night before</a:t>
                  </a:r>
                </a:p>
              </p:txBody>
            </p:sp>
          </p:grpSp>
        </p:grpSp>
        <p:grpSp>
          <p:nvGrpSpPr>
            <p:cNvPr id="244" name="Group 145"/>
            <p:cNvGrpSpPr/>
            <p:nvPr/>
          </p:nvGrpSpPr>
          <p:grpSpPr>
            <a:xfrm>
              <a:off x="5440680" y="3108960"/>
              <a:ext cx="3200400" cy="156966"/>
              <a:chOff x="2468880" y="985266"/>
              <a:chExt cx="3200400" cy="156966"/>
            </a:xfrm>
          </p:grpSpPr>
          <p:grpSp>
            <p:nvGrpSpPr>
              <p:cNvPr id="245" name="Group 26"/>
              <p:cNvGrpSpPr/>
              <p:nvPr/>
            </p:nvGrpSpPr>
            <p:grpSpPr>
              <a:xfrm>
                <a:off x="2468880" y="985266"/>
                <a:ext cx="3200400" cy="137160"/>
                <a:chOff x="2468880" y="1143000"/>
                <a:chExt cx="3200400" cy="137160"/>
              </a:xfrm>
            </p:grpSpPr>
            <p:grpSp>
              <p:nvGrpSpPr>
                <p:cNvPr id="246" name="Group 25"/>
                <p:cNvGrpSpPr/>
                <p:nvPr/>
              </p:nvGrpSpPr>
              <p:grpSpPr>
                <a:xfrm>
                  <a:off x="2560320" y="1143000"/>
                  <a:ext cx="137160" cy="137160"/>
                  <a:chOff x="1828800" y="914400"/>
                  <a:chExt cx="137160" cy="137160"/>
                </a:xfrm>
              </p:grpSpPr>
              <p:sp>
                <p:nvSpPr>
                  <p:cNvPr id="131" name="Rectangle 13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7" name="Group 23"/>
              <p:cNvGrpSpPr/>
              <p:nvPr/>
            </p:nvGrpSpPr>
            <p:grpSpPr>
              <a:xfrm>
                <a:off x="2468880" y="985266"/>
                <a:ext cx="3200400" cy="156966"/>
                <a:chOff x="2468880" y="731520"/>
                <a:chExt cx="3200400" cy="156966"/>
              </a:xfrm>
            </p:grpSpPr>
            <p:sp>
              <p:nvSpPr>
                <p:cNvPr id="126" name="Rectangle 12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27" name="Rectangle 12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You’ve got to hide your love away</a:t>
                  </a:r>
                </a:p>
              </p:txBody>
            </p:sp>
          </p:grpSp>
        </p:grpSp>
        <p:grpSp>
          <p:nvGrpSpPr>
            <p:cNvPr id="248" name="Group 145"/>
            <p:cNvGrpSpPr/>
            <p:nvPr/>
          </p:nvGrpSpPr>
          <p:grpSpPr>
            <a:xfrm>
              <a:off x="5440680" y="3291840"/>
              <a:ext cx="3200400" cy="156966"/>
              <a:chOff x="2468880" y="985266"/>
              <a:chExt cx="3200400" cy="156966"/>
            </a:xfrm>
          </p:grpSpPr>
          <p:grpSp>
            <p:nvGrpSpPr>
              <p:cNvPr id="249" name="Group 26"/>
              <p:cNvGrpSpPr/>
              <p:nvPr/>
            </p:nvGrpSpPr>
            <p:grpSpPr>
              <a:xfrm>
                <a:off x="2468880" y="985266"/>
                <a:ext cx="3200400" cy="137160"/>
                <a:chOff x="2468880" y="1143000"/>
                <a:chExt cx="3200400" cy="137160"/>
              </a:xfrm>
            </p:grpSpPr>
            <p:grpSp>
              <p:nvGrpSpPr>
                <p:cNvPr id="250" name="Group 25"/>
                <p:cNvGrpSpPr/>
                <p:nvPr/>
              </p:nvGrpSpPr>
              <p:grpSpPr>
                <a:xfrm>
                  <a:off x="2560320" y="1143000"/>
                  <a:ext cx="137160" cy="137160"/>
                  <a:chOff x="1828800" y="914400"/>
                  <a:chExt cx="137160" cy="137160"/>
                </a:xfrm>
              </p:grpSpPr>
              <p:sp>
                <p:nvSpPr>
                  <p:cNvPr id="118" name="Rectangle 11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ectangle 11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1" name="Group 23"/>
              <p:cNvGrpSpPr/>
              <p:nvPr/>
            </p:nvGrpSpPr>
            <p:grpSpPr>
              <a:xfrm>
                <a:off x="2468880" y="985266"/>
                <a:ext cx="3200400" cy="156966"/>
                <a:chOff x="2468880" y="731520"/>
                <a:chExt cx="3200400" cy="156966"/>
              </a:xfrm>
            </p:grpSpPr>
            <p:sp>
              <p:nvSpPr>
                <p:cNvPr id="114" name="Rectangle 11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15" name="Rectangle 11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 need you (Harrison)</a:t>
                  </a:r>
                </a:p>
              </p:txBody>
            </p:sp>
          </p:grpSp>
        </p:grpSp>
        <p:grpSp>
          <p:nvGrpSpPr>
            <p:cNvPr id="252" name="Group 145"/>
            <p:cNvGrpSpPr/>
            <p:nvPr/>
          </p:nvGrpSpPr>
          <p:grpSpPr>
            <a:xfrm>
              <a:off x="5440680" y="3474720"/>
              <a:ext cx="3200400" cy="156966"/>
              <a:chOff x="2468880" y="985266"/>
              <a:chExt cx="3200400" cy="156966"/>
            </a:xfrm>
          </p:grpSpPr>
          <p:grpSp>
            <p:nvGrpSpPr>
              <p:cNvPr id="253" name="Group 26"/>
              <p:cNvGrpSpPr/>
              <p:nvPr/>
            </p:nvGrpSpPr>
            <p:grpSpPr>
              <a:xfrm>
                <a:off x="2468880" y="985266"/>
                <a:ext cx="3200400" cy="137160"/>
                <a:chOff x="2468880" y="1143000"/>
                <a:chExt cx="3200400" cy="137160"/>
              </a:xfrm>
            </p:grpSpPr>
            <p:grpSp>
              <p:nvGrpSpPr>
                <p:cNvPr id="254" name="Group 25"/>
                <p:cNvGrpSpPr/>
                <p:nvPr/>
              </p:nvGrpSpPr>
              <p:grpSpPr>
                <a:xfrm>
                  <a:off x="2560320" y="1143000"/>
                  <a:ext cx="137160" cy="137160"/>
                  <a:chOff x="1828800" y="914400"/>
                  <a:chExt cx="137160" cy="137160"/>
                </a:xfrm>
              </p:grpSpPr>
              <p:sp>
                <p:nvSpPr>
                  <p:cNvPr id="110" name="Rectangle 10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10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2" name="Group 23"/>
              <p:cNvGrpSpPr/>
              <p:nvPr/>
            </p:nvGrpSpPr>
            <p:grpSpPr>
              <a:xfrm>
                <a:off x="2468880" y="985266"/>
                <a:ext cx="3200400" cy="156966"/>
                <a:chOff x="2468880" y="731520"/>
                <a:chExt cx="3200400" cy="156966"/>
              </a:xfrm>
            </p:grpSpPr>
            <p:sp>
              <p:nvSpPr>
                <p:cNvPr id="106" name="Rectangle 10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07" name="Rectangle 10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Another girl</a:t>
                  </a:r>
                </a:p>
              </p:txBody>
            </p:sp>
          </p:grpSp>
        </p:grpSp>
      </p:grpSp>
      <p:grpSp>
        <p:nvGrpSpPr>
          <p:cNvPr id="33" name="Group 145"/>
          <p:cNvGrpSpPr/>
          <p:nvPr/>
        </p:nvGrpSpPr>
        <p:grpSpPr>
          <a:xfrm>
            <a:off x="5440680" y="3657600"/>
            <a:ext cx="3200400" cy="156966"/>
            <a:chOff x="2468880" y="985266"/>
            <a:chExt cx="3200400" cy="156966"/>
          </a:xfrm>
        </p:grpSpPr>
        <p:grpSp>
          <p:nvGrpSpPr>
            <p:cNvPr id="34" name="Group 26"/>
            <p:cNvGrpSpPr/>
            <p:nvPr/>
          </p:nvGrpSpPr>
          <p:grpSpPr>
            <a:xfrm>
              <a:off x="2468880" y="985266"/>
              <a:ext cx="3200400" cy="137160"/>
              <a:chOff x="2468880" y="1143000"/>
              <a:chExt cx="3200400" cy="137160"/>
            </a:xfrm>
          </p:grpSpPr>
          <p:grpSp>
            <p:nvGrpSpPr>
              <p:cNvPr id="35" name="Group 25"/>
              <p:cNvGrpSpPr/>
              <p:nvPr/>
            </p:nvGrpSpPr>
            <p:grpSpPr>
              <a:xfrm>
                <a:off x="2560320" y="1143000"/>
                <a:ext cx="137160" cy="137160"/>
                <a:chOff x="1828800" y="914400"/>
                <a:chExt cx="137160" cy="137160"/>
              </a:xfrm>
            </p:grpSpPr>
            <p:sp>
              <p:nvSpPr>
                <p:cNvPr id="234" name="Rectangle 23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6" name="Group 23"/>
            <p:cNvGrpSpPr/>
            <p:nvPr/>
          </p:nvGrpSpPr>
          <p:grpSpPr>
            <a:xfrm>
              <a:off x="2468880" y="985266"/>
              <a:ext cx="3200400" cy="156966"/>
              <a:chOff x="2468880" y="731520"/>
              <a:chExt cx="3200400" cy="156966"/>
            </a:xfrm>
          </p:grpSpPr>
          <p:sp>
            <p:nvSpPr>
              <p:cNvPr id="217" name="Rectangle 21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20" name="Rectangle 21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You’re going to lose that girl</a:t>
                </a:r>
              </a:p>
            </p:txBody>
          </p:sp>
        </p:grpSp>
      </p:grpSp>
      <p:grpSp>
        <p:nvGrpSpPr>
          <p:cNvPr id="37" name="Group 145"/>
          <p:cNvGrpSpPr/>
          <p:nvPr/>
        </p:nvGrpSpPr>
        <p:grpSpPr>
          <a:xfrm>
            <a:off x="5440680" y="3840480"/>
            <a:ext cx="3200400" cy="156966"/>
            <a:chOff x="2468880" y="985266"/>
            <a:chExt cx="3200400" cy="156966"/>
          </a:xfrm>
        </p:grpSpPr>
        <p:grpSp>
          <p:nvGrpSpPr>
            <p:cNvPr id="38" name="Group 26"/>
            <p:cNvGrpSpPr/>
            <p:nvPr/>
          </p:nvGrpSpPr>
          <p:grpSpPr>
            <a:xfrm>
              <a:off x="2468880" y="985266"/>
              <a:ext cx="3200400" cy="137160"/>
              <a:chOff x="2468880" y="1143000"/>
              <a:chExt cx="3200400" cy="137160"/>
            </a:xfrm>
          </p:grpSpPr>
          <p:grpSp>
            <p:nvGrpSpPr>
              <p:cNvPr id="39" name="Group 25"/>
              <p:cNvGrpSpPr/>
              <p:nvPr/>
            </p:nvGrpSpPr>
            <p:grpSpPr>
              <a:xfrm>
                <a:off x="2560320" y="1143000"/>
                <a:ext cx="137160" cy="137160"/>
                <a:chOff x="1828800" y="914400"/>
                <a:chExt cx="137160" cy="137160"/>
              </a:xfrm>
            </p:grpSpPr>
            <p:sp>
              <p:nvSpPr>
                <p:cNvPr id="213" name="Rectangle 21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Rectangle 21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0" name="Group 23"/>
            <p:cNvGrpSpPr/>
            <p:nvPr/>
          </p:nvGrpSpPr>
          <p:grpSpPr>
            <a:xfrm>
              <a:off x="2468880" y="985266"/>
              <a:ext cx="3200400" cy="156966"/>
              <a:chOff x="2468880" y="731520"/>
              <a:chExt cx="3200400" cy="156966"/>
            </a:xfrm>
          </p:grpSpPr>
          <p:sp>
            <p:nvSpPr>
              <p:cNvPr id="209" name="Rectangle 20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10" name="Rectangle 20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Ticket to ride</a:t>
                </a:r>
              </a:p>
            </p:txBody>
          </p:sp>
        </p:grpSp>
      </p:grpSp>
      <p:grpSp>
        <p:nvGrpSpPr>
          <p:cNvPr id="41" name="Group 145"/>
          <p:cNvGrpSpPr/>
          <p:nvPr/>
        </p:nvGrpSpPr>
        <p:grpSpPr>
          <a:xfrm>
            <a:off x="5440680" y="4023360"/>
            <a:ext cx="3200400" cy="156966"/>
            <a:chOff x="2468880" y="985266"/>
            <a:chExt cx="3200400" cy="156966"/>
          </a:xfrm>
        </p:grpSpPr>
        <p:grpSp>
          <p:nvGrpSpPr>
            <p:cNvPr id="42" name="Group 26"/>
            <p:cNvGrpSpPr/>
            <p:nvPr/>
          </p:nvGrpSpPr>
          <p:grpSpPr>
            <a:xfrm>
              <a:off x="2468880" y="985266"/>
              <a:ext cx="3200400" cy="137160"/>
              <a:chOff x="2468880" y="1143000"/>
              <a:chExt cx="3200400" cy="137160"/>
            </a:xfrm>
          </p:grpSpPr>
          <p:grpSp>
            <p:nvGrpSpPr>
              <p:cNvPr id="43" name="Group 25"/>
              <p:cNvGrpSpPr/>
              <p:nvPr/>
            </p:nvGrpSpPr>
            <p:grpSpPr>
              <a:xfrm>
                <a:off x="2560320" y="1143000"/>
                <a:ext cx="137160" cy="137160"/>
                <a:chOff x="1828800" y="914400"/>
                <a:chExt cx="137160" cy="137160"/>
              </a:xfrm>
            </p:grpSpPr>
            <p:sp>
              <p:nvSpPr>
                <p:cNvPr id="205" name="Rectangle 20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Rectangle 20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4" name="Group 23"/>
            <p:cNvGrpSpPr/>
            <p:nvPr/>
          </p:nvGrpSpPr>
          <p:grpSpPr>
            <a:xfrm>
              <a:off x="2468880" y="985266"/>
              <a:ext cx="3200400" cy="156966"/>
              <a:chOff x="2468880" y="731520"/>
              <a:chExt cx="3200400" cy="156966"/>
            </a:xfrm>
          </p:grpSpPr>
          <p:sp>
            <p:nvSpPr>
              <p:cNvPr id="199" name="Rectangle 19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00" name="Rectangle 19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Act naturally (Russell and Morrison)</a:t>
                </a:r>
              </a:p>
            </p:txBody>
          </p:sp>
        </p:grpSp>
      </p:grpSp>
      <p:sp>
        <p:nvSpPr>
          <p:cNvPr id="211" name="Rectangle 210"/>
          <p:cNvSpPr/>
          <p:nvPr/>
        </p:nvSpPr>
        <p:spPr>
          <a:xfrm>
            <a:off x="5440680" y="4206240"/>
            <a:ext cx="3200400" cy="32004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45" name="Group 145"/>
          <p:cNvGrpSpPr/>
          <p:nvPr/>
        </p:nvGrpSpPr>
        <p:grpSpPr>
          <a:xfrm>
            <a:off x="5440680" y="4297680"/>
            <a:ext cx="3200400" cy="156966"/>
            <a:chOff x="2468880" y="985266"/>
            <a:chExt cx="3200400" cy="156966"/>
          </a:xfrm>
        </p:grpSpPr>
        <p:grpSp>
          <p:nvGrpSpPr>
            <p:cNvPr id="46" name="Group 26"/>
            <p:cNvGrpSpPr/>
            <p:nvPr/>
          </p:nvGrpSpPr>
          <p:grpSpPr>
            <a:xfrm>
              <a:off x="2468880" y="985266"/>
              <a:ext cx="3200400" cy="137160"/>
              <a:chOff x="2468880" y="1143000"/>
              <a:chExt cx="3200400" cy="137160"/>
            </a:xfrm>
          </p:grpSpPr>
          <p:grpSp>
            <p:nvGrpSpPr>
              <p:cNvPr id="47" name="Group 25"/>
              <p:cNvGrpSpPr/>
              <p:nvPr/>
            </p:nvGrpSpPr>
            <p:grpSpPr>
              <a:xfrm>
                <a:off x="2560320" y="1143000"/>
                <a:ext cx="137160" cy="137160"/>
                <a:chOff x="1828800" y="914400"/>
                <a:chExt cx="137160" cy="137160"/>
              </a:xfrm>
            </p:grpSpPr>
            <p:sp>
              <p:nvSpPr>
                <p:cNvPr id="195" name="Rectangle 19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Rectangle 19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8" name="Group 23"/>
            <p:cNvGrpSpPr/>
            <p:nvPr/>
          </p:nvGrpSpPr>
          <p:grpSpPr>
            <a:xfrm>
              <a:off x="2468880" y="985266"/>
              <a:ext cx="3200400" cy="156966"/>
              <a:chOff x="2468880" y="731520"/>
              <a:chExt cx="3200400" cy="156966"/>
            </a:xfrm>
          </p:grpSpPr>
          <p:sp>
            <p:nvSpPr>
              <p:cNvPr id="188" name="Rectangle 18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9" name="Rectangle 18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It’s only love</a:t>
                </a:r>
              </a:p>
            </p:txBody>
          </p:sp>
        </p:grpSp>
      </p:grpSp>
      <p:grpSp>
        <p:nvGrpSpPr>
          <p:cNvPr id="49" name="Group 214"/>
          <p:cNvGrpSpPr/>
          <p:nvPr/>
        </p:nvGrpSpPr>
        <p:grpSpPr>
          <a:xfrm>
            <a:off x="5440680" y="4572000"/>
            <a:ext cx="3200400" cy="888486"/>
            <a:chOff x="5440680" y="4389120"/>
            <a:chExt cx="3200400" cy="888486"/>
          </a:xfrm>
        </p:grpSpPr>
        <p:grpSp>
          <p:nvGrpSpPr>
            <p:cNvPr id="50" name="Group 145"/>
            <p:cNvGrpSpPr/>
            <p:nvPr/>
          </p:nvGrpSpPr>
          <p:grpSpPr>
            <a:xfrm>
              <a:off x="5440680" y="4389120"/>
              <a:ext cx="3200400" cy="156966"/>
              <a:chOff x="2468880" y="985266"/>
              <a:chExt cx="3200400" cy="156966"/>
            </a:xfrm>
          </p:grpSpPr>
          <p:grpSp>
            <p:nvGrpSpPr>
              <p:cNvPr id="51" name="Group 26"/>
              <p:cNvGrpSpPr/>
              <p:nvPr/>
            </p:nvGrpSpPr>
            <p:grpSpPr>
              <a:xfrm>
                <a:off x="2468880" y="985266"/>
                <a:ext cx="3200400" cy="137160"/>
                <a:chOff x="2468880" y="1143000"/>
                <a:chExt cx="3200400" cy="137160"/>
              </a:xfrm>
            </p:grpSpPr>
            <p:grpSp>
              <p:nvGrpSpPr>
                <p:cNvPr id="52" name="Group 25"/>
                <p:cNvGrpSpPr/>
                <p:nvPr/>
              </p:nvGrpSpPr>
              <p:grpSpPr>
                <a:xfrm>
                  <a:off x="2560320" y="1143000"/>
                  <a:ext cx="137160" cy="137160"/>
                  <a:chOff x="1828800" y="914400"/>
                  <a:chExt cx="137160" cy="137160"/>
                </a:xfrm>
              </p:grpSpPr>
              <p:sp>
                <p:nvSpPr>
                  <p:cNvPr id="183" name="Rectangle 1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Rectangle 1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3" name="Group 23"/>
              <p:cNvGrpSpPr/>
              <p:nvPr/>
            </p:nvGrpSpPr>
            <p:grpSpPr>
              <a:xfrm>
                <a:off x="2468880" y="985266"/>
                <a:ext cx="3200400" cy="156966"/>
                <a:chOff x="2468880" y="731520"/>
                <a:chExt cx="3200400" cy="156966"/>
              </a:xfrm>
            </p:grpSpPr>
            <p:sp>
              <p:nvSpPr>
                <p:cNvPr id="179" name="Rectangle 1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0" name="Rectangle 1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like me too much (Harrison)</a:t>
                  </a:r>
                </a:p>
              </p:txBody>
            </p:sp>
          </p:grpSp>
        </p:grpSp>
        <p:grpSp>
          <p:nvGrpSpPr>
            <p:cNvPr id="54" name="Group 145"/>
            <p:cNvGrpSpPr/>
            <p:nvPr/>
          </p:nvGrpSpPr>
          <p:grpSpPr>
            <a:xfrm>
              <a:off x="5440680" y="4572000"/>
              <a:ext cx="3200400" cy="156966"/>
              <a:chOff x="2468880" y="985266"/>
              <a:chExt cx="3200400" cy="156966"/>
            </a:xfrm>
          </p:grpSpPr>
          <p:grpSp>
            <p:nvGrpSpPr>
              <p:cNvPr id="55" name="Group 26"/>
              <p:cNvGrpSpPr/>
              <p:nvPr/>
            </p:nvGrpSpPr>
            <p:grpSpPr>
              <a:xfrm>
                <a:off x="2468880" y="985266"/>
                <a:ext cx="3200400" cy="137160"/>
                <a:chOff x="2468880" y="1143000"/>
                <a:chExt cx="3200400" cy="137160"/>
              </a:xfrm>
            </p:grpSpPr>
            <p:grpSp>
              <p:nvGrpSpPr>
                <p:cNvPr id="57" name="Group 25"/>
                <p:cNvGrpSpPr/>
                <p:nvPr/>
              </p:nvGrpSpPr>
              <p:grpSpPr>
                <a:xfrm>
                  <a:off x="2560320" y="1143000"/>
                  <a:ext cx="137160" cy="137160"/>
                  <a:chOff x="1828800" y="914400"/>
                  <a:chExt cx="137160" cy="137160"/>
                </a:xfrm>
              </p:grpSpPr>
              <p:sp>
                <p:nvSpPr>
                  <p:cNvPr id="283" name="Rectangle 2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2" name="Rectangle 2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8" name="Group 23"/>
              <p:cNvGrpSpPr/>
              <p:nvPr/>
            </p:nvGrpSpPr>
            <p:grpSpPr>
              <a:xfrm>
                <a:off x="2468880" y="985266"/>
                <a:ext cx="3200400" cy="156966"/>
                <a:chOff x="2468880" y="731520"/>
                <a:chExt cx="3200400" cy="156966"/>
              </a:xfrm>
            </p:grpSpPr>
            <p:sp>
              <p:nvSpPr>
                <p:cNvPr id="279" name="Rectangle 2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80" name="Rectangle 2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Tell me what you see</a:t>
                  </a:r>
                </a:p>
              </p:txBody>
            </p:sp>
          </p:grpSp>
        </p:grpSp>
        <p:grpSp>
          <p:nvGrpSpPr>
            <p:cNvPr id="59" name="Group 145"/>
            <p:cNvGrpSpPr/>
            <p:nvPr/>
          </p:nvGrpSpPr>
          <p:grpSpPr>
            <a:xfrm>
              <a:off x="5440680" y="4754880"/>
              <a:ext cx="3200400" cy="156966"/>
              <a:chOff x="2468880" y="985266"/>
              <a:chExt cx="3200400" cy="156966"/>
            </a:xfrm>
          </p:grpSpPr>
          <p:grpSp>
            <p:nvGrpSpPr>
              <p:cNvPr id="60" name="Group 26"/>
              <p:cNvGrpSpPr/>
              <p:nvPr/>
            </p:nvGrpSpPr>
            <p:grpSpPr>
              <a:xfrm>
                <a:off x="2468880" y="985266"/>
                <a:ext cx="3200400" cy="137160"/>
                <a:chOff x="2468880" y="1143000"/>
                <a:chExt cx="3200400" cy="137160"/>
              </a:xfrm>
            </p:grpSpPr>
            <p:grpSp>
              <p:nvGrpSpPr>
                <p:cNvPr id="61" name="Group 25"/>
                <p:cNvGrpSpPr/>
                <p:nvPr/>
              </p:nvGrpSpPr>
              <p:grpSpPr>
                <a:xfrm>
                  <a:off x="2560320" y="1143000"/>
                  <a:ext cx="137160" cy="137160"/>
                  <a:chOff x="1828800" y="914400"/>
                  <a:chExt cx="137160" cy="137160"/>
                </a:xfrm>
              </p:grpSpPr>
              <p:sp>
                <p:nvSpPr>
                  <p:cNvPr id="275" name="Rectangle 27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4" name="Rectangle 27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2" name="Group 23"/>
              <p:cNvGrpSpPr/>
              <p:nvPr/>
            </p:nvGrpSpPr>
            <p:grpSpPr>
              <a:xfrm>
                <a:off x="2468880" y="985266"/>
                <a:ext cx="3200400" cy="156966"/>
                <a:chOff x="2468880" y="731520"/>
                <a:chExt cx="3200400" cy="156966"/>
              </a:xfrm>
            </p:grpSpPr>
            <p:sp>
              <p:nvSpPr>
                <p:cNvPr id="271" name="Rectangle 27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2" name="Rectangle 27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I’ve just seen a face</a:t>
                  </a:r>
                </a:p>
              </p:txBody>
            </p:sp>
          </p:grpSp>
        </p:grpSp>
        <p:grpSp>
          <p:nvGrpSpPr>
            <p:cNvPr id="63" name="Group 145"/>
            <p:cNvGrpSpPr/>
            <p:nvPr/>
          </p:nvGrpSpPr>
          <p:grpSpPr>
            <a:xfrm>
              <a:off x="5440680" y="4937760"/>
              <a:ext cx="3200400" cy="156966"/>
              <a:chOff x="2468880" y="985266"/>
              <a:chExt cx="3200400" cy="156966"/>
            </a:xfrm>
          </p:grpSpPr>
          <p:grpSp>
            <p:nvGrpSpPr>
              <p:cNvPr id="257" name="Group 26"/>
              <p:cNvGrpSpPr/>
              <p:nvPr/>
            </p:nvGrpSpPr>
            <p:grpSpPr>
              <a:xfrm>
                <a:off x="2468880" y="985266"/>
                <a:ext cx="3200400" cy="137160"/>
                <a:chOff x="2468880" y="1143000"/>
                <a:chExt cx="3200400" cy="137160"/>
              </a:xfrm>
            </p:grpSpPr>
            <p:grpSp>
              <p:nvGrpSpPr>
                <p:cNvPr id="261" name="Group 25"/>
                <p:cNvGrpSpPr/>
                <p:nvPr/>
              </p:nvGrpSpPr>
              <p:grpSpPr>
                <a:xfrm>
                  <a:off x="2560320" y="1143000"/>
                  <a:ext cx="137160" cy="137160"/>
                  <a:chOff x="1828800" y="914400"/>
                  <a:chExt cx="137160" cy="137160"/>
                </a:xfrm>
              </p:grpSpPr>
              <p:sp>
                <p:nvSpPr>
                  <p:cNvPr id="267" name="Rectangle 26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Rectangle 26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2" name="Group 23"/>
              <p:cNvGrpSpPr/>
              <p:nvPr/>
            </p:nvGrpSpPr>
            <p:grpSpPr>
              <a:xfrm>
                <a:off x="2468880" y="985266"/>
                <a:ext cx="3200400" cy="156966"/>
                <a:chOff x="2468880" y="731520"/>
                <a:chExt cx="3200400" cy="156966"/>
              </a:xfrm>
            </p:grpSpPr>
            <p:sp>
              <p:nvSpPr>
                <p:cNvPr id="263" name="Rectangle 262"/>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64" name="Rectangle 26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Yesterday</a:t>
                  </a:r>
                </a:p>
              </p:txBody>
            </p:sp>
          </p:grpSp>
        </p:grpSp>
        <p:grpSp>
          <p:nvGrpSpPr>
            <p:cNvPr id="265" name="Group 145"/>
            <p:cNvGrpSpPr/>
            <p:nvPr/>
          </p:nvGrpSpPr>
          <p:grpSpPr>
            <a:xfrm>
              <a:off x="5440680" y="5120640"/>
              <a:ext cx="3200400" cy="156966"/>
              <a:chOff x="2468880" y="985266"/>
              <a:chExt cx="3200400" cy="156966"/>
            </a:xfrm>
          </p:grpSpPr>
          <p:grpSp>
            <p:nvGrpSpPr>
              <p:cNvPr id="269" name="Group 26"/>
              <p:cNvGrpSpPr/>
              <p:nvPr/>
            </p:nvGrpSpPr>
            <p:grpSpPr>
              <a:xfrm>
                <a:off x="2468880" y="985266"/>
                <a:ext cx="3200400" cy="137160"/>
                <a:chOff x="2468880" y="1143000"/>
                <a:chExt cx="3200400" cy="137160"/>
              </a:xfrm>
            </p:grpSpPr>
            <p:grpSp>
              <p:nvGrpSpPr>
                <p:cNvPr id="270" name="Group 25"/>
                <p:cNvGrpSpPr/>
                <p:nvPr/>
              </p:nvGrpSpPr>
              <p:grpSpPr>
                <a:xfrm>
                  <a:off x="2560320" y="1143000"/>
                  <a:ext cx="137160" cy="137160"/>
                  <a:chOff x="1828800" y="914400"/>
                  <a:chExt cx="137160" cy="137160"/>
                </a:xfrm>
              </p:grpSpPr>
              <p:sp>
                <p:nvSpPr>
                  <p:cNvPr id="259" name="Rectangle 25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Rectangle 25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73" name="Group 23"/>
              <p:cNvGrpSpPr/>
              <p:nvPr/>
            </p:nvGrpSpPr>
            <p:grpSpPr>
              <a:xfrm>
                <a:off x="2468880" y="985266"/>
                <a:ext cx="3200400" cy="156966"/>
                <a:chOff x="2468880" y="731520"/>
                <a:chExt cx="3200400" cy="156966"/>
              </a:xfrm>
            </p:grpSpPr>
            <p:sp>
              <p:nvSpPr>
                <p:cNvPr id="255" name="Rectangle 25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6" name="Rectangle 25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Dizzy Miss </a:t>
                  </a:r>
                  <a:r>
                    <a:rPr lang="en-US" sz="600" dirty="0" err="1" smtClean="0">
                      <a:solidFill>
                        <a:schemeClr val="tx1"/>
                      </a:solidFill>
                      <a:latin typeface="Arial" pitchFamily="34" charset="0"/>
                      <a:cs typeface="Arial" pitchFamily="34" charset="0"/>
                    </a:rPr>
                    <a:t>Lizzy</a:t>
                  </a:r>
                  <a:r>
                    <a:rPr lang="en-US" sz="600" dirty="0" smtClean="0">
                      <a:solidFill>
                        <a:schemeClr val="tx1"/>
                      </a:solidFill>
                      <a:latin typeface="Arial" pitchFamily="34" charset="0"/>
                      <a:cs typeface="Arial" pitchFamily="34" charset="0"/>
                    </a:rPr>
                    <a:t> (Williams)</a:t>
                  </a:r>
                </a:p>
              </p:txBody>
            </p:sp>
          </p:grpSp>
        </p:grpSp>
      </p:grpSp>
      <p:grpSp>
        <p:nvGrpSpPr>
          <p:cNvPr id="305" name="Group 304"/>
          <p:cNvGrpSpPr/>
          <p:nvPr/>
        </p:nvGrpSpPr>
        <p:grpSpPr>
          <a:xfrm>
            <a:off x="320040" y="5669280"/>
            <a:ext cx="4754880" cy="320040"/>
            <a:chOff x="274320" y="1371600"/>
            <a:chExt cx="4754880" cy="320040"/>
          </a:xfrm>
        </p:grpSpPr>
        <p:sp>
          <p:nvSpPr>
            <p:cNvPr id="306" name="Rectangle 305"/>
            <p:cNvSpPr/>
            <p:nvPr/>
          </p:nvSpPr>
          <p:spPr>
            <a:xfrm>
              <a:off x="274320" y="137160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307" name="Rectangle 306"/>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The </a:t>
              </a:r>
              <a:r>
                <a:rPr lang="en-US" sz="600" b="1" dirty="0" err="1" smtClean="0">
                  <a:solidFill>
                    <a:srgbClr val="E46C0A"/>
                  </a:solidFill>
                  <a:latin typeface="Arial" pitchFamily="34" charset="0"/>
                  <a:cs typeface="Arial" pitchFamily="34" charset="0"/>
                </a:rPr>
                <a:t>Beales</a:t>
              </a:r>
              <a:r>
                <a:rPr lang="en-US" sz="600" b="1" dirty="0" smtClean="0">
                  <a:solidFill>
                    <a:srgbClr val="E46C0A"/>
                  </a:solidFill>
                  <a:latin typeface="Arial" pitchFamily="34" charset="0"/>
                  <a:cs typeface="Arial" pitchFamily="34" charset="0"/>
                </a:rPr>
                <a:t>’ 1965 </a:t>
              </a:r>
              <a:r>
                <a:rPr lang="en-US" sz="600" b="1" dirty="0" smtClean="0">
                  <a:solidFill>
                    <a:schemeClr val="tx1"/>
                  </a:solidFill>
                  <a:latin typeface="Arial" pitchFamily="34" charset="0"/>
                  <a:cs typeface="Arial" pitchFamily="34" charset="0"/>
                </a:rPr>
                <a:t>performance of</a:t>
              </a:r>
              <a:r>
                <a:rPr lang="en-US" sz="600" b="1" dirty="0" smtClean="0">
                  <a:solidFill>
                    <a:srgbClr val="E46C0A"/>
                  </a:solidFill>
                  <a:latin typeface="Arial" pitchFamily="34" charset="0"/>
                  <a:cs typeface="Arial" pitchFamily="34" charset="0"/>
                </a:rPr>
                <a:t> </a:t>
              </a:r>
              <a:r>
                <a:rPr lang="en-US" sz="600" b="1" dirty="0" smtClean="0">
                  <a:solidFill>
                    <a:schemeClr val="accent1"/>
                  </a:solidFill>
                  <a:latin typeface="Arial" pitchFamily="34" charset="0"/>
                  <a:cs typeface="Arial" pitchFamily="34" charset="0"/>
                </a:rPr>
                <a:t>It’s only love </a:t>
              </a:r>
              <a:r>
                <a:rPr lang="en-US" sz="600" b="1" dirty="0" smtClean="0">
                  <a:solidFill>
                    <a:schemeClr val="accent1"/>
                  </a:solidFill>
                  <a:latin typeface="Arial" pitchFamily="34" charset="0"/>
                  <a:cs typeface="Arial" pitchFamily="34" charset="0"/>
                </a:rPr>
                <a:t>[</a:t>
              </a:r>
              <a:r>
                <a:rPr lang="en-US" sz="600" b="1" dirty="0" smtClean="0">
                  <a:solidFill>
                    <a:schemeClr val="accent1"/>
                  </a:solidFill>
                  <a:latin typeface="Arial" pitchFamily="34" charset="0"/>
                  <a:cs typeface="Arial" pitchFamily="34" charset="0"/>
                </a:rPr>
                <a:t>Lennon </a:t>
              </a:r>
              <a:r>
                <a:rPr lang="en-US" sz="600" b="1" dirty="0" smtClean="0">
                  <a:solidFill>
                    <a:schemeClr val="accent1"/>
                  </a:solidFill>
                  <a:latin typeface="Arial" pitchFamily="34" charset="0"/>
                  <a:cs typeface="Arial" pitchFamily="34" charset="0"/>
                </a:rPr>
                <a:t>and </a:t>
              </a:r>
              <a:r>
                <a:rPr lang="en-US" sz="600" b="1" dirty="0" smtClean="0">
                  <a:solidFill>
                    <a:schemeClr val="accent1"/>
                  </a:solidFill>
                  <a:latin typeface="Arial" pitchFamily="34" charset="0"/>
                  <a:cs typeface="Arial" pitchFamily="34" charset="0"/>
                </a:rPr>
                <a:t>McCartney]</a:t>
              </a:r>
              <a:endParaRPr lang="en-US" sz="600" b="1" dirty="0" smtClean="0">
                <a:solidFill>
                  <a:schemeClr val="accent1"/>
                </a:solidFill>
                <a:latin typeface="Arial" pitchFamily="34" charset="0"/>
                <a:cs typeface="Arial" pitchFamily="34" charset="0"/>
              </a:endParaRPr>
            </a:p>
          </p:txBody>
        </p:sp>
        <p:sp>
          <p:nvSpPr>
            <p:cNvPr id="308" name="Rectangle 307"/>
            <p:cNvSpPr/>
            <p:nvPr/>
          </p:nvSpPr>
          <p:spPr>
            <a:xfrm>
              <a:off x="274320" y="146304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09" name="Rectangle 308"/>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nvGrpSpPr>
            <p:cNvPr id="310" name="Group 72"/>
            <p:cNvGrpSpPr/>
            <p:nvPr/>
          </p:nvGrpSpPr>
          <p:grpSpPr>
            <a:xfrm>
              <a:off x="365760" y="1463040"/>
              <a:ext cx="238777" cy="165223"/>
              <a:chOff x="548640" y="1828800"/>
              <a:chExt cx="238777" cy="165223"/>
            </a:xfrm>
          </p:grpSpPr>
          <p:sp>
            <p:nvSpPr>
              <p:cNvPr id="311" name="Right Arrow 310"/>
              <p:cNvSpPr/>
              <p:nvPr/>
            </p:nvSpPr>
            <p:spPr>
              <a:xfrm>
                <a:off x="548640" y="1828800"/>
                <a:ext cx="182880" cy="137160"/>
              </a:xfrm>
              <a:prstGeom prst="rightArrow">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ight Arrow 311"/>
              <p:cNvSpPr/>
              <p:nvPr/>
            </p:nvSpPr>
            <p:spPr>
              <a:xfrm>
                <a:off x="604537" y="1856863"/>
                <a:ext cx="182880" cy="137160"/>
              </a:xfrm>
              <a:prstGeom prst="rightArrow">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5" name="Group 145"/>
          <p:cNvGrpSpPr/>
          <p:nvPr/>
        </p:nvGrpSpPr>
        <p:grpSpPr>
          <a:xfrm>
            <a:off x="5440675" y="4297675"/>
            <a:ext cx="3200400" cy="156966"/>
            <a:chOff x="2468880" y="985266"/>
            <a:chExt cx="3200400" cy="156966"/>
          </a:xfrm>
        </p:grpSpPr>
        <p:grpSp>
          <p:nvGrpSpPr>
            <p:cNvPr id="216" name="Group 26"/>
            <p:cNvGrpSpPr/>
            <p:nvPr/>
          </p:nvGrpSpPr>
          <p:grpSpPr>
            <a:xfrm>
              <a:off x="2468880" y="985266"/>
              <a:ext cx="3200400" cy="137160"/>
              <a:chOff x="2468880" y="1143000"/>
              <a:chExt cx="3200400" cy="137160"/>
            </a:xfrm>
          </p:grpSpPr>
          <p:grpSp>
            <p:nvGrpSpPr>
              <p:cNvPr id="281" name="Group 25"/>
              <p:cNvGrpSpPr/>
              <p:nvPr/>
            </p:nvGrpSpPr>
            <p:grpSpPr>
              <a:xfrm>
                <a:off x="2560320" y="1143000"/>
                <a:ext cx="137160" cy="137160"/>
                <a:chOff x="1828800" y="914400"/>
                <a:chExt cx="137160" cy="137160"/>
              </a:xfrm>
            </p:grpSpPr>
            <p:sp>
              <p:nvSpPr>
                <p:cNvPr id="287" name="Rectangle 28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6" name="Rectangle 28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21" name="Group 23"/>
            <p:cNvGrpSpPr/>
            <p:nvPr/>
          </p:nvGrpSpPr>
          <p:grpSpPr>
            <a:xfrm>
              <a:off x="2468880" y="985266"/>
              <a:ext cx="3200400" cy="156966"/>
              <a:chOff x="2468880" y="731520"/>
              <a:chExt cx="3200400" cy="156966"/>
            </a:xfrm>
          </p:grpSpPr>
          <p:sp>
            <p:nvSpPr>
              <p:cNvPr id="277" name="Rectangle 27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8" name="Rectangle 277"/>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It’s only love</a:t>
                </a:r>
              </a:p>
            </p:txBody>
          </p:sp>
        </p:grpSp>
      </p:gr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2222E-6 -2.96296E-6 L -0.48612 0.19885 " pathEditMode="relative" rAng="0" ptsTypes="AA">
                                      <p:cBhvr>
                                        <p:cTn id="6" dur="1000" fill="hold"/>
                                        <p:tgtEl>
                                          <p:spTgt spid="215"/>
                                        </p:tgtEl>
                                        <p:attrNameLst>
                                          <p:attrName>ppt_x</p:attrName>
                                          <p:attrName>ppt_y</p:attrName>
                                        </p:attrNameLst>
                                      </p:cBhvr>
                                      <p:rCtr x="-243" y="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51" name="Group 166"/>
          <p:cNvGrpSpPr/>
          <p:nvPr/>
        </p:nvGrpSpPr>
        <p:grpSpPr>
          <a:xfrm>
            <a:off x="320040" y="2194560"/>
            <a:ext cx="4754880" cy="137160"/>
            <a:chOff x="2468880" y="985266"/>
            <a:chExt cx="4754880" cy="137160"/>
          </a:xfrm>
        </p:grpSpPr>
        <p:grpSp>
          <p:nvGrpSpPr>
            <p:cNvPr id="52" name="Group 26"/>
            <p:cNvGrpSpPr/>
            <p:nvPr/>
          </p:nvGrpSpPr>
          <p:grpSpPr>
            <a:xfrm>
              <a:off x="2468880" y="985266"/>
              <a:ext cx="4206240" cy="137160"/>
              <a:chOff x="2468880" y="1143000"/>
              <a:chExt cx="4206240" cy="137160"/>
            </a:xfrm>
          </p:grpSpPr>
          <p:grpSp>
            <p:nvGrpSpPr>
              <p:cNvPr id="53" name="Group 25"/>
              <p:cNvGrpSpPr/>
              <p:nvPr/>
            </p:nvGrpSpPr>
            <p:grpSpPr>
              <a:xfrm>
                <a:off x="2560320" y="1143000"/>
                <a:ext cx="137160" cy="137160"/>
                <a:chOff x="1828800" y="914400"/>
                <a:chExt cx="137160" cy="137160"/>
              </a:xfrm>
            </p:grpSpPr>
            <p:sp>
              <p:nvSpPr>
                <p:cNvPr id="139" name="Rectangle 13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Rectangle 137"/>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5" name="Group 23"/>
            <p:cNvGrpSpPr/>
            <p:nvPr/>
          </p:nvGrpSpPr>
          <p:grpSpPr>
            <a:xfrm>
              <a:off x="2468880" y="985266"/>
              <a:ext cx="4754880" cy="137160"/>
              <a:chOff x="2468880" y="731520"/>
              <a:chExt cx="4754880" cy="137160"/>
            </a:xfrm>
          </p:grpSpPr>
          <p:sp>
            <p:nvSpPr>
              <p:cNvPr id="135" name="Rectangle 134"/>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36" name="Rectangle 13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grpSp>
        <p:nvGrpSpPr>
          <p:cNvPr id="132" name="Group 18"/>
          <p:cNvGrpSpPr>
            <a:grpSpLocks/>
          </p:cNvGrpSpPr>
          <p:nvPr/>
        </p:nvGrpSpPr>
        <p:grpSpPr bwMode="auto">
          <a:xfrm>
            <a:off x="5303520" y="914400"/>
            <a:ext cx="3473450" cy="776287"/>
            <a:chOff x="2834640" y="274320"/>
            <a:chExt cx="3474720" cy="777240"/>
          </a:xfrm>
        </p:grpSpPr>
        <p:grpSp>
          <p:nvGrpSpPr>
            <p:cNvPr id="137" name="Group 46"/>
            <p:cNvGrpSpPr>
              <a:grpSpLocks/>
            </p:cNvGrpSpPr>
            <p:nvPr/>
          </p:nvGrpSpPr>
          <p:grpSpPr bwMode="auto">
            <a:xfrm>
              <a:off x="3109378" y="274320"/>
              <a:ext cx="2925244" cy="136692"/>
              <a:chOff x="3109378" y="2743200"/>
              <a:chExt cx="2925244" cy="136692"/>
            </a:xfrm>
          </p:grpSpPr>
          <p:sp>
            <p:nvSpPr>
              <p:cNvPr id="161"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62"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63"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42" name="TextBox 141"/>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43" name="Group 20"/>
            <p:cNvGrpSpPr>
              <a:grpSpLocks/>
            </p:cNvGrpSpPr>
            <p:nvPr/>
          </p:nvGrpSpPr>
          <p:grpSpPr bwMode="auto">
            <a:xfrm>
              <a:off x="2834640" y="868774"/>
              <a:ext cx="3474720" cy="136692"/>
              <a:chOff x="2560321" y="2472784"/>
              <a:chExt cx="4206240" cy="136692"/>
            </a:xfrm>
          </p:grpSpPr>
          <p:sp>
            <p:nvSpPr>
              <p:cNvPr id="15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59"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44" name="Group 19"/>
            <p:cNvGrpSpPr>
              <a:grpSpLocks/>
            </p:cNvGrpSpPr>
            <p:nvPr/>
          </p:nvGrpSpPr>
          <p:grpSpPr bwMode="auto">
            <a:xfrm>
              <a:off x="2880695" y="503200"/>
              <a:ext cx="3382612" cy="319478"/>
              <a:chOff x="2743535" y="2841587"/>
              <a:chExt cx="3382612" cy="319478"/>
            </a:xfrm>
          </p:grpSpPr>
          <p:sp>
            <p:nvSpPr>
              <p:cNvPr id="145" name="TextBox 144"/>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46" name="Group 18"/>
              <p:cNvGrpSpPr>
                <a:grpSpLocks/>
              </p:cNvGrpSpPr>
              <p:nvPr/>
            </p:nvGrpSpPr>
            <p:grpSpPr bwMode="auto">
              <a:xfrm>
                <a:off x="2743535" y="2841587"/>
                <a:ext cx="3382612" cy="319478"/>
                <a:chOff x="2880695" y="2834920"/>
                <a:chExt cx="3382612" cy="319478"/>
              </a:xfrm>
            </p:grpSpPr>
            <p:grpSp>
              <p:nvGrpSpPr>
                <p:cNvPr id="147" name="Group 14"/>
                <p:cNvGrpSpPr>
                  <a:grpSpLocks/>
                </p:cNvGrpSpPr>
                <p:nvPr/>
              </p:nvGrpSpPr>
              <p:grpSpPr bwMode="auto">
                <a:xfrm>
                  <a:off x="2880695" y="2834920"/>
                  <a:ext cx="3382612" cy="136692"/>
                  <a:chOff x="3155015" y="2834920"/>
                  <a:chExt cx="3382612" cy="136692"/>
                </a:xfrm>
              </p:grpSpPr>
              <p:sp>
                <p:nvSpPr>
                  <p:cNvPr id="152" name="TextBox 151"/>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53" name="TextBox 152"/>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Help!</a:t>
                    </a:r>
                    <a:endParaRPr lang="en-US" sz="600" dirty="0">
                      <a:solidFill>
                        <a:schemeClr val="tx1"/>
                      </a:solidFill>
                      <a:latin typeface="Arial" pitchFamily="34" charset="0"/>
                      <a:cs typeface="Arial" pitchFamily="34" charset="0"/>
                    </a:endParaRPr>
                  </a:p>
                </p:txBody>
              </p:sp>
            </p:grpSp>
            <p:grpSp>
              <p:nvGrpSpPr>
                <p:cNvPr id="148" name="Group 15"/>
                <p:cNvGrpSpPr>
                  <a:grpSpLocks/>
                </p:cNvGrpSpPr>
                <p:nvPr/>
              </p:nvGrpSpPr>
              <p:grpSpPr bwMode="auto">
                <a:xfrm>
                  <a:off x="2880695" y="3017706"/>
                  <a:ext cx="3382612" cy="136692"/>
                  <a:chOff x="3155015" y="2834826"/>
                  <a:chExt cx="3382612" cy="136692"/>
                </a:xfrm>
              </p:grpSpPr>
              <p:sp>
                <p:nvSpPr>
                  <p:cNvPr id="149" name="TextBox 148"/>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50" name="TextBox 149"/>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64" name="Group 233"/>
          <p:cNvGrpSpPr/>
          <p:nvPr/>
        </p:nvGrpSpPr>
        <p:grpSpPr>
          <a:xfrm>
            <a:off x="5303520" y="1828800"/>
            <a:ext cx="3474720" cy="3931920"/>
            <a:chOff x="2743200" y="274320"/>
            <a:chExt cx="3474720" cy="3931920"/>
          </a:xfrm>
        </p:grpSpPr>
        <p:sp>
          <p:nvSpPr>
            <p:cNvPr id="165" name="Rectangle 13"/>
            <p:cNvSpPr/>
            <p:nvPr/>
          </p:nvSpPr>
          <p:spPr>
            <a:xfrm>
              <a:off x="2743200" y="274320"/>
              <a:ext cx="3474720" cy="3931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67" name="Group 15"/>
            <p:cNvGrpSpPr/>
            <p:nvPr/>
          </p:nvGrpSpPr>
          <p:grpSpPr>
            <a:xfrm>
              <a:off x="2788920" y="320040"/>
              <a:ext cx="3383280" cy="184785"/>
              <a:chOff x="2560320" y="960120"/>
              <a:chExt cx="5160937" cy="184785"/>
            </a:xfrm>
          </p:grpSpPr>
          <p:sp>
            <p:nvSpPr>
              <p:cNvPr id="168" name="Rectangle 167"/>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169" name="Rectangle 168"/>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71" name="Group 154"/>
          <p:cNvGrpSpPr/>
          <p:nvPr/>
        </p:nvGrpSpPr>
        <p:grpSpPr>
          <a:xfrm>
            <a:off x="5303520" y="5806440"/>
            <a:ext cx="3474720" cy="502920"/>
            <a:chOff x="5303520" y="5806440"/>
            <a:chExt cx="3474720" cy="502920"/>
          </a:xfrm>
        </p:grpSpPr>
        <p:grpSp>
          <p:nvGrpSpPr>
            <p:cNvPr id="173" name="Group 87"/>
            <p:cNvGrpSpPr/>
            <p:nvPr/>
          </p:nvGrpSpPr>
          <p:grpSpPr>
            <a:xfrm>
              <a:off x="5303520" y="5806440"/>
              <a:ext cx="3474720" cy="502920"/>
              <a:chOff x="2514600" y="914400"/>
              <a:chExt cx="4343400" cy="502920"/>
            </a:xfrm>
          </p:grpSpPr>
          <p:sp>
            <p:nvSpPr>
              <p:cNvPr id="209"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10" name="Group 15"/>
              <p:cNvGrpSpPr/>
              <p:nvPr/>
            </p:nvGrpSpPr>
            <p:grpSpPr>
              <a:xfrm>
                <a:off x="2560320" y="960120"/>
                <a:ext cx="4240530" cy="184785"/>
                <a:chOff x="2560320" y="960120"/>
                <a:chExt cx="4240530" cy="184785"/>
              </a:xfrm>
            </p:grpSpPr>
            <p:sp>
              <p:nvSpPr>
                <p:cNvPr id="211" name="Rectangle 210"/>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212" name="Rectangle 211"/>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sp>
          <p:nvSpPr>
            <p:cNvPr id="180" name="Rectangle 179"/>
            <p:cNvSpPr/>
            <p:nvPr/>
          </p:nvSpPr>
          <p:spPr>
            <a:xfrm>
              <a:off x="5303520" y="6263640"/>
              <a:ext cx="3474720" cy="4572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303520" y="6309360"/>
              <a:ext cx="3474720" cy="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97"/>
            <p:cNvGrpSpPr/>
            <p:nvPr/>
          </p:nvGrpSpPr>
          <p:grpSpPr>
            <a:xfrm>
              <a:off x="5394960" y="6080760"/>
              <a:ext cx="3291840" cy="137160"/>
              <a:chOff x="446817" y="2161735"/>
              <a:chExt cx="3291840" cy="137160"/>
            </a:xfrm>
          </p:grpSpPr>
          <p:sp>
            <p:nvSpPr>
              <p:cNvPr id="199" name="Rectangle 19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00" name="Group 52"/>
              <p:cNvGrpSpPr/>
              <p:nvPr/>
            </p:nvGrpSpPr>
            <p:grpSpPr>
              <a:xfrm>
                <a:off x="446817" y="2161735"/>
                <a:ext cx="3291840" cy="137160"/>
                <a:chOff x="274320" y="1600200"/>
                <a:chExt cx="3291840" cy="137160"/>
              </a:xfrm>
            </p:grpSpPr>
            <p:grpSp>
              <p:nvGrpSpPr>
                <p:cNvPr id="202" name="Group 11"/>
                <p:cNvGrpSpPr/>
                <p:nvPr/>
              </p:nvGrpSpPr>
              <p:grpSpPr>
                <a:xfrm>
                  <a:off x="274320" y="1600200"/>
                  <a:ext cx="3291840" cy="137160"/>
                  <a:chOff x="2468880" y="457200"/>
                  <a:chExt cx="3291840" cy="137160"/>
                </a:xfrm>
              </p:grpSpPr>
              <p:sp>
                <p:nvSpPr>
                  <p:cNvPr id="207" name="Rectangle 20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08" name="Rectangle 20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25"/>
                <p:cNvGrpSpPr/>
                <p:nvPr/>
              </p:nvGrpSpPr>
              <p:grpSpPr>
                <a:xfrm>
                  <a:off x="274320" y="1600200"/>
                  <a:ext cx="3291840" cy="137160"/>
                  <a:chOff x="274320" y="1828800"/>
                  <a:chExt cx="3291840" cy="137160"/>
                </a:xfrm>
              </p:grpSpPr>
              <p:sp>
                <p:nvSpPr>
                  <p:cNvPr id="205" name="Rectangle 20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0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Help!.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213" name="Group 193"/>
          <p:cNvGrpSpPr/>
          <p:nvPr/>
        </p:nvGrpSpPr>
        <p:grpSpPr>
          <a:xfrm>
            <a:off x="5394960" y="2103120"/>
            <a:ext cx="3291840" cy="3611880"/>
            <a:chOff x="4572000" y="1828800"/>
            <a:chExt cx="3291840" cy="3611880"/>
          </a:xfrm>
        </p:grpSpPr>
        <p:sp>
          <p:nvSpPr>
            <p:cNvPr id="214" name="Rectangle 213"/>
            <p:cNvSpPr/>
            <p:nvPr/>
          </p:nvSpPr>
          <p:spPr>
            <a:xfrm>
              <a:off x="4572000" y="1828800"/>
              <a:ext cx="3291840" cy="36118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215" name="Group 53"/>
            <p:cNvGrpSpPr/>
            <p:nvPr/>
          </p:nvGrpSpPr>
          <p:grpSpPr>
            <a:xfrm>
              <a:off x="4617720" y="1874520"/>
              <a:ext cx="3200400" cy="274320"/>
              <a:chOff x="1828800" y="1828800"/>
              <a:chExt cx="3200400" cy="274320"/>
            </a:xfrm>
          </p:grpSpPr>
          <p:sp>
            <p:nvSpPr>
              <p:cNvPr id="224" name="Rectangle 223"/>
              <p:cNvSpPr/>
              <p:nvPr/>
            </p:nvSpPr>
            <p:spPr>
              <a:xfrm>
                <a:off x="1828800" y="1828800"/>
                <a:ext cx="274320"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225" name="Rectangle 224"/>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latin typeface="Arial" pitchFamily="34" charset="0"/>
                    <a:cs typeface="Arial" pitchFamily="34" charset="0"/>
                  </a:rPr>
                  <a:t>Help!. </a:t>
                </a:r>
                <a:r>
                  <a:rPr lang="en-US" sz="700" dirty="0" smtClean="0">
                    <a:solidFill>
                      <a:schemeClr val="tx1">
                        <a:lumMod val="75000"/>
                        <a:lumOff val="25000"/>
                      </a:schemeClr>
                    </a:solidFill>
                    <a:latin typeface="Arial" pitchFamily="34" charset="0"/>
                    <a:cs typeface="Arial" pitchFamily="34" charset="0"/>
                  </a:rPr>
                  <a:t>The Beatles.</a:t>
                </a:r>
                <a:br>
                  <a:rPr lang="en-US" sz="700" dirty="0" smtClean="0">
                    <a:solidFill>
                      <a:schemeClr val="tx1">
                        <a:lumMod val="75000"/>
                        <a:lumOff val="25000"/>
                      </a:schemeClr>
                    </a:solidFill>
                    <a:latin typeface="Arial" pitchFamily="34" charset="0"/>
                    <a:cs typeface="Arial" pitchFamily="34" charset="0"/>
                  </a:rPr>
                </a:br>
                <a:r>
                  <a:rPr lang="en-US" sz="700" dirty="0" smtClean="0">
                    <a:solidFill>
                      <a:schemeClr val="tx1">
                        <a:lumMod val="75000"/>
                        <a:lumOff val="25000"/>
                      </a:schemeClr>
                    </a:solidFill>
                    <a:latin typeface="Arial" pitchFamily="34" charset="0"/>
                    <a:cs typeface="Arial" pitchFamily="34" charset="0"/>
                  </a:rPr>
                  <a:t>EMI/</a:t>
                </a:r>
                <a:r>
                  <a:rPr lang="en-US" sz="700" dirty="0" err="1" smtClean="0">
                    <a:solidFill>
                      <a:schemeClr val="tx1">
                        <a:lumMod val="75000"/>
                        <a:lumOff val="25000"/>
                      </a:schemeClr>
                    </a:solidFill>
                    <a:latin typeface="Arial" pitchFamily="34" charset="0"/>
                    <a:cs typeface="Arial" pitchFamily="34" charset="0"/>
                  </a:rPr>
                  <a:t>Parlophone</a:t>
                </a:r>
                <a:r>
                  <a:rPr lang="en-US" sz="700" dirty="0" smtClean="0">
                    <a:solidFill>
                      <a:schemeClr val="tx1">
                        <a:lumMod val="75000"/>
                        <a:lumOff val="25000"/>
                      </a:schemeClr>
                    </a:solidFill>
                    <a:latin typeface="Arial" pitchFamily="34" charset="0"/>
                    <a:cs typeface="Arial" pitchFamily="34" charset="0"/>
                  </a:rPr>
                  <a:t>, London, England (1965).</a:t>
                </a:r>
              </a:p>
            </p:txBody>
          </p:sp>
        </p:grpSp>
        <p:sp>
          <p:nvSpPr>
            <p:cNvPr id="216" name="Rectangle 215"/>
            <p:cNvSpPr/>
            <p:nvPr/>
          </p:nvSpPr>
          <p:spPr>
            <a:xfrm>
              <a:off x="4617720" y="52120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17" name="Group 10"/>
            <p:cNvGrpSpPr/>
            <p:nvPr/>
          </p:nvGrpSpPr>
          <p:grpSpPr>
            <a:xfrm>
              <a:off x="4572000" y="2194560"/>
              <a:ext cx="3291840" cy="137160"/>
              <a:chOff x="5349240" y="2194560"/>
              <a:chExt cx="3291840" cy="137160"/>
            </a:xfrm>
          </p:grpSpPr>
          <p:sp>
            <p:nvSpPr>
              <p:cNvPr id="220" name="Rectangle 219"/>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221" name="Rectangle 220"/>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a:t>
                </a:r>
                <a:r>
                  <a:rPr lang="en-US" sz="600" dirty="0" smtClean="0">
                    <a:solidFill>
                      <a:schemeClr val="bg1">
                        <a:lumMod val="50000"/>
                      </a:schemeClr>
                    </a:solidFill>
                    <a:latin typeface="Arial" pitchFamily="34" charset="0"/>
                    <a:cs typeface="Arial" pitchFamily="34" charset="0"/>
                  </a:rPr>
                  <a:t>content</a:t>
                </a:r>
                <a:r>
                  <a:rPr lang="en-US" sz="600" dirty="0" smtClean="0">
                    <a:solidFill>
                      <a:srgbClr val="003CB4"/>
                    </a:solidFill>
                    <a:latin typeface="Arial" pitchFamily="34" charset="0"/>
                    <a:cs typeface="Arial" pitchFamily="34" charset="0"/>
                  </a:rPr>
                  <a:t>  ::  everything</a:t>
                </a:r>
              </a:p>
            </p:txBody>
          </p:sp>
        </p:grpSp>
      </p:grpSp>
      <p:grpSp>
        <p:nvGrpSpPr>
          <p:cNvPr id="226" name="Group 162"/>
          <p:cNvGrpSpPr/>
          <p:nvPr/>
        </p:nvGrpSpPr>
        <p:grpSpPr>
          <a:xfrm>
            <a:off x="5440680" y="2743200"/>
            <a:ext cx="3200400" cy="888486"/>
            <a:chOff x="5440680" y="2743200"/>
            <a:chExt cx="3200400" cy="888486"/>
          </a:xfrm>
        </p:grpSpPr>
        <p:grpSp>
          <p:nvGrpSpPr>
            <p:cNvPr id="227" name="Group 145"/>
            <p:cNvGrpSpPr/>
            <p:nvPr/>
          </p:nvGrpSpPr>
          <p:grpSpPr>
            <a:xfrm>
              <a:off x="5440680" y="2743200"/>
              <a:ext cx="3200400" cy="156966"/>
              <a:chOff x="2468880" y="985266"/>
              <a:chExt cx="3200400" cy="156966"/>
            </a:xfrm>
          </p:grpSpPr>
          <p:grpSp>
            <p:nvGrpSpPr>
              <p:cNvPr id="264" name="Group 26"/>
              <p:cNvGrpSpPr/>
              <p:nvPr/>
            </p:nvGrpSpPr>
            <p:grpSpPr>
              <a:xfrm>
                <a:off x="2468880" y="985266"/>
                <a:ext cx="3200400" cy="137160"/>
                <a:chOff x="2468880" y="1143000"/>
                <a:chExt cx="3200400" cy="137160"/>
              </a:xfrm>
            </p:grpSpPr>
            <p:grpSp>
              <p:nvGrpSpPr>
                <p:cNvPr id="268" name="Group 25"/>
                <p:cNvGrpSpPr/>
                <p:nvPr/>
              </p:nvGrpSpPr>
              <p:grpSpPr>
                <a:xfrm>
                  <a:off x="2560320" y="1143000"/>
                  <a:ext cx="137160" cy="137160"/>
                  <a:chOff x="1828800" y="914400"/>
                  <a:chExt cx="137160" cy="137160"/>
                </a:xfrm>
              </p:grpSpPr>
              <p:sp>
                <p:nvSpPr>
                  <p:cNvPr id="270" name="Rectangle 26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Rectangle 26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5" name="Group 23"/>
              <p:cNvGrpSpPr/>
              <p:nvPr/>
            </p:nvGrpSpPr>
            <p:grpSpPr>
              <a:xfrm>
                <a:off x="2468880" y="985266"/>
                <a:ext cx="3200400" cy="156966"/>
                <a:chOff x="2468880" y="731520"/>
                <a:chExt cx="3200400" cy="156966"/>
              </a:xfrm>
            </p:grpSpPr>
            <p:sp>
              <p:nvSpPr>
                <p:cNvPr id="266" name="Rectangle 26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67" name="Rectangle 26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Help!</a:t>
                  </a:r>
                </a:p>
              </p:txBody>
            </p:sp>
          </p:grpSp>
        </p:grpSp>
        <p:grpSp>
          <p:nvGrpSpPr>
            <p:cNvPr id="228" name="Group 145"/>
            <p:cNvGrpSpPr/>
            <p:nvPr/>
          </p:nvGrpSpPr>
          <p:grpSpPr>
            <a:xfrm>
              <a:off x="5440680" y="2926080"/>
              <a:ext cx="3200400" cy="156966"/>
              <a:chOff x="2468880" y="985266"/>
              <a:chExt cx="3200400" cy="156966"/>
            </a:xfrm>
          </p:grpSpPr>
          <p:grpSp>
            <p:nvGrpSpPr>
              <p:cNvPr id="256" name="Group 26"/>
              <p:cNvGrpSpPr/>
              <p:nvPr/>
            </p:nvGrpSpPr>
            <p:grpSpPr>
              <a:xfrm>
                <a:off x="2468880" y="985266"/>
                <a:ext cx="3200400" cy="137160"/>
                <a:chOff x="2468880" y="1143000"/>
                <a:chExt cx="3200400" cy="137160"/>
              </a:xfrm>
            </p:grpSpPr>
            <p:grpSp>
              <p:nvGrpSpPr>
                <p:cNvPr id="260" name="Group 25"/>
                <p:cNvGrpSpPr/>
                <p:nvPr/>
              </p:nvGrpSpPr>
              <p:grpSpPr>
                <a:xfrm>
                  <a:off x="2560320" y="1143000"/>
                  <a:ext cx="137160" cy="137160"/>
                  <a:chOff x="1828800" y="914400"/>
                  <a:chExt cx="137160" cy="137160"/>
                </a:xfrm>
              </p:grpSpPr>
              <p:sp>
                <p:nvSpPr>
                  <p:cNvPr id="262" name="Rectangle 26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Rectangle 260"/>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7" name="Group 23"/>
              <p:cNvGrpSpPr/>
              <p:nvPr/>
            </p:nvGrpSpPr>
            <p:grpSpPr>
              <a:xfrm>
                <a:off x="2468880" y="985266"/>
                <a:ext cx="3200400" cy="156966"/>
                <a:chOff x="2468880" y="731520"/>
                <a:chExt cx="3200400" cy="156966"/>
              </a:xfrm>
            </p:grpSpPr>
            <p:sp>
              <p:nvSpPr>
                <p:cNvPr id="258" name="Rectangle 25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9" name="Rectangle 25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night before</a:t>
                  </a:r>
                </a:p>
              </p:txBody>
            </p:sp>
          </p:grpSp>
        </p:grpSp>
        <p:grpSp>
          <p:nvGrpSpPr>
            <p:cNvPr id="229" name="Group 145"/>
            <p:cNvGrpSpPr/>
            <p:nvPr/>
          </p:nvGrpSpPr>
          <p:grpSpPr>
            <a:xfrm>
              <a:off x="5440680" y="3108960"/>
              <a:ext cx="3200400" cy="156966"/>
              <a:chOff x="2468880" y="985266"/>
              <a:chExt cx="3200400" cy="156966"/>
            </a:xfrm>
          </p:grpSpPr>
          <p:grpSp>
            <p:nvGrpSpPr>
              <p:cNvPr id="248" name="Group 26"/>
              <p:cNvGrpSpPr/>
              <p:nvPr/>
            </p:nvGrpSpPr>
            <p:grpSpPr>
              <a:xfrm>
                <a:off x="2468880" y="985266"/>
                <a:ext cx="3200400" cy="137160"/>
                <a:chOff x="2468880" y="1143000"/>
                <a:chExt cx="3200400" cy="137160"/>
              </a:xfrm>
            </p:grpSpPr>
            <p:grpSp>
              <p:nvGrpSpPr>
                <p:cNvPr id="252" name="Group 25"/>
                <p:cNvGrpSpPr/>
                <p:nvPr/>
              </p:nvGrpSpPr>
              <p:grpSpPr>
                <a:xfrm>
                  <a:off x="2560320" y="1143000"/>
                  <a:ext cx="137160" cy="137160"/>
                  <a:chOff x="1828800" y="914400"/>
                  <a:chExt cx="137160" cy="137160"/>
                </a:xfrm>
              </p:grpSpPr>
              <p:sp>
                <p:nvSpPr>
                  <p:cNvPr id="254" name="Rectangle 25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3" name="Rectangle 25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9" name="Group 23"/>
              <p:cNvGrpSpPr/>
              <p:nvPr/>
            </p:nvGrpSpPr>
            <p:grpSpPr>
              <a:xfrm>
                <a:off x="2468880" y="985266"/>
                <a:ext cx="3200400" cy="156966"/>
                <a:chOff x="2468880" y="731520"/>
                <a:chExt cx="3200400" cy="156966"/>
              </a:xfrm>
            </p:grpSpPr>
            <p:sp>
              <p:nvSpPr>
                <p:cNvPr id="250" name="Rectangle 249"/>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1" name="Rectangle 250"/>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You’ve got to hide your love away</a:t>
                  </a:r>
                </a:p>
              </p:txBody>
            </p:sp>
          </p:grpSp>
        </p:grpSp>
        <p:grpSp>
          <p:nvGrpSpPr>
            <p:cNvPr id="230" name="Group 145"/>
            <p:cNvGrpSpPr/>
            <p:nvPr/>
          </p:nvGrpSpPr>
          <p:grpSpPr>
            <a:xfrm>
              <a:off x="5440680" y="3291840"/>
              <a:ext cx="3200400" cy="156966"/>
              <a:chOff x="2468880" y="985266"/>
              <a:chExt cx="3200400" cy="156966"/>
            </a:xfrm>
          </p:grpSpPr>
          <p:grpSp>
            <p:nvGrpSpPr>
              <p:cNvPr id="240" name="Group 26"/>
              <p:cNvGrpSpPr/>
              <p:nvPr/>
            </p:nvGrpSpPr>
            <p:grpSpPr>
              <a:xfrm>
                <a:off x="2468880" y="985266"/>
                <a:ext cx="3200400" cy="137160"/>
                <a:chOff x="2468880" y="1143000"/>
                <a:chExt cx="3200400" cy="137160"/>
              </a:xfrm>
            </p:grpSpPr>
            <p:grpSp>
              <p:nvGrpSpPr>
                <p:cNvPr id="244" name="Group 25"/>
                <p:cNvGrpSpPr/>
                <p:nvPr/>
              </p:nvGrpSpPr>
              <p:grpSpPr>
                <a:xfrm>
                  <a:off x="2560320" y="1143000"/>
                  <a:ext cx="137160" cy="137160"/>
                  <a:chOff x="1828800" y="914400"/>
                  <a:chExt cx="137160" cy="137160"/>
                </a:xfrm>
              </p:grpSpPr>
              <p:sp>
                <p:nvSpPr>
                  <p:cNvPr id="246" name="Rectangle 24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5" name="Rectangle 24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1" name="Group 23"/>
              <p:cNvGrpSpPr/>
              <p:nvPr/>
            </p:nvGrpSpPr>
            <p:grpSpPr>
              <a:xfrm>
                <a:off x="2468880" y="985266"/>
                <a:ext cx="3200400" cy="156966"/>
                <a:chOff x="2468880" y="731520"/>
                <a:chExt cx="3200400" cy="156966"/>
              </a:xfrm>
            </p:grpSpPr>
            <p:sp>
              <p:nvSpPr>
                <p:cNvPr id="242" name="Rectangle 241"/>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43" name="Rectangle 242"/>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 need you (Harrison)</a:t>
                  </a:r>
                </a:p>
              </p:txBody>
            </p:sp>
          </p:grpSp>
        </p:grpSp>
        <p:grpSp>
          <p:nvGrpSpPr>
            <p:cNvPr id="231" name="Group 145"/>
            <p:cNvGrpSpPr/>
            <p:nvPr/>
          </p:nvGrpSpPr>
          <p:grpSpPr>
            <a:xfrm>
              <a:off x="5440680" y="3474720"/>
              <a:ext cx="3200400" cy="156966"/>
              <a:chOff x="2468880" y="985266"/>
              <a:chExt cx="3200400" cy="156966"/>
            </a:xfrm>
          </p:grpSpPr>
          <p:grpSp>
            <p:nvGrpSpPr>
              <p:cNvPr id="232" name="Group 26"/>
              <p:cNvGrpSpPr/>
              <p:nvPr/>
            </p:nvGrpSpPr>
            <p:grpSpPr>
              <a:xfrm>
                <a:off x="2468880" y="985266"/>
                <a:ext cx="3200400" cy="137160"/>
                <a:chOff x="2468880" y="1143000"/>
                <a:chExt cx="3200400" cy="137160"/>
              </a:xfrm>
            </p:grpSpPr>
            <p:grpSp>
              <p:nvGrpSpPr>
                <p:cNvPr id="236" name="Group 25"/>
                <p:cNvGrpSpPr/>
                <p:nvPr/>
              </p:nvGrpSpPr>
              <p:grpSpPr>
                <a:xfrm>
                  <a:off x="2560320" y="1143000"/>
                  <a:ext cx="137160" cy="137160"/>
                  <a:chOff x="1828800" y="914400"/>
                  <a:chExt cx="137160" cy="137160"/>
                </a:xfrm>
              </p:grpSpPr>
              <p:sp>
                <p:nvSpPr>
                  <p:cNvPr id="238" name="Rectangle 23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7" name="Rectangle 23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33" name="Group 23"/>
              <p:cNvGrpSpPr/>
              <p:nvPr/>
            </p:nvGrpSpPr>
            <p:grpSpPr>
              <a:xfrm>
                <a:off x="2468880" y="985266"/>
                <a:ext cx="3200400" cy="156966"/>
                <a:chOff x="2468880" y="731520"/>
                <a:chExt cx="3200400" cy="156966"/>
              </a:xfrm>
            </p:grpSpPr>
            <p:sp>
              <p:nvSpPr>
                <p:cNvPr id="234" name="Rectangle 23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35" name="Rectangle 23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Another girl</a:t>
                  </a:r>
                </a:p>
              </p:txBody>
            </p:sp>
          </p:grpSp>
        </p:grpSp>
      </p:grpSp>
      <p:grpSp>
        <p:nvGrpSpPr>
          <p:cNvPr id="272" name="Group 145"/>
          <p:cNvGrpSpPr/>
          <p:nvPr/>
        </p:nvGrpSpPr>
        <p:grpSpPr>
          <a:xfrm>
            <a:off x="5440680" y="3657600"/>
            <a:ext cx="3200400" cy="156966"/>
            <a:chOff x="2468880" y="985266"/>
            <a:chExt cx="3200400" cy="156966"/>
          </a:xfrm>
        </p:grpSpPr>
        <p:grpSp>
          <p:nvGrpSpPr>
            <p:cNvPr id="273" name="Group 26"/>
            <p:cNvGrpSpPr/>
            <p:nvPr/>
          </p:nvGrpSpPr>
          <p:grpSpPr>
            <a:xfrm>
              <a:off x="2468880" y="985266"/>
              <a:ext cx="3200400" cy="137160"/>
              <a:chOff x="2468880" y="1143000"/>
              <a:chExt cx="3200400" cy="137160"/>
            </a:xfrm>
          </p:grpSpPr>
          <p:grpSp>
            <p:nvGrpSpPr>
              <p:cNvPr id="277" name="Group 25"/>
              <p:cNvGrpSpPr/>
              <p:nvPr/>
            </p:nvGrpSpPr>
            <p:grpSpPr>
              <a:xfrm>
                <a:off x="2560320" y="1143000"/>
                <a:ext cx="137160" cy="137160"/>
                <a:chOff x="1828800" y="914400"/>
                <a:chExt cx="137160" cy="137160"/>
              </a:xfrm>
            </p:grpSpPr>
            <p:sp>
              <p:nvSpPr>
                <p:cNvPr id="279" name="Rectangle 27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8" name="Rectangle 27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74" name="Group 23"/>
            <p:cNvGrpSpPr/>
            <p:nvPr/>
          </p:nvGrpSpPr>
          <p:grpSpPr>
            <a:xfrm>
              <a:off x="2468880" y="985266"/>
              <a:ext cx="3200400" cy="156966"/>
              <a:chOff x="2468880" y="731520"/>
              <a:chExt cx="3200400" cy="156966"/>
            </a:xfrm>
          </p:grpSpPr>
          <p:sp>
            <p:nvSpPr>
              <p:cNvPr id="275" name="Rectangle 27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6" name="Rectangle 27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You’re going to lose that girl</a:t>
                </a:r>
              </a:p>
            </p:txBody>
          </p:sp>
        </p:grpSp>
      </p:grpSp>
      <p:grpSp>
        <p:nvGrpSpPr>
          <p:cNvPr id="281" name="Group 145"/>
          <p:cNvGrpSpPr/>
          <p:nvPr/>
        </p:nvGrpSpPr>
        <p:grpSpPr>
          <a:xfrm>
            <a:off x="5440680" y="3840480"/>
            <a:ext cx="3200400" cy="156966"/>
            <a:chOff x="2468880" y="985266"/>
            <a:chExt cx="3200400" cy="156966"/>
          </a:xfrm>
        </p:grpSpPr>
        <p:grpSp>
          <p:nvGrpSpPr>
            <p:cNvPr id="282" name="Group 26"/>
            <p:cNvGrpSpPr/>
            <p:nvPr/>
          </p:nvGrpSpPr>
          <p:grpSpPr>
            <a:xfrm>
              <a:off x="2468880" y="985266"/>
              <a:ext cx="3200400" cy="137160"/>
              <a:chOff x="2468880" y="1143000"/>
              <a:chExt cx="3200400" cy="137160"/>
            </a:xfrm>
          </p:grpSpPr>
          <p:grpSp>
            <p:nvGrpSpPr>
              <p:cNvPr id="287" name="Group 25"/>
              <p:cNvGrpSpPr/>
              <p:nvPr/>
            </p:nvGrpSpPr>
            <p:grpSpPr>
              <a:xfrm>
                <a:off x="2560320" y="1143000"/>
                <a:ext cx="137160" cy="137160"/>
                <a:chOff x="1828800" y="914400"/>
                <a:chExt cx="137160" cy="137160"/>
              </a:xfrm>
            </p:grpSpPr>
            <p:sp>
              <p:nvSpPr>
                <p:cNvPr id="290" name="Rectangle 28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8" name="Rectangle 28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83" name="Group 23"/>
            <p:cNvGrpSpPr/>
            <p:nvPr/>
          </p:nvGrpSpPr>
          <p:grpSpPr>
            <a:xfrm>
              <a:off x="2468880" y="985266"/>
              <a:ext cx="3200400" cy="156966"/>
              <a:chOff x="2468880" y="731520"/>
              <a:chExt cx="3200400" cy="156966"/>
            </a:xfrm>
          </p:grpSpPr>
          <p:sp>
            <p:nvSpPr>
              <p:cNvPr id="285" name="Rectangle 28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86" name="Rectangle 28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Ticket to ride</a:t>
                </a:r>
              </a:p>
            </p:txBody>
          </p:sp>
        </p:grpSp>
      </p:grpSp>
      <p:grpSp>
        <p:nvGrpSpPr>
          <p:cNvPr id="292" name="Group 145"/>
          <p:cNvGrpSpPr/>
          <p:nvPr/>
        </p:nvGrpSpPr>
        <p:grpSpPr>
          <a:xfrm>
            <a:off x="5440680" y="4023360"/>
            <a:ext cx="3200400" cy="156966"/>
            <a:chOff x="2468880" y="985266"/>
            <a:chExt cx="3200400" cy="156966"/>
          </a:xfrm>
        </p:grpSpPr>
        <p:grpSp>
          <p:nvGrpSpPr>
            <p:cNvPr id="293" name="Group 26"/>
            <p:cNvGrpSpPr/>
            <p:nvPr/>
          </p:nvGrpSpPr>
          <p:grpSpPr>
            <a:xfrm>
              <a:off x="2468880" y="985266"/>
              <a:ext cx="3200400" cy="137160"/>
              <a:chOff x="2468880" y="1143000"/>
              <a:chExt cx="3200400" cy="137160"/>
            </a:xfrm>
          </p:grpSpPr>
          <p:grpSp>
            <p:nvGrpSpPr>
              <p:cNvPr id="297" name="Group 25"/>
              <p:cNvGrpSpPr/>
              <p:nvPr/>
            </p:nvGrpSpPr>
            <p:grpSpPr>
              <a:xfrm>
                <a:off x="2560320" y="1143000"/>
                <a:ext cx="137160" cy="137160"/>
                <a:chOff x="1828800" y="914400"/>
                <a:chExt cx="137160" cy="137160"/>
              </a:xfrm>
            </p:grpSpPr>
            <p:sp>
              <p:nvSpPr>
                <p:cNvPr id="299" name="Rectangle 29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8" name="Rectangle 29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94" name="Group 23"/>
            <p:cNvGrpSpPr/>
            <p:nvPr/>
          </p:nvGrpSpPr>
          <p:grpSpPr>
            <a:xfrm>
              <a:off x="2468880" y="985266"/>
              <a:ext cx="3200400" cy="156966"/>
              <a:chOff x="2468880" y="731520"/>
              <a:chExt cx="3200400" cy="156966"/>
            </a:xfrm>
          </p:grpSpPr>
          <p:sp>
            <p:nvSpPr>
              <p:cNvPr id="295" name="Rectangle 29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96" name="Rectangle 29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Act naturally (Russell and Morrison)</a:t>
                </a:r>
              </a:p>
            </p:txBody>
          </p:sp>
        </p:grpSp>
      </p:grpSp>
      <p:grpSp>
        <p:nvGrpSpPr>
          <p:cNvPr id="305" name="Group 145"/>
          <p:cNvGrpSpPr/>
          <p:nvPr/>
        </p:nvGrpSpPr>
        <p:grpSpPr>
          <a:xfrm>
            <a:off x="5440680" y="4206240"/>
            <a:ext cx="3200400" cy="156966"/>
            <a:chOff x="2468880" y="985266"/>
            <a:chExt cx="3200400" cy="156966"/>
          </a:xfrm>
        </p:grpSpPr>
        <p:grpSp>
          <p:nvGrpSpPr>
            <p:cNvPr id="306" name="Group 26"/>
            <p:cNvGrpSpPr/>
            <p:nvPr/>
          </p:nvGrpSpPr>
          <p:grpSpPr>
            <a:xfrm>
              <a:off x="2468880" y="985266"/>
              <a:ext cx="3200400" cy="137160"/>
              <a:chOff x="2468880" y="1143000"/>
              <a:chExt cx="3200400" cy="137160"/>
            </a:xfrm>
          </p:grpSpPr>
          <p:grpSp>
            <p:nvGrpSpPr>
              <p:cNvPr id="310" name="Group 25"/>
              <p:cNvGrpSpPr/>
              <p:nvPr/>
            </p:nvGrpSpPr>
            <p:grpSpPr>
              <a:xfrm>
                <a:off x="2560320" y="1143000"/>
                <a:ext cx="137160" cy="137160"/>
                <a:chOff x="1828800" y="914400"/>
                <a:chExt cx="137160" cy="137160"/>
              </a:xfrm>
            </p:grpSpPr>
            <p:sp>
              <p:nvSpPr>
                <p:cNvPr id="312" name="Rectangle 31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1" name="Rectangle 310"/>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07" name="Group 23"/>
            <p:cNvGrpSpPr/>
            <p:nvPr/>
          </p:nvGrpSpPr>
          <p:grpSpPr>
            <a:xfrm>
              <a:off x="2468880" y="985266"/>
              <a:ext cx="3200400" cy="156966"/>
              <a:chOff x="2468880" y="731520"/>
              <a:chExt cx="3200400" cy="156966"/>
            </a:xfrm>
          </p:grpSpPr>
          <p:sp>
            <p:nvSpPr>
              <p:cNvPr id="308" name="Rectangle 30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09" name="Rectangle 30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It’s only love</a:t>
                </a:r>
              </a:p>
            </p:txBody>
          </p:sp>
        </p:grpSp>
      </p:grpSp>
      <p:grpSp>
        <p:nvGrpSpPr>
          <p:cNvPr id="314" name="Group 313"/>
          <p:cNvGrpSpPr/>
          <p:nvPr/>
        </p:nvGrpSpPr>
        <p:grpSpPr>
          <a:xfrm>
            <a:off x="5440680" y="4389120"/>
            <a:ext cx="3200400" cy="888486"/>
            <a:chOff x="5440680" y="4389120"/>
            <a:chExt cx="3200400" cy="888486"/>
          </a:xfrm>
        </p:grpSpPr>
        <p:grpSp>
          <p:nvGrpSpPr>
            <p:cNvPr id="315" name="Group 145"/>
            <p:cNvGrpSpPr/>
            <p:nvPr/>
          </p:nvGrpSpPr>
          <p:grpSpPr>
            <a:xfrm>
              <a:off x="5440680" y="4389120"/>
              <a:ext cx="3200400" cy="156966"/>
              <a:chOff x="2468880" y="985266"/>
              <a:chExt cx="3200400" cy="156966"/>
            </a:xfrm>
          </p:grpSpPr>
          <p:grpSp>
            <p:nvGrpSpPr>
              <p:cNvPr id="352" name="Group 26"/>
              <p:cNvGrpSpPr/>
              <p:nvPr/>
            </p:nvGrpSpPr>
            <p:grpSpPr>
              <a:xfrm>
                <a:off x="2468880" y="985266"/>
                <a:ext cx="3200400" cy="137160"/>
                <a:chOff x="2468880" y="1143000"/>
                <a:chExt cx="3200400" cy="137160"/>
              </a:xfrm>
            </p:grpSpPr>
            <p:grpSp>
              <p:nvGrpSpPr>
                <p:cNvPr id="356" name="Group 25"/>
                <p:cNvGrpSpPr/>
                <p:nvPr/>
              </p:nvGrpSpPr>
              <p:grpSpPr>
                <a:xfrm>
                  <a:off x="2560320" y="1143000"/>
                  <a:ext cx="137160" cy="137160"/>
                  <a:chOff x="1828800" y="914400"/>
                  <a:chExt cx="137160" cy="137160"/>
                </a:xfrm>
              </p:grpSpPr>
              <p:sp>
                <p:nvSpPr>
                  <p:cNvPr id="358" name="Rectangle 1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1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7" name="Rectangle 1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53" name="Group 23"/>
              <p:cNvGrpSpPr/>
              <p:nvPr/>
            </p:nvGrpSpPr>
            <p:grpSpPr>
              <a:xfrm>
                <a:off x="2468880" y="985266"/>
                <a:ext cx="3200400" cy="156966"/>
                <a:chOff x="2468880" y="731520"/>
                <a:chExt cx="3200400" cy="156966"/>
              </a:xfrm>
            </p:grpSpPr>
            <p:sp>
              <p:nvSpPr>
                <p:cNvPr id="354" name="Rectangle 1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55" name="Rectangle 1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like me too much (Harrison)</a:t>
                  </a:r>
                </a:p>
              </p:txBody>
            </p:sp>
          </p:grpSp>
        </p:grpSp>
        <p:grpSp>
          <p:nvGrpSpPr>
            <p:cNvPr id="316" name="Group 145"/>
            <p:cNvGrpSpPr/>
            <p:nvPr/>
          </p:nvGrpSpPr>
          <p:grpSpPr>
            <a:xfrm>
              <a:off x="5440680" y="4572000"/>
              <a:ext cx="3200400" cy="156966"/>
              <a:chOff x="2468880" y="985266"/>
              <a:chExt cx="3200400" cy="156966"/>
            </a:xfrm>
          </p:grpSpPr>
          <p:grpSp>
            <p:nvGrpSpPr>
              <p:cNvPr id="344" name="Group 26"/>
              <p:cNvGrpSpPr/>
              <p:nvPr/>
            </p:nvGrpSpPr>
            <p:grpSpPr>
              <a:xfrm>
                <a:off x="2468880" y="985266"/>
                <a:ext cx="3200400" cy="137160"/>
                <a:chOff x="2468880" y="1143000"/>
                <a:chExt cx="3200400" cy="137160"/>
              </a:xfrm>
            </p:grpSpPr>
            <p:grpSp>
              <p:nvGrpSpPr>
                <p:cNvPr id="348" name="Group 25"/>
                <p:cNvGrpSpPr/>
                <p:nvPr/>
              </p:nvGrpSpPr>
              <p:grpSpPr>
                <a:xfrm>
                  <a:off x="2560320" y="1143000"/>
                  <a:ext cx="137160" cy="137160"/>
                  <a:chOff x="1828800" y="914400"/>
                  <a:chExt cx="137160" cy="137160"/>
                </a:xfrm>
              </p:grpSpPr>
              <p:sp>
                <p:nvSpPr>
                  <p:cNvPr id="350" name="Rectangle 34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9" name="Rectangle 34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45" name="Group 23"/>
              <p:cNvGrpSpPr/>
              <p:nvPr/>
            </p:nvGrpSpPr>
            <p:grpSpPr>
              <a:xfrm>
                <a:off x="2468880" y="985266"/>
                <a:ext cx="3200400" cy="156966"/>
                <a:chOff x="2468880" y="731520"/>
                <a:chExt cx="3200400" cy="156966"/>
              </a:xfrm>
            </p:grpSpPr>
            <p:sp>
              <p:nvSpPr>
                <p:cNvPr id="346" name="Rectangle 34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47" name="Rectangle 34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Tell me what you see</a:t>
                  </a:r>
                </a:p>
              </p:txBody>
            </p:sp>
          </p:grpSp>
        </p:grpSp>
        <p:grpSp>
          <p:nvGrpSpPr>
            <p:cNvPr id="317" name="Group 145"/>
            <p:cNvGrpSpPr/>
            <p:nvPr/>
          </p:nvGrpSpPr>
          <p:grpSpPr>
            <a:xfrm>
              <a:off x="5440680" y="4754880"/>
              <a:ext cx="3200400" cy="156966"/>
              <a:chOff x="2468880" y="985266"/>
              <a:chExt cx="3200400" cy="156966"/>
            </a:xfrm>
          </p:grpSpPr>
          <p:grpSp>
            <p:nvGrpSpPr>
              <p:cNvPr id="336" name="Group 26"/>
              <p:cNvGrpSpPr/>
              <p:nvPr/>
            </p:nvGrpSpPr>
            <p:grpSpPr>
              <a:xfrm>
                <a:off x="2468880" y="985266"/>
                <a:ext cx="3200400" cy="137160"/>
                <a:chOff x="2468880" y="1143000"/>
                <a:chExt cx="3200400" cy="137160"/>
              </a:xfrm>
            </p:grpSpPr>
            <p:grpSp>
              <p:nvGrpSpPr>
                <p:cNvPr id="340" name="Group 25"/>
                <p:cNvGrpSpPr/>
                <p:nvPr/>
              </p:nvGrpSpPr>
              <p:grpSpPr>
                <a:xfrm>
                  <a:off x="2560320" y="1143000"/>
                  <a:ext cx="137160" cy="137160"/>
                  <a:chOff x="1828800" y="914400"/>
                  <a:chExt cx="137160" cy="137160"/>
                </a:xfrm>
              </p:grpSpPr>
              <p:sp>
                <p:nvSpPr>
                  <p:cNvPr id="342" name="Rectangle 34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1" name="Rectangle 340"/>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37" name="Group 23"/>
              <p:cNvGrpSpPr/>
              <p:nvPr/>
            </p:nvGrpSpPr>
            <p:grpSpPr>
              <a:xfrm>
                <a:off x="2468880" y="985266"/>
                <a:ext cx="3200400" cy="156966"/>
                <a:chOff x="2468880" y="731520"/>
                <a:chExt cx="3200400" cy="156966"/>
              </a:xfrm>
            </p:grpSpPr>
            <p:sp>
              <p:nvSpPr>
                <p:cNvPr id="338" name="Rectangle 33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39" name="Rectangle 33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I’ve just seen a face</a:t>
                  </a:r>
                </a:p>
              </p:txBody>
            </p:sp>
          </p:grpSp>
        </p:grpSp>
        <p:grpSp>
          <p:nvGrpSpPr>
            <p:cNvPr id="318" name="Group 145"/>
            <p:cNvGrpSpPr/>
            <p:nvPr/>
          </p:nvGrpSpPr>
          <p:grpSpPr>
            <a:xfrm>
              <a:off x="5440680" y="4937760"/>
              <a:ext cx="3200400" cy="156966"/>
              <a:chOff x="2468880" y="985266"/>
              <a:chExt cx="3200400" cy="156966"/>
            </a:xfrm>
          </p:grpSpPr>
          <p:grpSp>
            <p:nvGrpSpPr>
              <p:cNvPr id="328" name="Group 26"/>
              <p:cNvGrpSpPr/>
              <p:nvPr/>
            </p:nvGrpSpPr>
            <p:grpSpPr>
              <a:xfrm>
                <a:off x="2468880" y="985266"/>
                <a:ext cx="3200400" cy="137160"/>
                <a:chOff x="2468880" y="1143000"/>
                <a:chExt cx="3200400" cy="137160"/>
              </a:xfrm>
            </p:grpSpPr>
            <p:grpSp>
              <p:nvGrpSpPr>
                <p:cNvPr id="332" name="Group 25"/>
                <p:cNvGrpSpPr/>
                <p:nvPr/>
              </p:nvGrpSpPr>
              <p:grpSpPr>
                <a:xfrm>
                  <a:off x="2560320" y="1143000"/>
                  <a:ext cx="137160" cy="137160"/>
                  <a:chOff x="1828800" y="914400"/>
                  <a:chExt cx="137160" cy="137160"/>
                </a:xfrm>
              </p:grpSpPr>
              <p:sp>
                <p:nvSpPr>
                  <p:cNvPr id="334" name="Rectangle 33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3" name="Rectangle 33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29" name="Group 23"/>
              <p:cNvGrpSpPr/>
              <p:nvPr/>
            </p:nvGrpSpPr>
            <p:grpSpPr>
              <a:xfrm>
                <a:off x="2468880" y="985266"/>
                <a:ext cx="3200400" cy="156966"/>
                <a:chOff x="2468880" y="731520"/>
                <a:chExt cx="3200400" cy="156966"/>
              </a:xfrm>
            </p:grpSpPr>
            <p:sp>
              <p:nvSpPr>
                <p:cNvPr id="330" name="Rectangle 329"/>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31" name="Rectangle 330"/>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Yesterday</a:t>
                  </a:r>
                </a:p>
              </p:txBody>
            </p:sp>
          </p:grpSp>
        </p:grpSp>
        <p:grpSp>
          <p:nvGrpSpPr>
            <p:cNvPr id="319" name="Group 145"/>
            <p:cNvGrpSpPr/>
            <p:nvPr/>
          </p:nvGrpSpPr>
          <p:grpSpPr>
            <a:xfrm>
              <a:off x="5440680" y="5120640"/>
              <a:ext cx="3200400" cy="156966"/>
              <a:chOff x="2468880" y="985266"/>
              <a:chExt cx="3200400" cy="156966"/>
            </a:xfrm>
          </p:grpSpPr>
          <p:grpSp>
            <p:nvGrpSpPr>
              <p:cNvPr id="320" name="Group 26"/>
              <p:cNvGrpSpPr/>
              <p:nvPr/>
            </p:nvGrpSpPr>
            <p:grpSpPr>
              <a:xfrm>
                <a:off x="2468880" y="985266"/>
                <a:ext cx="3200400" cy="137160"/>
                <a:chOff x="2468880" y="1143000"/>
                <a:chExt cx="3200400" cy="137160"/>
              </a:xfrm>
            </p:grpSpPr>
            <p:grpSp>
              <p:nvGrpSpPr>
                <p:cNvPr id="324" name="Group 25"/>
                <p:cNvGrpSpPr/>
                <p:nvPr/>
              </p:nvGrpSpPr>
              <p:grpSpPr>
                <a:xfrm>
                  <a:off x="2560320" y="1143000"/>
                  <a:ext cx="137160" cy="137160"/>
                  <a:chOff x="1828800" y="914400"/>
                  <a:chExt cx="137160" cy="137160"/>
                </a:xfrm>
              </p:grpSpPr>
              <p:sp>
                <p:nvSpPr>
                  <p:cNvPr id="326" name="Rectangle 32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5" name="Rectangle 32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21" name="Group 23"/>
              <p:cNvGrpSpPr/>
              <p:nvPr/>
            </p:nvGrpSpPr>
            <p:grpSpPr>
              <a:xfrm>
                <a:off x="2468880" y="985266"/>
                <a:ext cx="3200400" cy="156966"/>
                <a:chOff x="2468880" y="731520"/>
                <a:chExt cx="3200400" cy="156966"/>
              </a:xfrm>
            </p:grpSpPr>
            <p:sp>
              <p:nvSpPr>
                <p:cNvPr id="322" name="Rectangle 321"/>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23" name="Rectangle 322"/>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Dizzy Miss </a:t>
                  </a:r>
                  <a:r>
                    <a:rPr lang="en-US" sz="600" dirty="0" err="1" smtClean="0">
                      <a:solidFill>
                        <a:schemeClr val="tx1"/>
                      </a:solidFill>
                      <a:latin typeface="Arial" pitchFamily="34" charset="0"/>
                      <a:cs typeface="Arial" pitchFamily="34" charset="0"/>
                    </a:rPr>
                    <a:t>Lizzy</a:t>
                  </a:r>
                  <a:r>
                    <a:rPr lang="en-US" sz="600" dirty="0" smtClean="0">
                      <a:solidFill>
                        <a:schemeClr val="tx1"/>
                      </a:solidFill>
                      <a:latin typeface="Arial" pitchFamily="34" charset="0"/>
                      <a:cs typeface="Arial" pitchFamily="34" charset="0"/>
                    </a:rPr>
                    <a:t> (Williams)</a:t>
                  </a:r>
                </a:p>
              </p:txBody>
            </p:sp>
          </p:grpSp>
        </p:grpSp>
      </p:grpSp>
      <p:grpSp>
        <p:nvGrpSpPr>
          <p:cNvPr id="304" name="Group 303"/>
          <p:cNvGrpSpPr/>
          <p:nvPr/>
        </p:nvGrpSpPr>
        <p:grpSpPr>
          <a:xfrm>
            <a:off x="320040" y="5669280"/>
            <a:ext cx="4754880" cy="320040"/>
            <a:chOff x="274320" y="2743200"/>
            <a:chExt cx="4754880" cy="320040"/>
          </a:xfrm>
        </p:grpSpPr>
        <p:grpSp>
          <p:nvGrpSpPr>
            <p:cNvPr id="360" name="Group 16"/>
            <p:cNvGrpSpPr/>
            <p:nvPr/>
          </p:nvGrpSpPr>
          <p:grpSpPr>
            <a:xfrm>
              <a:off x="274320" y="2743200"/>
              <a:ext cx="4754880" cy="320040"/>
              <a:chOff x="274320" y="274320"/>
              <a:chExt cx="4754880" cy="320040"/>
            </a:xfrm>
          </p:grpSpPr>
          <p:sp>
            <p:nvSpPr>
              <p:cNvPr id="364" name="Rectangle 363"/>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365" name="Rectangle 364"/>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366" name="Rectangle 365"/>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67" name="Rectangle 366"/>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361" name="Group 55"/>
            <p:cNvGrpSpPr/>
            <p:nvPr/>
          </p:nvGrpSpPr>
          <p:grpSpPr>
            <a:xfrm>
              <a:off x="365760" y="2802119"/>
              <a:ext cx="202203" cy="202203"/>
              <a:chOff x="1169397" y="2906757"/>
              <a:chExt cx="202203" cy="202203"/>
            </a:xfrm>
          </p:grpSpPr>
          <p:sp>
            <p:nvSpPr>
              <p:cNvPr id="362" name="Cross 361"/>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Cross 362"/>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8"/>
          <p:cNvGrpSpPr>
            <a:grpSpLocks/>
          </p:cNvGrpSpPr>
          <p:nvPr/>
        </p:nvGrpSpPr>
        <p:grpSpPr bwMode="auto">
          <a:xfrm>
            <a:off x="5303520" y="914400"/>
            <a:ext cx="3473450" cy="776287"/>
            <a:chOff x="2834640" y="274320"/>
            <a:chExt cx="3474720" cy="777240"/>
          </a:xfrm>
        </p:grpSpPr>
        <p:grpSp>
          <p:nvGrpSpPr>
            <p:cNvPr id="12" name="Group 46"/>
            <p:cNvGrpSpPr>
              <a:grpSpLocks/>
            </p:cNvGrpSpPr>
            <p:nvPr/>
          </p:nvGrpSpPr>
          <p:grpSpPr bwMode="auto">
            <a:xfrm>
              <a:off x="3109378" y="274320"/>
              <a:ext cx="2925244" cy="136692"/>
              <a:chOff x="3109378" y="2743200"/>
              <a:chExt cx="2925244" cy="136692"/>
            </a:xfrm>
          </p:grpSpPr>
          <p:sp>
            <p:nvSpPr>
              <p:cNvPr id="149"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50"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51"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36" name="TextBox 135"/>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3" name="Group 20"/>
            <p:cNvGrpSpPr>
              <a:grpSpLocks/>
            </p:cNvGrpSpPr>
            <p:nvPr/>
          </p:nvGrpSpPr>
          <p:grpSpPr bwMode="auto">
            <a:xfrm>
              <a:off x="2834640" y="868774"/>
              <a:ext cx="3474720" cy="136692"/>
              <a:chOff x="2560321" y="2472784"/>
              <a:chExt cx="4206240" cy="136692"/>
            </a:xfrm>
          </p:grpSpPr>
          <p:sp>
            <p:nvSpPr>
              <p:cNvPr id="14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48"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4" name="Group 19"/>
            <p:cNvGrpSpPr>
              <a:grpSpLocks/>
            </p:cNvGrpSpPr>
            <p:nvPr/>
          </p:nvGrpSpPr>
          <p:grpSpPr bwMode="auto">
            <a:xfrm>
              <a:off x="2880695" y="503200"/>
              <a:ext cx="3382612" cy="319478"/>
              <a:chOff x="2743535" y="2841587"/>
              <a:chExt cx="3382612" cy="319478"/>
            </a:xfrm>
          </p:grpSpPr>
          <p:sp>
            <p:nvSpPr>
              <p:cNvPr id="139" name="TextBox 138"/>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6" name="Group 18"/>
              <p:cNvGrpSpPr>
                <a:grpSpLocks/>
              </p:cNvGrpSpPr>
              <p:nvPr/>
            </p:nvGrpSpPr>
            <p:grpSpPr bwMode="auto">
              <a:xfrm>
                <a:off x="2743535" y="2841587"/>
                <a:ext cx="3382612" cy="319478"/>
                <a:chOff x="2880695" y="2834920"/>
                <a:chExt cx="3382612" cy="319478"/>
              </a:xfrm>
            </p:grpSpPr>
            <p:grpSp>
              <p:nvGrpSpPr>
                <p:cNvPr id="17" name="Group 14"/>
                <p:cNvGrpSpPr>
                  <a:grpSpLocks/>
                </p:cNvGrpSpPr>
                <p:nvPr/>
              </p:nvGrpSpPr>
              <p:grpSpPr bwMode="auto">
                <a:xfrm>
                  <a:off x="2880695" y="2834920"/>
                  <a:ext cx="3382612" cy="136692"/>
                  <a:chOff x="3155015" y="2834920"/>
                  <a:chExt cx="3382612" cy="136692"/>
                </a:xfrm>
              </p:grpSpPr>
              <p:sp>
                <p:nvSpPr>
                  <p:cNvPr id="145" name="TextBox 14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46" name="TextBox 145"/>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Help!</a:t>
                    </a:r>
                    <a:endParaRPr lang="en-US" sz="600" dirty="0">
                      <a:solidFill>
                        <a:schemeClr val="tx1"/>
                      </a:solidFill>
                      <a:latin typeface="Arial" pitchFamily="34" charset="0"/>
                      <a:cs typeface="Arial" pitchFamily="34" charset="0"/>
                    </a:endParaRPr>
                  </a:p>
                </p:txBody>
              </p:sp>
            </p:grpSp>
            <p:grpSp>
              <p:nvGrpSpPr>
                <p:cNvPr id="18" name="Group 15"/>
                <p:cNvGrpSpPr>
                  <a:grpSpLocks/>
                </p:cNvGrpSpPr>
                <p:nvPr/>
              </p:nvGrpSpPr>
              <p:grpSpPr bwMode="auto">
                <a:xfrm>
                  <a:off x="2880695" y="3017706"/>
                  <a:ext cx="3382612" cy="136692"/>
                  <a:chOff x="3155015" y="2834826"/>
                  <a:chExt cx="3382612" cy="136692"/>
                </a:xfrm>
              </p:grpSpPr>
              <p:sp>
                <p:nvSpPr>
                  <p:cNvPr id="143" name="TextBox 142"/>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44" name="TextBox 14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9" name="Group 233"/>
          <p:cNvGrpSpPr/>
          <p:nvPr/>
        </p:nvGrpSpPr>
        <p:grpSpPr>
          <a:xfrm>
            <a:off x="5303520" y="1828800"/>
            <a:ext cx="3474720" cy="3931920"/>
            <a:chOff x="2743200" y="274320"/>
            <a:chExt cx="3474720" cy="3931920"/>
          </a:xfrm>
        </p:grpSpPr>
        <p:sp>
          <p:nvSpPr>
            <p:cNvPr id="235" name="Rectangle 13"/>
            <p:cNvSpPr/>
            <p:nvPr/>
          </p:nvSpPr>
          <p:spPr>
            <a:xfrm>
              <a:off x="2743200" y="274320"/>
              <a:ext cx="3474720" cy="3931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0" name="Group 15"/>
            <p:cNvGrpSpPr/>
            <p:nvPr/>
          </p:nvGrpSpPr>
          <p:grpSpPr>
            <a:xfrm>
              <a:off x="2788920" y="320040"/>
              <a:ext cx="3383280" cy="184785"/>
              <a:chOff x="2560320" y="960120"/>
              <a:chExt cx="5160937" cy="184785"/>
            </a:xfrm>
          </p:grpSpPr>
          <p:sp>
            <p:nvSpPr>
              <p:cNvPr id="237" name="Rectangle 23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238" name="Rectangle 23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1" name="Group 154"/>
          <p:cNvGrpSpPr/>
          <p:nvPr/>
        </p:nvGrpSpPr>
        <p:grpSpPr>
          <a:xfrm>
            <a:off x="5303520" y="5806440"/>
            <a:ext cx="3474720" cy="502920"/>
            <a:chOff x="5303520" y="5806440"/>
            <a:chExt cx="3474720" cy="502920"/>
          </a:xfrm>
        </p:grpSpPr>
        <p:grpSp>
          <p:nvGrpSpPr>
            <p:cNvPr id="22" name="Group 87"/>
            <p:cNvGrpSpPr/>
            <p:nvPr/>
          </p:nvGrpSpPr>
          <p:grpSpPr>
            <a:xfrm>
              <a:off x="5303520" y="5806440"/>
              <a:ext cx="3474720" cy="502920"/>
              <a:chOff x="2514600" y="914400"/>
              <a:chExt cx="4343400" cy="502920"/>
            </a:xfrm>
          </p:grpSpPr>
          <p:sp>
            <p:nvSpPr>
              <p:cNvPr id="168"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3" name="Group 15"/>
              <p:cNvGrpSpPr/>
              <p:nvPr/>
            </p:nvGrpSpPr>
            <p:grpSpPr>
              <a:xfrm>
                <a:off x="2560320" y="960120"/>
                <a:ext cx="4240530" cy="184785"/>
                <a:chOff x="2560320" y="960120"/>
                <a:chExt cx="4240530" cy="184785"/>
              </a:xfrm>
            </p:grpSpPr>
            <p:sp>
              <p:nvSpPr>
                <p:cNvPr id="170" name="Rectangle 16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71" name="Rectangle 17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sp>
          <p:nvSpPr>
            <p:cNvPr id="157" name="Rectangle 156"/>
            <p:cNvSpPr/>
            <p:nvPr/>
          </p:nvSpPr>
          <p:spPr>
            <a:xfrm>
              <a:off x="5303520" y="6263640"/>
              <a:ext cx="3474720" cy="4572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5303520" y="6309360"/>
              <a:ext cx="3474720" cy="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97"/>
            <p:cNvGrpSpPr/>
            <p:nvPr/>
          </p:nvGrpSpPr>
          <p:grpSpPr>
            <a:xfrm>
              <a:off x="5394960" y="6080760"/>
              <a:ext cx="3291840" cy="137160"/>
              <a:chOff x="446817" y="2161735"/>
              <a:chExt cx="3291840" cy="137160"/>
            </a:xfrm>
          </p:grpSpPr>
          <p:sp>
            <p:nvSpPr>
              <p:cNvPr id="160" name="Rectangle 15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1" name="Group 52"/>
              <p:cNvGrpSpPr/>
              <p:nvPr/>
            </p:nvGrpSpPr>
            <p:grpSpPr>
              <a:xfrm>
                <a:off x="446817" y="2161735"/>
                <a:ext cx="3291840" cy="137160"/>
                <a:chOff x="274320" y="1600200"/>
                <a:chExt cx="3291840" cy="137160"/>
              </a:xfrm>
            </p:grpSpPr>
            <p:grpSp>
              <p:nvGrpSpPr>
                <p:cNvPr id="224" name="Group 11"/>
                <p:cNvGrpSpPr/>
                <p:nvPr/>
              </p:nvGrpSpPr>
              <p:grpSpPr>
                <a:xfrm>
                  <a:off x="274320" y="1600200"/>
                  <a:ext cx="3291840" cy="137160"/>
                  <a:chOff x="2468880" y="457200"/>
                  <a:chExt cx="3291840" cy="137160"/>
                </a:xfrm>
              </p:grpSpPr>
              <p:sp>
                <p:nvSpPr>
                  <p:cNvPr id="166" name="Rectangle 16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67" name="Rectangle 16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5"/>
                <p:cNvGrpSpPr/>
                <p:nvPr/>
              </p:nvGrpSpPr>
              <p:grpSpPr>
                <a:xfrm>
                  <a:off x="274320" y="1600200"/>
                  <a:ext cx="3291840" cy="137160"/>
                  <a:chOff x="274320" y="1828800"/>
                  <a:chExt cx="3291840" cy="137160"/>
                </a:xfrm>
              </p:grpSpPr>
              <p:sp>
                <p:nvSpPr>
                  <p:cNvPr id="164" name="Rectangle 16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6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Help!.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226" name="Group 193"/>
          <p:cNvGrpSpPr/>
          <p:nvPr/>
        </p:nvGrpSpPr>
        <p:grpSpPr>
          <a:xfrm>
            <a:off x="5394960" y="2103120"/>
            <a:ext cx="3291840" cy="3611880"/>
            <a:chOff x="4572000" y="1828800"/>
            <a:chExt cx="3291840" cy="3611880"/>
          </a:xfrm>
        </p:grpSpPr>
        <p:sp>
          <p:nvSpPr>
            <p:cNvPr id="93" name="Rectangle 92"/>
            <p:cNvSpPr/>
            <p:nvPr/>
          </p:nvSpPr>
          <p:spPr>
            <a:xfrm>
              <a:off x="4572000" y="1828800"/>
              <a:ext cx="3291840" cy="36118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227" name="Group 53"/>
            <p:cNvGrpSpPr/>
            <p:nvPr/>
          </p:nvGrpSpPr>
          <p:grpSpPr>
            <a:xfrm>
              <a:off x="4617720" y="1874520"/>
              <a:ext cx="3200400" cy="274320"/>
              <a:chOff x="1828800" y="1828800"/>
              <a:chExt cx="3200400" cy="274320"/>
            </a:xfrm>
          </p:grpSpPr>
          <p:sp>
            <p:nvSpPr>
              <p:cNvPr id="99" name="Rectangle 98"/>
              <p:cNvSpPr/>
              <p:nvPr/>
            </p:nvSpPr>
            <p:spPr>
              <a:xfrm>
                <a:off x="1828800" y="1828800"/>
                <a:ext cx="274320"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00" name="Rectangle 99"/>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latin typeface="Arial" pitchFamily="34" charset="0"/>
                    <a:cs typeface="Arial" pitchFamily="34" charset="0"/>
                  </a:rPr>
                  <a:t>Help!. </a:t>
                </a:r>
                <a:r>
                  <a:rPr lang="en-US" sz="700" dirty="0" smtClean="0">
                    <a:solidFill>
                      <a:schemeClr val="tx1">
                        <a:lumMod val="75000"/>
                        <a:lumOff val="25000"/>
                      </a:schemeClr>
                    </a:solidFill>
                    <a:latin typeface="Arial" pitchFamily="34" charset="0"/>
                    <a:cs typeface="Arial" pitchFamily="34" charset="0"/>
                  </a:rPr>
                  <a:t>The Beatles.</a:t>
                </a:r>
                <a:br>
                  <a:rPr lang="en-US" sz="700" dirty="0" smtClean="0">
                    <a:solidFill>
                      <a:schemeClr val="tx1">
                        <a:lumMod val="75000"/>
                        <a:lumOff val="25000"/>
                      </a:schemeClr>
                    </a:solidFill>
                    <a:latin typeface="Arial" pitchFamily="34" charset="0"/>
                    <a:cs typeface="Arial" pitchFamily="34" charset="0"/>
                  </a:rPr>
                </a:br>
                <a:r>
                  <a:rPr lang="en-US" sz="700" dirty="0" smtClean="0">
                    <a:solidFill>
                      <a:schemeClr val="tx1">
                        <a:lumMod val="75000"/>
                        <a:lumOff val="25000"/>
                      </a:schemeClr>
                    </a:solidFill>
                    <a:latin typeface="Arial" pitchFamily="34" charset="0"/>
                    <a:cs typeface="Arial" pitchFamily="34" charset="0"/>
                  </a:rPr>
                  <a:t>EMI/</a:t>
                </a:r>
                <a:r>
                  <a:rPr lang="en-US" sz="700" dirty="0" err="1" smtClean="0">
                    <a:solidFill>
                      <a:schemeClr val="tx1">
                        <a:lumMod val="75000"/>
                        <a:lumOff val="25000"/>
                      </a:schemeClr>
                    </a:solidFill>
                    <a:latin typeface="Arial" pitchFamily="34" charset="0"/>
                    <a:cs typeface="Arial" pitchFamily="34" charset="0"/>
                  </a:rPr>
                  <a:t>Parlophone</a:t>
                </a:r>
                <a:r>
                  <a:rPr lang="en-US" sz="700" dirty="0" smtClean="0">
                    <a:solidFill>
                      <a:schemeClr val="tx1">
                        <a:lumMod val="75000"/>
                        <a:lumOff val="25000"/>
                      </a:schemeClr>
                    </a:solidFill>
                    <a:latin typeface="Arial" pitchFamily="34" charset="0"/>
                    <a:cs typeface="Arial" pitchFamily="34" charset="0"/>
                  </a:rPr>
                  <a:t>, London, England (1965).</a:t>
                </a:r>
              </a:p>
            </p:txBody>
          </p:sp>
        </p:grpSp>
        <p:sp>
          <p:nvSpPr>
            <p:cNvPr id="95" name="Rectangle 94"/>
            <p:cNvSpPr/>
            <p:nvPr/>
          </p:nvSpPr>
          <p:spPr>
            <a:xfrm>
              <a:off x="4617720" y="52120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28" name="Group 10"/>
            <p:cNvGrpSpPr/>
            <p:nvPr/>
          </p:nvGrpSpPr>
          <p:grpSpPr>
            <a:xfrm>
              <a:off x="4572000" y="2194560"/>
              <a:ext cx="3291840" cy="137160"/>
              <a:chOff x="5349240" y="2194560"/>
              <a:chExt cx="3291840" cy="137160"/>
            </a:xfrm>
          </p:grpSpPr>
          <p:sp>
            <p:nvSpPr>
              <p:cNvPr id="97" name="Rectangle 96"/>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98" name="Rectangle 97"/>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a:t>
                </a:r>
                <a:r>
                  <a:rPr lang="en-US" sz="600" dirty="0" smtClean="0">
                    <a:solidFill>
                      <a:schemeClr val="bg1">
                        <a:lumMod val="50000"/>
                      </a:schemeClr>
                    </a:solidFill>
                    <a:latin typeface="Arial" pitchFamily="34" charset="0"/>
                    <a:cs typeface="Arial" pitchFamily="34" charset="0"/>
                  </a:rPr>
                  <a:t>content</a:t>
                </a:r>
                <a:r>
                  <a:rPr lang="en-US" sz="600" dirty="0" smtClean="0">
                    <a:solidFill>
                      <a:srgbClr val="003CB4"/>
                    </a:solidFill>
                    <a:latin typeface="Arial" pitchFamily="34" charset="0"/>
                    <a:cs typeface="Arial" pitchFamily="34" charset="0"/>
                  </a:rPr>
                  <a:t>  ::  everything</a:t>
                </a:r>
              </a:p>
            </p:txBody>
          </p:sp>
        </p:grpSp>
      </p:grpSp>
      <p:grpSp>
        <p:nvGrpSpPr>
          <p:cNvPr id="229" name="Group 162"/>
          <p:cNvGrpSpPr/>
          <p:nvPr/>
        </p:nvGrpSpPr>
        <p:grpSpPr>
          <a:xfrm>
            <a:off x="5440680" y="2743200"/>
            <a:ext cx="3200400" cy="888486"/>
            <a:chOff x="5440680" y="2743200"/>
            <a:chExt cx="3200400" cy="888486"/>
          </a:xfrm>
        </p:grpSpPr>
        <p:grpSp>
          <p:nvGrpSpPr>
            <p:cNvPr id="230" name="Group 145"/>
            <p:cNvGrpSpPr/>
            <p:nvPr/>
          </p:nvGrpSpPr>
          <p:grpSpPr>
            <a:xfrm>
              <a:off x="5440680" y="2743200"/>
              <a:ext cx="3200400" cy="156966"/>
              <a:chOff x="2468880" y="985266"/>
              <a:chExt cx="3200400" cy="156966"/>
            </a:xfrm>
          </p:grpSpPr>
          <p:grpSp>
            <p:nvGrpSpPr>
              <p:cNvPr id="231" name="Group 26"/>
              <p:cNvGrpSpPr/>
              <p:nvPr/>
            </p:nvGrpSpPr>
            <p:grpSpPr>
              <a:xfrm>
                <a:off x="2468880" y="985266"/>
                <a:ext cx="3200400" cy="137160"/>
                <a:chOff x="2468880" y="1143000"/>
                <a:chExt cx="3200400" cy="137160"/>
              </a:xfrm>
            </p:grpSpPr>
            <p:grpSp>
              <p:nvGrpSpPr>
                <p:cNvPr id="232" name="Group 25"/>
                <p:cNvGrpSpPr/>
                <p:nvPr/>
              </p:nvGrpSpPr>
              <p:grpSpPr>
                <a:xfrm>
                  <a:off x="2560320" y="1143000"/>
                  <a:ext cx="137160" cy="137160"/>
                  <a:chOff x="1828800" y="914400"/>
                  <a:chExt cx="137160" cy="137160"/>
                </a:xfrm>
              </p:grpSpPr>
              <p:sp>
                <p:nvSpPr>
                  <p:cNvPr id="161" name="Rectangle 16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Rectangle 15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39" name="Group 23"/>
              <p:cNvGrpSpPr/>
              <p:nvPr/>
            </p:nvGrpSpPr>
            <p:grpSpPr>
              <a:xfrm>
                <a:off x="2468880" y="985266"/>
                <a:ext cx="3200400" cy="156966"/>
                <a:chOff x="2468880" y="731520"/>
                <a:chExt cx="3200400" cy="156966"/>
              </a:xfrm>
            </p:grpSpPr>
            <p:sp>
              <p:nvSpPr>
                <p:cNvPr id="154" name="Rectangle 15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55" name="Rectangle 15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Help!</a:t>
                  </a:r>
                </a:p>
              </p:txBody>
            </p:sp>
          </p:grpSp>
        </p:grpSp>
        <p:grpSp>
          <p:nvGrpSpPr>
            <p:cNvPr id="240" name="Group 145"/>
            <p:cNvGrpSpPr/>
            <p:nvPr/>
          </p:nvGrpSpPr>
          <p:grpSpPr>
            <a:xfrm>
              <a:off x="5440680" y="2926080"/>
              <a:ext cx="3200400" cy="156966"/>
              <a:chOff x="2468880" y="985266"/>
              <a:chExt cx="3200400" cy="156966"/>
            </a:xfrm>
          </p:grpSpPr>
          <p:grpSp>
            <p:nvGrpSpPr>
              <p:cNvPr id="241" name="Group 26"/>
              <p:cNvGrpSpPr/>
              <p:nvPr/>
            </p:nvGrpSpPr>
            <p:grpSpPr>
              <a:xfrm>
                <a:off x="2468880" y="985266"/>
                <a:ext cx="3200400" cy="137160"/>
                <a:chOff x="2468880" y="1143000"/>
                <a:chExt cx="3200400" cy="137160"/>
              </a:xfrm>
            </p:grpSpPr>
            <p:grpSp>
              <p:nvGrpSpPr>
                <p:cNvPr id="242" name="Group 25"/>
                <p:cNvGrpSpPr/>
                <p:nvPr/>
              </p:nvGrpSpPr>
              <p:grpSpPr>
                <a:xfrm>
                  <a:off x="2560320" y="1143000"/>
                  <a:ext cx="137160" cy="137160"/>
                  <a:chOff x="1828800" y="914400"/>
                  <a:chExt cx="137160" cy="137160"/>
                </a:xfrm>
              </p:grpSpPr>
              <p:sp>
                <p:nvSpPr>
                  <p:cNvPr id="141" name="Rectangle 14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Rectangle 13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3" name="Group 23"/>
              <p:cNvGrpSpPr/>
              <p:nvPr/>
            </p:nvGrpSpPr>
            <p:grpSpPr>
              <a:xfrm>
                <a:off x="2468880" y="985266"/>
                <a:ext cx="3200400" cy="156966"/>
                <a:chOff x="2468880" y="731520"/>
                <a:chExt cx="3200400" cy="156966"/>
              </a:xfrm>
            </p:grpSpPr>
            <p:sp>
              <p:nvSpPr>
                <p:cNvPr id="135" name="Rectangle 13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37" name="Rectangle 13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night before</a:t>
                  </a:r>
                </a:p>
              </p:txBody>
            </p:sp>
          </p:grpSp>
        </p:grpSp>
        <p:grpSp>
          <p:nvGrpSpPr>
            <p:cNvPr id="244" name="Group 145"/>
            <p:cNvGrpSpPr/>
            <p:nvPr/>
          </p:nvGrpSpPr>
          <p:grpSpPr>
            <a:xfrm>
              <a:off x="5440680" y="3108960"/>
              <a:ext cx="3200400" cy="156966"/>
              <a:chOff x="2468880" y="985266"/>
              <a:chExt cx="3200400" cy="156966"/>
            </a:xfrm>
          </p:grpSpPr>
          <p:grpSp>
            <p:nvGrpSpPr>
              <p:cNvPr id="245" name="Group 26"/>
              <p:cNvGrpSpPr/>
              <p:nvPr/>
            </p:nvGrpSpPr>
            <p:grpSpPr>
              <a:xfrm>
                <a:off x="2468880" y="985266"/>
                <a:ext cx="3200400" cy="137160"/>
                <a:chOff x="2468880" y="1143000"/>
                <a:chExt cx="3200400" cy="137160"/>
              </a:xfrm>
            </p:grpSpPr>
            <p:grpSp>
              <p:nvGrpSpPr>
                <p:cNvPr id="246" name="Group 25"/>
                <p:cNvGrpSpPr/>
                <p:nvPr/>
              </p:nvGrpSpPr>
              <p:grpSpPr>
                <a:xfrm>
                  <a:off x="2560320" y="1143000"/>
                  <a:ext cx="137160" cy="137160"/>
                  <a:chOff x="1828800" y="914400"/>
                  <a:chExt cx="137160" cy="137160"/>
                </a:xfrm>
              </p:grpSpPr>
              <p:sp>
                <p:nvSpPr>
                  <p:cNvPr id="131" name="Rectangle 13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7" name="Group 23"/>
              <p:cNvGrpSpPr/>
              <p:nvPr/>
            </p:nvGrpSpPr>
            <p:grpSpPr>
              <a:xfrm>
                <a:off x="2468880" y="985266"/>
                <a:ext cx="3200400" cy="156966"/>
                <a:chOff x="2468880" y="731520"/>
                <a:chExt cx="3200400" cy="156966"/>
              </a:xfrm>
            </p:grpSpPr>
            <p:sp>
              <p:nvSpPr>
                <p:cNvPr id="126" name="Rectangle 12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27" name="Rectangle 12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You’ve got to hide your love away</a:t>
                  </a:r>
                </a:p>
              </p:txBody>
            </p:sp>
          </p:grpSp>
        </p:grpSp>
        <p:grpSp>
          <p:nvGrpSpPr>
            <p:cNvPr id="248" name="Group 145"/>
            <p:cNvGrpSpPr/>
            <p:nvPr/>
          </p:nvGrpSpPr>
          <p:grpSpPr>
            <a:xfrm>
              <a:off x="5440680" y="3291840"/>
              <a:ext cx="3200400" cy="156966"/>
              <a:chOff x="2468880" y="985266"/>
              <a:chExt cx="3200400" cy="156966"/>
            </a:xfrm>
          </p:grpSpPr>
          <p:grpSp>
            <p:nvGrpSpPr>
              <p:cNvPr id="249" name="Group 26"/>
              <p:cNvGrpSpPr/>
              <p:nvPr/>
            </p:nvGrpSpPr>
            <p:grpSpPr>
              <a:xfrm>
                <a:off x="2468880" y="985266"/>
                <a:ext cx="3200400" cy="137160"/>
                <a:chOff x="2468880" y="1143000"/>
                <a:chExt cx="3200400" cy="137160"/>
              </a:xfrm>
            </p:grpSpPr>
            <p:grpSp>
              <p:nvGrpSpPr>
                <p:cNvPr id="250" name="Group 25"/>
                <p:cNvGrpSpPr/>
                <p:nvPr/>
              </p:nvGrpSpPr>
              <p:grpSpPr>
                <a:xfrm>
                  <a:off x="2560320" y="1143000"/>
                  <a:ext cx="137160" cy="137160"/>
                  <a:chOff x="1828800" y="914400"/>
                  <a:chExt cx="137160" cy="137160"/>
                </a:xfrm>
              </p:grpSpPr>
              <p:sp>
                <p:nvSpPr>
                  <p:cNvPr id="118" name="Rectangle 11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ectangle 11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1" name="Group 23"/>
              <p:cNvGrpSpPr/>
              <p:nvPr/>
            </p:nvGrpSpPr>
            <p:grpSpPr>
              <a:xfrm>
                <a:off x="2468880" y="985266"/>
                <a:ext cx="3200400" cy="156966"/>
                <a:chOff x="2468880" y="731520"/>
                <a:chExt cx="3200400" cy="156966"/>
              </a:xfrm>
            </p:grpSpPr>
            <p:sp>
              <p:nvSpPr>
                <p:cNvPr id="114" name="Rectangle 11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15" name="Rectangle 11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 need you (Harrison)</a:t>
                  </a:r>
                </a:p>
              </p:txBody>
            </p:sp>
          </p:grpSp>
        </p:grpSp>
        <p:grpSp>
          <p:nvGrpSpPr>
            <p:cNvPr id="252" name="Group 145"/>
            <p:cNvGrpSpPr/>
            <p:nvPr/>
          </p:nvGrpSpPr>
          <p:grpSpPr>
            <a:xfrm>
              <a:off x="5440680" y="3474720"/>
              <a:ext cx="3200400" cy="156966"/>
              <a:chOff x="2468880" y="985266"/>
              <a:chExt cx="3200400" cy="156966"/>
            </a:xfrm>
          </p:grpSpPr>
          <p:grpSp>
            <p:nvGrpSpPr>
              <p:cNvPr id="253" name="Group 26"/>
              <p:cNvGrpSpPr/>
              <p:nvPr/>
            </p:nvGrpSpPr>
            <p:grpSpPr>
              <a:xfrm>
                <a:off x="2468880" y="985266"/>
                <a:ext cx="3200400" cy="137160"/>
                <a:chOff x="2468880" y="1143000"/>
                <a:chExt cx="3200400" cy="137160"/>
              </a:xfrm>
            </p:grpSpPr>
            <p:grpSp>
              <p:nvGrpSpPr>
                <p:cNvPr id="254" name="Group 25"/>
                <p:cNvGrpSpPr/>
                <p:nvPr/>
              </p:nvGrpSpPr>
              <p:grpSpPr>
                <a:xfrm>
                  <a:off x="2560320" y="1143000"/>
                  <a:ext cx="137160" cy="137160"/>
                  <a:chOff x="1828800" y="914400"/>
                  <a:chExt cx="137160" cy="137160"/>
                </a:xfrm>
              </p:grpSpPr>
              <p:sp>
                <p:nvSpPr>
                  <p:cNvPr id="110" name="Rectangle 10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10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2" name="Group 23"/>
              <p:cNvGrpSpPr/>
              <p:nvPr/>
            </p:nvGrpSpPr>
            <p:grpSpPr>
              <a:xfrm>
                <a:off x="2468880" y="985266"/>
                <a:ext cx="3200400" cy="156966"/>
                <a:chOff x="2468880" y="731520"/>
                <a:chExt cx="3200400" cy="156966"/>
              </a:xfrm>
            </p:grpSpPr>
            <p:sp>
              <p:nvSpPr>
                <p:cNvPr id="106" name="Rectangle 10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07" name="Rectangle 10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Another girl</a:t>
                  </a:r>
                </a:p>
              </p:txBody>
            </p:sp>
          </p:grpSp>
        </p:grpSp>
      </p:grpSp>
      <p:grpSp>
        <p:nvGrpSpPr>
          <p:cNvPr id="33" name="Group 145"/>
          <p:cNvGrpSpPr/>
          <p:nvPr/>
        </p:nvGrpSpPr>
        <p:grpSpPr>
          <a:xfrm>
            <a:off x="5440680" y="3657600"/>
            <a:ext cx="3200400" cy="156966"/>
            <a:chOff x="2468880" y="985266"/>
            <a:chExt cx="3200400" cy="156966"/>
          </a:xfrm>
        </p:grpSpPr>
        <p:grpSp>
          <p:nvGrpSpPr>
            <p:cNvPr id="34" name="Group 26"/>
            <p:cNvGrpSpPr/>
            <p:nvPr/>
          </p:nvGrpSpPr>
          <p:grpSpPr>
            <a:xfrm>
              <a:off x="2468880" y="985266"/>
              <a:ext cx="3200400" cy="137160"/>
              <a:chOff x="2468880" y="1143000"/>
              <a:chExt cx="3200400" cy="137160"/>
            </a:xfrm>
          </p:grpSpPr>
          <p:grpSp>
            <p:nvGrpSpPr>
              <p:cNvPr id="35" name="Group 25"/>
              <p:cNvGrpSpPr/>
              <p:nvPr/>
            </p:nvGrpSpPr>
            <p:grpSpPr>
              <a:xfrm>
                <a:off x="2560320" y="1143000"/>
                <a:ext cx="137160" cy="137160"/>
                <a:chOff x="1828800" y="914400"/>
                <a:chExt cx="137160" cy="137160"/>
              </a:xfrm>
            </p:grpSpPr>
            <p:sp>
              <p:nvSpPr>
                <p:cNvPr id="234" name="Rectangle 23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6" name="Group 23"/>
            <p:cNvGrpSpPr/>
            <p:nvPr/>
          </p:nvGrpSpPr>
          <p:grpSpPr>
            <a:xfrm>
              <a:off x="2468880" y="985266"/>
              <a:ext cx="3200400" cy="156966"/>
              <a:chOff x="2468880" y="731520"/>
              <a:chExt cx="3200400" cy="156966"/>
            </a:xfrm>
          </p:grpSpPr>
          <p:sp>
            <p:nvSpPr>
              <p:cNvPr id="217" name="Rectangle 21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20" name="Rectangle 21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You’re going to lose that girl</a:t>
                </a:r>
              </a:p>
            </p:txBody>
          </p:sp>
        </p:grpSp>
      </p:grpSp>
      <p:grpSp>
        <p:nvGrpSpPr>
          <p:cNvPr id="37" name="Group 145"/>
          <p:cNvGrpSpPr/>
          <p:nvPr/>
        </p:nvGrpSpPr>
        <p:grpSpPr>
          <a:xfrm>
            <a:off x="5440680" y="3840480"/>
            <a:ext cx="3200400" cy="156966"/>
            <a:chOff x="2468880" y="985266"/>
            <a:chExt cx="3200400" cy="156966"/>
          </a:xfrm>
        </p:grpSpPr>
        <p:grpSp>
          <p:nvGrpSpPr>
            <p:cNvPr id="38" name="Group 26"/>
            <p:cNvGrpSpPr/>
            <p:nvPr/>
          </p:nvGrpSpPr>
          <p:grpSpPr>
            <a:xfrm>
              <a:off x="2468880" y="985266"/>
              <a:ext cx="3200400" cy="137160"/>
              <a:chOff x="2468880" y="1143000"/>
              <a:chExt cx="3200400" cy="137160"/>
            </a:xfrm>
          </p:grpSpPr>
          <p:grpSp>
            <p:nvGrpSpPr>
              <p:cNvPr id="39" name="Group 25"/>
              <p:cNvGrpSpPr/>
              <p:nvPr/>
            </p:nvGrpSpPr>
            <p:grpSpPr>
              <a:xfrm>
                <a:off x="2560320" y="1143000"/>
                <a:ext cx="137160" cy="137160"/>
                <a:chOff x="1828800" y="914400"/>
                <a:chExt cx="137160" cy="137160"/>
              </a:xfrm>
            </p:grpSpPr>
            <p:sp>
              <p:nvSpPr>
                <p:cNvPr id="213" name="Rectangle 21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Rectangle 21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0" name="Group 23"/>
            <p:cNvGrpSpPr/>
            <p:nvPr/>
          </p:nvGrpSpPr>
          <p:grpSpPr>
            <a:xfrm>
              <a:off x="2468880" y="985266"/>
              <a:ext cx="3200400" cy="156966"/>
              <a:chOff x="2468880" y="731520"/>
              <a:chExt cx="3200400" cy="156966"/>
            </a:xfrm>
          </p:grpSpPr>
          <p:sp>
            <p:nvSpPr>
              <p:cNvPr id="209" name="Rectangle 20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10" name="Rectangle 20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Ticket to ride</a:t>
                </a:r>
              </a:p>
            </p:txBody>
          </p:sp>
        </p:grpSp>
      </p:grpSp>
      <p:grpSp>
        <p:nvGrpSpPr>
          <p:cNvPr id="41" name="Group 145"/>
          <p:cNvGrpSpPr/>
          <p:nvPr/>
        </p:nvGrpSpPr>
        <p:grpSpPr>
          <a:xfrm>
            <a:off x="5440680" y="4023360"/>
            <a:ext cx="3200400" cy="156966"/>
            <a:chOff x="2468880" y="985266"/>
            <a:chExt cx="3200400" cy="156966"/>
          </a:xfrm>
        </p:grpSpPr>
        <p:grpSp>
          <p:nvGrpSpPr>
            <p:cNvPr id="42" name="Group 26"/>
            <p:cNvGrpSpPr/>
            <p:nvPr/>
          </p:nvGrpSpPr>
          <p:grpSpPr>
            <a:xfrm>
              <a:off x="2468880" y="985266"/>
              <a:ext cx="3200400" cy="137160"/>
              <a:chOff x="2468880" y="1143000"/>
              <a:chExt cx="3200400" cy="137160"/>
            </a:xfrm>
          </p:grpSpPr>
          <p:grpSp>
            <p:nvGrpSpPr>
              <p:cNvPr id="43" name="Group 25"/>
              <p:cNvGrpSpPr/>
              <p:nvPr/>
            </p:nvGrpSpPr>
            <p:grpSpPr>
              <a:xfrm>
                <a:off x="2560320" y="1143000"/>
                <a:ext cx="137160" cy="137160"/>
                <a:chOff x="1828800" y="914400"/>
                <a:chExt cx="137160" cy="137160"/>
              </a:xfrm>
            </p:grpSpPr>
            <p:sp>
              <p:nvSpPr>
                <p:cNvPr id="205" name="Rectangle 20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Rectangle 20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4" name="Group 23"/>
            <p:cNvGrpSpPr/>
            <p:nvPr/>
          </p:nvGrpSpPr>
          <p:grpSpPr>
            <a:xfrm>
              <a:off x="2468880" y="985266"/>
              <a:ext cx="3200400" cy="156966"/>
              <a:chOff x="2468880" y="731520"/>
              <a:chExt cx="3200400" cy="156966"/>
            </a:xfrm>
          </p:grpSpPr>
          <p:sp>
            <p:nvSpPr>
              <p:cNvPr id="199" name="Rectangle 19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00" name="Rectangle 19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Act naturally (Russell and Morrison)</a:t>
                </a:r>
              </a:p>
            </p:txBody>
          </p:sp>
        </p:grpSp>
      </p:grpSp>
      <p:sp>
        <p:nvSpPr>
          <p:cNvPr id="211" name="Rectangle 210"/>
          <p:cNvSpPr/>
          <p:nvPr/>
        </p:nvSpPr>
        <p:spPr>
          <a:xfrm>
            <a:off x="5440680" y="4754880"/>
            <a:ext cx="3200400" cy="32004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45" name="Group 145"/>
          <p:cNvGrpSpPr/>
          <p:nvPr/>
        </p:nvGrpSpPr>
        <p:grpSpPr>
          <a:xfrm>
            <a:off x="5440680" y="4206240"/>
            <a:ext cx="3200400" cy="156966"/>
            <a:chOff x="2468880" y="985266"/>
            <a:chExt cx="3200400" cy="156966"/>
          </a:xfrm>
        </p:grpSpPr>
        <p:grpSp>
          <p:nvGrpSpPr>
            <p:cNvPr id="46" name="Group 26"/>
            <p:cNvGrpSpPr/>
            <p:nvPr/>
          </p:nvGrpSpPr>
          <p:grpSpPr>
            <a:xfrm>
              <a:off x="2468880" y="985266"/>
              <a:ext cx="3200400" cy="137160"/>
              <a:chOff x="2468880" y="1143000"/>
              <a:chExt cx="3200400" cy="137160"/>
            </a:xfrm>
          </p:grpSpPr>
          <p:grpSp>
            <p:nvGrpSpPr>
              <p:cNvPr id="47" name="Group 25"/>
              <p:cNvGrpSpPr/>
              <p:nvPr/>
            </p:nvGrpSpPr>
            <p:grpSpPr>
              <a:xfrm>
                <a:off x="2560320" y="1143000"/>
                <a:ext cx="137160" cy="137160"/>
                <a:chOff x="1828800" y="914400"/>
                <a:chExt cx="137160" cy="137160"/>
              </a:xfrm>
            </p:grpSpPr>
            <p:sp>
              <p:nvSpPr>
                <p:cNvPr id="195" name="Rectangle 19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Rectangle 19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8" name="Group 23"/>
            <p:cNvGrpSpPr/>
            <p:nvPr/>
          </p:nvGrpSpPr>
          <p:grpSpPr>
            <a:xfrm>
              <a:off x="2468880" y="985266"/>
              <a:ext cx="3200400" cy="156966"/>
              <a:chOff x="2468880" y="731520"/>
              <a:chExt cx="3200400" cy="156966"/>
            </a:xfrm>
          </p:grpSpPr>
          <p:sp>
            <p:nvSpPr>
              <p:cNvPr id="188" name="Rectangle 18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9" name="Rectangle 18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It’s only love</a:t>
                </a:r>
              </a:p>
            </p:txBody>
          </p:sp>
        </p:grpSp>
      </p:grpSp>
      <p:grpSp>
        <p:nvGrpSpPr>
          <p:cNvPr id="50" name="Group 145"/>
          <p:cNvGrpSpPr/>
          <p:nvPr/>
        </p:nvGrpSpPr>
        <p:grpSpPr>
          <a:xfrm>
            <a:off x="5440680" y="4389120"/>
            <a:ext cx="3200400" cy="156966"/>
            <a:chOff x="2468880" y="985266"/>
            <a:chExt cx="3200400" cy="156966"/>
          </a:xfrm>
        </p:grpSpPr>
        <p:grpSp>
          <p:nvGrpSpPr>
            <p:cNvPr id="51" name="Group 26"/>
            <p:cNvGrpSpPr/>
            <p:nvPr/>
          </p:nvGrpSpPr>
          <p:grpSpPr>
            <a:xfrm>
              <a:off x="2468880" y="985266"/>
              <a:ext cx="3200400" cy="137160"/>
              <a:chOff x="2468880" y="1143000"/>
              <a:chExt cx="3200400" cy="137160"/>
            </a:xfrm>
          </p:grpSpPr>
          <p:grpSp>
            <p:nvGrpSpPr>
              <p:cNvPr id="52" name="Group 25"/>
              <p:cNvGrpSpPr/>
              <p:nvPr/>
            </p:nvGrpSpPr>
            <p:grpSpPr>
              <a:xfrm>
                <a:off x="2560320" y="1143000"/>
                <a:ext cx="137160" cy="137160"/>
                <a:chOff x="1828800" y="914400"/>
                <a:chExt cx="137160" cy="137160"/>
              </a:xfrm>
            </p:grpSpPr>
            <p:sp>
              <p:nvSpPr>
                <p:cNvPr id="183" name="Rectangle 1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Rectangle 1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3" name="Group 23"/>
            <p:cNvGrpSpPr/>
            <p:nvPr/>
          </p:nvGrpSpPr>
          <p:grpSpPr>
            <a:xfrm>
              <a:off x="2468880" y="985266"/>
              <a:ext cx="3200400" cy="156966"/>
              <a:chOff x="2468880" y="731520"/>
              <a:chExt cx="3200400" cy="156966"/>
            </a:xfrm>
          </p:grpSpPr>
          <p:sp>
            <p:nvSpPr>
              <p:cNvPr id="179" name="Rectangle 1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0" name="Rectangle 1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like me too much (Harrison)</a:t>
                </a:r>
              </a:p>
            </p:txBody>
          </p:sp>
        </p:grpSp>
      </p:grpSp>
      <p:grpSp>
        <p:nvGrpSpPr>
          <p:cNvPr id="54" name="Group 145"/>
          <p:cNvGrpSpPr/>
          <p:nvPr/>
        </p:nvGrpSpPr>
        <p:grpSpPr>
          <a:xfrm>
            <a:off x="5440680" y="4572000"/>
            <a:ext cx="3200400" cy="156966"/>
            <a:chOff x="2468880" y="985266"/>
            <a:chExt cx="3200400" cy="156966"/>
          </a:xfrm>
        </p:grpSpPr>
        <p:grpSp>
          <p:nvGrpSpPr>
            <p:cNvPr id="55" name="Group 26"/>
            <p:cNvGrpSpPr/>
            <p:nvPr/>
          </p:nvGrpSpPr>
          <p:grpSpPr>
            <a:xfrm>
              <a:off x="2468880" y="985266"/>
              <a:ext cx="3200400" cy="137160"/>
              <a:chOff x="2468880" y="1143000"/>
              <a:chExt cx="3200400" cy="137160"/>
            </a:xfrm>
          </p:grpSpPr>
          <p:grpSp>
            <p:nvGrpSpPr>
              <p:cNvPr id="57" name="Group 25"/>
              <p:cNvGrpSpPr/>
              <p:nvPr/>
            </p:nvGrpSpPr>
            <p:grpSpPr>
              <a:xfrm>
                <a:off x="2560320" y="1143000"/>
                <a:ext cx="137160" cy="137160"/>
                <a:chOff x="1828800" y="914400"/>
                <a:chExt cx="137160" cy="137160"/>
              </a:xfrm>
            </p:grpSpPr>
            <p:sp>
              <p:nvSpPr>
                <p:cNvPr id="283" name="Rectangle 2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2" name="Rectangle 2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8" name="Group 23"/>
            <p:cNvGrpSpPr/>
            <p:nvPr/>
          </p:nvGrpSpPr>
          <p:grpSpPr>
            <a:xfrm>
              <a:off x="2468880" y="985266"/>
              <a:ext cx="3200400" cy="156966"/>
              <a:chOff x="2468880" y="731520"/>
              <a:chExt cx="3200400" cy="156966"/>
            </a:xfrm>
          </p:grpSpPr>
          <p:sp>
            <p:nvSpPr>
              <p:cNvPr id="279" name="Rectangle 2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80" name="Rectangle 2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Tell me what you see</a:t>
                </a:r>
              </a:p>
            </p:txBody>
          </p:sp>
        </p:grpSp>
      </p:grpSp>
      <p:grpSp>
        <p:nvGrpSpPr>
          <p:cNvPr id="59" name="Group 145"/>
          <p:cNvGrpSpPr/>
          <p:nvPr/>
        </p:nvGrpSpPr>
        <p:grpSpPr>
          <a:xfrm>
            <a:off x="5440680" y="4846320"/>
            <a:ext cx="3200400" cy="156966"/>
            <a:chOff x="2468880" y="985266"/>
            <a:chExt cx="3200400" cy="156966"/>
          </a:xfrm>
        </p:grpSpPr>
        <p:grpSp>
          <p:nvGrpSpPr>
            <p:cNvPr id="60" name="Group 26"/>
            <p:cNvGrpSpPr/>
            <p:nvPr/>
          </p:nvGrpSpPr>
          <p:grpSpPr>
            <a:xfrm>
              <a:off x="2468880" y="985266"/>
              <a:ext cx="3200400" cy="137160"/>
              <a:chOff x="2468880" y="1143000"/>
              <a:chExt cx="3200400" cy="137160"/>
            </a:xfrm>
          </p:grpSpPr>
          <p:grpSp>
            <p:nvGrpSpPr>
              <p:cNvPr id="61" name="Group 25"/>
              <p:cNvGrpSpPr/>
              <p:nvPr/>
            </p:nvGrpSpPr>
            <p:grpSpPr>
              <a:xfrm>
                <a:off x="2560320" y="1143000"/>
                <a:ext cx="137160" cy="137160"/>
                <a:chOff x="1828800" y="914400"/>
                <a:chExt cx="137160" cy="137160"/>
              </a:xfrm>
            </p:grpSpPr>
            <p:sp>
              <p:nvSpPr>
                <p:cNvPr id="275" name="Rectangle 27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4" name="Rectangle 27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2" name="Group 23"/>
            <p:cNvGrpSpPr/>
            <p:nvPr/>
          </p:nvGrpSpPr>
          <p:grpSpPr>
            <a:xfrm>
              <a:off x="2468880" y="985266"/>
              <a:ext cx="3200400" cy="156966"/>
              <a:chOff x="2468880" y="731520"/>
              <a:chExt cx="3200400" cy="156966"/>
            </a:xfrm>
          </p:grpSpPr>
          <p:sp>
            <p:nvSpPr>
              <p:cNvPr id="271" name="Rectangle 27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2" name="Rectangle 27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I’ve just seen a face</a:t>
                </a:r>
              </a:p>
            </p:txBody>
          </p:sp>
        </p:grpSp>
      </p:grpSp>
      <p:grpSp>
        <p:nvGrpSpPr>
          <p:cNvPr id="63" name="Group 145"/>
          <p:cNvGrpSpPr/>
          <p:nvPr/>
        </p:nvGrpSpPr>
        <p:grpSpPr>
          <a:xfrm>
            <a:off x="5440680" y="5120640"/>
            <a:ext cx="3200400" cy="156966"/>
            <a:chOff x="2468880" y="985266"/>
            <a:chExt cx="3200400" cy="156966"/>
          </a:xfrm>
        </p:grpSpPr>
        <p:grpSp>
          <p:nvGrpSpPr>
            <p:cNvPr id="257" name="Group 26"/>
            <p:cNvGrpSpPr/>
            <p:nvPr/>
          </p:nvGrpSpPr>
          <p:grpSpPr>
            <a:xfrm>
              <a:off x="2468880" y="985266"/>
              <a:ext cx="3200400" cy="137160"/>
              <a:chOff x="2468880" y="1143000"/>
              <a:chExt cx="3200400" cy="137160"/>
            </a:xfrm>
          </p:grpSpPr>
          <p:grpSp>
            <p:nvGrpSpPr>
              <p:cNvPr id="261" name="Group 25"/>
              <p:cNvGrpSpPr/>
              <p:nvPr/>
            </p:nvGrpSpPr>
            <p:grpSpPr>
              <a:xfrm>
                <a:off x="2560320" y="1143000"/>
                <a:ext cx="137160" cy="137160"/>
                <a:chOff x="1828800" y="914400"/>
                <a:chExt cx="137160" cy="137160"/>
              </a:xfrm>
            </p:grpSpPr>
            <p:sp>
              <p:nvSpPr>
                <p:cNvPr id="267" name="Rectangle 26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Rectangle 26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2" name="Group 23"/>
            <p:cNvGrpSpPr/>
            <p:nvPr/>
          </p:nvGrpSpPr>
          <p:grpSpPr>
            <a:xfrm>
              <a:off x="2468880" y="985266"/>
              <a:ext cx="3200400" cy="156966"/>
              <a:chOff x="2468880" y="731520"/>
              <a:chExt cx="3200400" cy="156966"/>
            </a:xfrm>
          </p:grpSpPr>
          <p:sp>
            <p:nvSpPr>
              <p:cNvPr id="263" name="Rectangle 262"/>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64" name="Rectangle 26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Yesterday</a:t>
                </a:r>
              </a:p>
            </p:txBody>
          </p:sp>
        </p:grpSp>
      </p:grpSp>
      <p:grpSp>
        <p:nvGrpSpPr>
          <p:cNvPr id="265" name="Group 145"/>
          <p:cNvGrpSpPr/>
          <p:nvPr/>
        </p:nvGrpSpPr>
        <p:grpSpPr>
          <a:xfrm>
            <a:off x="5440680" y="5303520"/>
            <a:ext cx="3200400" cy="156966"/>
            <a:chOff x="2468880" y="985266"/>
            <a:chExt cx="3200400" cy="156966"/>
          </a:xfrm>
        </p:grpSpPr>
        <p:grpSp>
          <p:nvGrpSpPr>
            <p:cNvPr id="269" name="Group 26"/>
            <p:cNvGrpSpPr/>
            <p:nvPr/>
          </p:nvGrpSpPr>
          <p:grpSpPr>
            <a:xfrm>
              <a:off x="2468880" y="985266"/>
              <a:ext cx="3200400" cy="137160"/>
              <a:chOff x="2468880" y="1143000"/>
              <a:chExt cx="3200400" cy="137160"/>
            </a:xfrm>
          </p:grpSpPr>
          <p:grpSp>
            <p:nvGrpSpPr>
              <p:cNvPr id="270" name="Group 25"/>
              <p:cNvGrpSpPr/>
              <p:nvPr/>
            </p:nvGrpSpPr>
            <p:grpSpPr>
              <a:xfrm>
                <a:off x="2560320" y="1143000"/>
                <a:ext cx="137160" cy="137160"/>
                <a:chOff x="1828800" y="914400"/>
                <a:chExt cx="137160" cy="137160"/>
              </a:xfrm>
            </p:grpSpPr>
            <p:sp>
              <p:nvSpPr>
                <p:cNvPr id="259" name="Rectangle 25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Rectangle 25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73" name="Group 23"/>
            <p:cNvGrpSpPr/>
            <p:nvPr/>
          </p:nvGrpSpPr>
          <p:grpSpPr>
            <a:xfrm>
              <a:off x="2468880" y="985266"/>
              <a:ext cx="3200400" cy="156966"/>
              <a:chOff x="2468880" y="731520"/>
              <a:chExt cx="3200400" cy="156966"/>
            </a:xfrm>
          </p:grpSpPr>
          <p:sp>
            <p:nvSpPr>
              <p:cNvPr id="255" name="Rectangle 25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6" name="Rectangle 25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Dizzy Miss </a:t>
                </a:r>
                <a:r>
                  <a:rPr lang="en-US" sz="600" dirty="0" err="1" smtClean="0">
                    <a:solidFill>
                      <a:schemeClr val="tx1"/>
                    </a:solidFill>
                    <a:latin typeface="Arial" pitchFamily="34" charset="0"/>
                    <a:cs typeface="Arial" pitchFamily="34" charset="0"/>
                  </a:rPr>
                  <a:t>Lizzy</a:t>
                </a:r>
                <a:r>
                  <a:rPr lang="en-US" sz="600" dirty="0" smtClean="0">
                    <a:solidFill>
                      <a:schemeClr val="tx1"/>
                    </a:solidFill>
                    <a:latin typeface="Arial" pitchFamily="34" charset="0"/>
                    <a:cs typeface="Arial" pitchFamily="34" charset="0"/>
                  </a:rPr>
                  <a:t> (Williams)</a:t>
                </a:r>
              </a:p>
            </p:txBody>
          </p:sp>
        </p:grpSp>
      </p:grpSp>
      <p:grpSp>
        <p:nvGrpSpPr>
          <p:cNvPr id="215" name="Group 166"/>
          <p:cNvGrpSpPr/>
          <p:nvPr/>
        </p:nvGrpSpPr>
        <p:grpSpPr>
          <a:xfrm>
            <a:off x="320040" y="2194560"/>
            <a:ext cx="4754880" cy="137160"/>
            <a:chOff x="2468880" y="985266"/>
            <a:chExt cx="4754880" cy="137160"/>
          </a:xfrm>
        </p:grpSpPr>
        <p:grpSp>
          <p:nvGrpSpPr>
            <p:cNvPr id="216" name="Group 26"/>
            <p:cNvGrpSpPr/>
            <p:nvPr/>
          </p:nvGrpSpPr>
          <p:grpSpPr>
            <a:xfrm>
              <a:off x="2468880" y="985266"/>
              <a:ext cx="4206240" cy="137160"/>
              <a:chOff x="2468880" y="1143000"/>
              <a:chExt cx="4206240" cy="137160"/>
            </a:xfrm>
          </p:grpSpPr>
          <p:grpSp>
            <p:nvGrpSpPr>
              <p:cNvPr id="281" name="Group 25"/>
              <p:cNvGrpSpPr/>
              <p:nvPr/>
            </p:nvGrpSpPr>
            <p:grpSpPr>
              <a:xfrm>
                <a:off x="2560320" y="1143000"/>
                <a:ext cx="137160" cy="137160"/>
                <a:chOff x="1828800" y="914400"/>
                <a:chExt cx="137160" cy="137160"/>
              </a:xfrm>
            </p:grpSpPr>
            <p:sp>
              <p:nvSpPr>
                <p:cNvPr id="287" name="Rectangle 28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6" name="Rectangle 285"/>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21" name="Group 23"/>
            <p:cNvGrpSpPr/>
            <p:nvPr/>
          </p:nvGrpSpPr>
          <p:grpSpPr>
            <a:xfrm>
              <a:off x="2468880" y="985266"/>
              <a:ext cx="4754880" cy="137160"/>
              <a:chOff x="2468880" y="731520"/>
              <a:chExt cx="4754880" cy="137160"/>
            </a:xfrm>
          </p:grpSpPr>
          <p:sp>
            <p:nvSpPr>
              <p:cNvPr id="277" name="Rectangle 27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78" name="Rectangle 277"/>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grpSp>
        <p:nvGrpSpPr>
          <p:cNvPr id="305" name="Group 304"/>
          <p:cNvGrpSpPr/>
          <p:nvPr/>
        </p:nvGrpSpPr>
        <p:grpSpPr>
          <a:xfrm>
            <a:off x="320040" y="5669280"/>
            <a:ext cx="4754880" cy="320040"/>
            <a:chOff x="274320" y="1371600"/>
            <a:chExt cx="4754880" cy="320040"/>
          </a:xfrm>
        </p:grpSpPr>
        <p:sp>
          <p:nvSpPr>
            <p:cNvPr id="306" name="Rectangle 305"/>
            <p:cNvSpPr/>
            <p:nvPr/>
          </p:nvSpPr>
          <p:spPr>
            <a:xfrm>
              <a:off x="274320" y="137160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307" name="Rectangle 306"/>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The </a:t>
              </a:r>
              <a:r>
                <a:rPr lang="en-US" sz="600" b="1" dirty="0" err="1" smtClean="0">
                  <a:solidFill>
                    <a:srgbClr val="E46C0A"/>
                  </a:solidFill>
                  <a:latin typeface="Arial" pitchFamily="34" charset="0"/>
                  <a:cs typeface="Arial" pitchFamily="34" charset="0"/>
                </a:rPr>
                <a:t>Beales</a:t>
              </a:r>
              <a:r>
                <a:rPr lang="en-US" sz="600" b="1" dirty="0" smtClean="0">
                  <a:solidFill>
                    <a:srgbClr val="E46C0A"/>
                  </a:solidFill>
                  <a:latin typeface="Arial" pitchFamily="34" charset="0"/>
                  <a:cs typeface="Arial" pitchFamily="34" charset="0"/>
                </a:rPr>
                <a:t>’ 1965 </a:t>
              </a:r>
              <a:r>
                <a:rPr lang="en-US" sz="600" b="1" dirty="0" smtClean="0">
                  <a:solidFill>
                    <a:schemeClr val="tx1"/>
                  </a:solidFill>
                  <a:latin typeface="Arial" pitchFamily="34" charset="0"/>
                  <a:cs typeface="Arial" pitchFamily="34" charset="0"/>
                </a:rPr>
                <a:t>performance of</a:t>
              </a:r>
              <a:r>
                <a:rPr lang="en-US" sz="600" b="1" dirty="0" smtClean="0">
                  <a:solidFill>
                    <a:srgbClr val="E46C0A"/>
                  </a:solidFill>
                  <a:latin typeface="Arial" pitchFamily="34" charset="0"/>
                  <a:cs typeface="Arial" pitchFamily="34" charset="0"/>
                </a:rPr>
                <a:t> </a:t>
              </a:r>
              <a:r>
                <a:rPr lang="en-US" sz="600" b="1" dirty="0" smtClean="0">
                  <a:solidFill>
                    <a:schemeClr val="accent1"/>
                  </a:solidFill>
                  <a:latin typeface="Arial" pitchFamily="34" charset="0"/>
                  <a:cs typeface="Arial" pitchFamily="34" charset="0"/>
                </a:rPr>
                <a:t>I’ve just seen a face </a:t>
              </a:r>
              <a:r>
                <a:rPr lang="en-US" sz="600" b="1" dirty="0" smtClean="0">
                  <a:solidFill>
                    <a:schemeClr val="accent1"/>
                  </a:solidFill>
                  <a:latin typeface="Arial" pitchFamily="34" charset="0"/>
                  <a:cs typeface="Arial" pitchFamily="34" charset="0"/>
                </a:rPr>
                <a:t>[</a:t>
              </a:r>
              <a:r>
                <a:rPr lang="en-US" sz="600" b="1" dirty="0" smtClean="0">
                  <a:solidFill>
                    <a:schemeClr val="accent1"/>
                  </a:solidFill>
                  <a:latin typeface="Arial" pitchFamily="34" charset="0"/>
                  <a:cs typeface="Arial" pitchFamily="34" charset="0"/>
                </a:rPr>
                <a:t>Lennon </a:t>
              </a:r>
              <a:r>
                <a:rPr lang="en-US" sz="600" b="1" dirty="0" smtClean="0">
                  <a:solidFill>
                    <a:schemeClr val="accent1"/>
                  </a:solidFill>
                  <a:latin typeface="Arial" pitchFamily="34" charset="0"/>
                  <a:cs typeface="Arial" pitchFamily="34" charset="0"/>
                </a:rPr>
                <a:t>and </a:t>
              </a:r>
              <a:r>
                <a:rPr lang="en-US" sz="600" b="1" dirty="0" smtClean="0">
                  <a:solidFill>
                    <a:schemeClr val="accent1"/>
                  </a:solidFill>
                  <a:latin typeface="Arial" pitchFamily="34" charset="0"/>
                  <a:cs typeface="Arial" pitchFamily="34" charset="0"/>
                </a:rPr>
                <a:t>McCartney]</a:t>
              </a:r>
              <a:endParaRPr lang="en-US" sz="600" b="1" dirty="0" smtClean="0">
                <a:solidFill>
                  <a:schemeClr val="accent1"/>
                </a:solidFill>
                <a:latin typeface="Arial" pitchFamily="34" charset="0"/>
                <a:cs typeface="Arial" pitchFamily="34" charset="0"/>
              </a:endParaRPr>
            </a:p>
          </p:txBody>
        </p:sp>
        <p:sp>
          <p:nvSpPr>
            <p:cNvPr id="308" name="Rectangle 307"/>
            <p:cNvSpPr/>
            <p:nvPr/>
          </p:nvSpPr>
          <p:spPr>
            <a:xfrm>
              <a:off x="274320" y="146304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09" name="Rectangle 308"/>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nvGrpSpPr>
            <p:cNvPr id="310" name="Group 72"/>
            <p:cNvGrpSpPr/>
            <p:nvPr/>
          </p:nvGrpSpPr>
          <p:grpSpPr>
            <a:xfrm>
              <a:off x="365760" y="1463040"/>
              <a:ext cx="238777" cy="165223"/>
              <a:chOff x="548640" y="1828800"/>
              <a:chExt cx="238777" cy="165223"/>
            </a:xfrm>
          </p:grpSpPr>
          <p:sp>
            <p:nvSpPr>
              <p:cNvPr id="311" name="Right Arrow 310"/>
              <p:cNvSpPr/>
              <p:nvPr/>
            </p:nvSpPr>
            <p:spPr>
              <a:xfrm>
                <a:off x="548640" y="1828800"/>
                <a:ext cx="182880" cy="137160"/>
              </a:xfrm>
              <a:prstGeom prst="rightArrow">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ight Arrow 311"/>
              <p:cNvSpPr/>
              <p:nvPr/>
            </p:nvSpPr>
            <p:spPr>
              <a:xfrm>
                <a:off x="604537" y="1856863"/>
                <a:ext cx="182880" cy="137160"/>
              </a:xfrm>
              <a:prstGeom prst="rightArrow">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8"/>
          <p:cNvGrpSpPr>
            <a:grpSpLocks/>
          </p:cNvGrpSpPr>
          <p:nvPr/>
        </p:nvGrpSpPr>
        <p:grpSpPr bwMode="auto">
          <a:xfrm>
            <a:off x="5303520" y="914400"/>
            <a:ext cx="3473450" cy="776287"/>
            <a:chOff x="2834640" y="274320"/>
            <a:chExt cx="3474720" cy="777240"/>
          </a:xfrm>
        </p:grpSpPr>
        <p:grpSp>
          <p:nvGrpSpPr>
            <p:cNvPr id="12" name="Group 46"/>
            <p:cNvGrpSpPr>
              <a:grpSpLocks/>
            </p:cNvGrpSpPr>
            <p:nvPr/>
          </p:nvGrpSpPr>
          <p:grpSpPr bwMode="auto">
            <a:xfrm>
              <a:off x="3109378" y="274320"/>
              <a:ext cx="2925244" cy="136692"/>
              <a:chOff x="3109378" y="2743200"/>
              <a:chExt cx="2925244" cy="136692"/>
            </a:xfrm>
          </p:grpSpPr>
          <p:sp>
            <p:nvSpPr>
              <p:cNvPr id="149"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50"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51"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36" name="TextBox 135"/>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3" name="Group 20"/>
            <p:cNvGrpSpPr>
              <a:grpSpLocks/>
            </p:cNvGrpSpPr>
            <p:nvPr/>
          </p:nvGrpSpPr>
          <p:grpSpPr bwMode="auto">
            <a:xfrm>
              <a:off x="2834640" y="868774"/>
              <a:ext cx="3474720" cy="136692"/>
              <a:chOff x="2560321" y="2472784"/>
              <a:chExt cx="4206240" cy="136692"/>
            </a:xfrm>
          </p:grpSpPr>
          <p:sp>
            <p:nvSpPr>
              <p:cNvPr id="14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48"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4" name="Group 19"/>
            <p:cNvGrpSpPr>
              <a:grpSpLocks/>
            </p:cNvGrpSpPr>
            <p:nvPr/>
          </p:nvGrpSpPr>
          <p:grpSpPr bwMode="auto">
            <a:xfrm>
              <a:off x="2880695" y="503200"/>
              <a:ext cx="3382612" cy="319478"/>
              <a:chOff x="2743535" y="2841587"/>
              <a:chExt cx="3382612" cy="319478"/>
            </a:xfrm>
          </p:grpSpPr>
          <p:sp>
            <p:nvSpPr>
              <p:cNvPr id="139" name="TextBox 138"/>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6" name="Group 18"/>
              <p:cNvGrpSpPr>
                <a:grpSpLocks/>
              </p:cNvGrpSpPr>
              <p:nvPr/>
            </p:nvGrpSpPr>
            <p:grpSpPr bwMode="auto">
              <a:xfrm>
                <a:off x="2743535" y="2841587"/>
                <a:ext cx="3382612" cy="319478"/>
                <a:chOff x="2880695" y="2834920"/>
                <a:chExt cx="3382612" cy="319478"/>
              </a:xfrm>
            </p:grpSpPr>
            <p:grpSp>
              <p:nvGrpSpPr>
                <p:cNvPr id="17" name="Group 14"/>
                <p:cNvGrpSpPr>
                  <a:grpSpLocks/>
                </p:cNvGrpSpPr>
                <p:nvPr/>
              </p:nvGrpSpPr>
              <p:grpSpPr bwMode="auto">
                <a:xfrm>
                  <a:off x="2880695" y="2834920"/>
                  <a:ext cx="3382612" cy="136692"/>
                  <a:chOff x="3155015" y="2834920"/>
                  <a:chExt cx="3382612" cy="136692"/>
                </a:xfrm>
              </p:grpSpPr>
              <p:sp>
                <p:nvSpPr>
                  <p:cNvPr id="145" name="TextBox 14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46" name="TextBox 145"/>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Help!</a:t>
                    </a:r>
                    <a:endParaRPr lang="en-US" sz="600" dirty="0">
                      <a:solidFill>
                        <a:schemeClr val="tx1"/>
                      </a:solidFill>
                      <a:latin typeface="Arial" pitchFamily="34" charset="0"/>
                      <a:cs typeface="Arial" pitchFamily="34" charset="0"/>
                    </a:endParaRPr>
                  </a:p>
                </p:txBody>
              </p:sp>
            </p:grpSp>
            <p:grpSp>
              <p:nvGrpSpPr>
                <p:cNvPr id="18" name="Group 15"/>
                <p:cNvGrpSpPr>
                  <a:grpSpLocks/>
                </p:cNvGrpSpPr>
                <p:nvPr/>
              </p:nvGrpSpPr>
              <p:grpSpPr bwMode="auto">
                <a:xfrm>
                  <a:off x="2880695" y="3017706"/>
                  <a:ext cx="3382612" cy="136692"/>
                  <a:chOff x="3155015" y="2834826"/>
                  <a:chExt cx="3382612" cy="136692"/>
                </a:xfrm>
              </p:grpSpPr>
              <p:sp>
                <p:nvSpPr>
                  <p:cNvPr id="143" name="TextBox 142"/>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44" name="TextBox 14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9" name="Group 233"/>
          <p:cNvGrpSpPr/>
          <p:nvPr/>
        </p:nvGrpSpPr>
        <p:grpSpPr>
          <a:xfrm>
            <a:off x="5303520" y="1828800"/>
            <a:ext cx="3474720" cy="3931920"/>
            <a:chOff x="2743200" y="274320"/>
            <a:chExt cx="3474720" cy="3931920"/>
          </a:xfrm>
        </p:grpSpPr>
        <p:sp>
          <p:nvSpPr>
            <p:cNvPr id="235" name="Rectangle 13"/>
            <p:cNvSpPr/>
            <p:nvPr/>
          </p:nvSpPr>
          <p:spPr>
            <a:xfrm>
              <a:off x="2743200" y="274320"/>
              <a:ext cx="3474720" cy="3931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0" name="Group 15"/>
            <p:cNvGrpSpPr/>
            <p:nvPr/>
          </p:nvGrpSpPr>
          <p:grpSpPr>
            <a:xfrm>
              <a:off x="2788920" y="320040"/>
              <a:ext cx="3383280" cy="184785"/>
              <a:chOff x="2560320" y="960120"/>
              <a:chExt cx="5160937" cy="184785"/>
            </a:xfrm>
          </p:grpSpPr>
          <p:sp>
            <p:nvSpPr>
              <p:cNvPr id="237" name="Rectangle 23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238" name="Rectangle 23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1" name="Group 154"/>
          <p:cNvGrpSpPr/>
          <p:nvPr/>
        </p:nvGrpSpPr>
        <p:grpSpPr>
          <a:xfrm>
            <a:off x="5303520" y="5806440"/>
            <a:ext cx="3474720" cy="502920"/>
            <a:chOff x="5303520" y="5806440"/>
            <a:chExt cx="3474720" cy="502920"/>
          </a:xfrm>
        </p:grpSpPr>
        <p:grpSp>
          <p:nvGrpSpPr>
            <p:cNvPr id="22" name="Group 87"/>
            <p:cNvGrpSpPr/>
            <p:nvPr/>
          </p:nvGrpSpPr>
          <p:grpSpPr>
            <a:xfrm>
              <a:off x="5303520" y="5806440"/>
              <a:ext cx="3474720" cy="502920"/>
              <a:chOff x="2514600" y="914400"/>
              <a:chExt cx="4343400" cy="502920"/>
            </a:xfrm>
          </p:grpSpPr>
          <p:sp>
            <p:nvSpPr>
              <p:cNvPr id="168"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3" name="Group 15"/>
              <p:cNvGrpSpPr/>
              <p:nvPr/>
            </p:nvGrpSpPr>
            <p:grpSpPr>
              <a:xfrm>
                <a:off x="2560320" y="960120"/>
                <a:ext cx="4240530" cy="184785"/>
                <a:chOff x="2560320" y="960120"/>
                <a:chExt cx="4240530" cy="184785"/>
              </a:xfrm>
            </p:grpSpPr>
            <p:sp>
              <p:nvSpPr>
                <p:cNvPr id="170" name="Rectangle 16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71" name="Rectangle 17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sp>
          <p:nvSpPr>
            <p:cNvPr id="157" name="Rectangle 156"/>
            <p:cNvSpPr/>
            <p:nvPr/>
          </p:nvSpPr>
          <p:spPr>
            <a:xfrm>
              <a:off x="5303520" y="6263640"/>
              <a:ext cx="3474720" cy="4572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5303520" y="6309360"/>
              <a:ext cx="3474720" cy="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97"/>
            <p:cNvGrpSpPr/>
            <p:nvPr/>
          </p:nvGrpSpPr>
          <p:grpSpPr>
            <a:xfrm>
              <a:off x="5394960" y="6080760"/>
              <a:ext cx="3291840" cy="137160"/>
              <a:chOff x="446817" y="2161735"/>
              <a:chExt cx="3291840" cy="137160"/>
            </a:xfrm>
          </p:grpSpPr>
          <p:sp>
            <p:nvSpPr>
              <p:cNvPr id="160" name="Rectangle 15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1" name="Group 52"/>
              <p:cNvGrpSpPr/>
              <p:nvPr/>
            </p:nvGrpSpPr>
            <p:grpSpPr>
              <a:xfrm>
                <a:off x="446817" y="2161735"/>
                <a:ext cx="3291840" cy="137160"/>
                <a:chOff x="274320" y="1600200"/>
                <a:chExt cx="3291840" cy="137160"/>
              </a:xfrm>
            </p:grpSpPr>
            <p:grpSp>
              <p:nvGrpSpPr>
                <p:cNvPr id="224" name="Group 11"/>
                <p:cNvGrpSpPr/>
                <p:nvPr/>
              </p:nvGrpSpPr>
              <p:grpSpPr>
                <a:xfrm>
                  <a:off x="274320" y="1600200"/>
                  <a:ext cx="3291840" cy="137160"/>
                  <a:chOff x="2468880" y="457200"/>
                  <a:chExt cx="3291840" cy="137160"/>
                </a:xfrm>
              </p:grpSpPr>
              <p:sp>
                <p:nvSpPr>
                  <p:cNvPr id="166" name="Rectangle 16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67" name="Rectangle 16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5"/>
                <p:cNvGrpSpPr/>
                <p:nvPr/>
              </p:nvGrpSpPr>
              <p:grpSpPr>
                <a:xfrm>
                  <a:off x="274320" y="1600200"/>
                  <a:ext cx="3291840" cy="137160"/>
                  <a:chOff x="274320" y="1828800"/>
                  <a:chExt cx="3291840" cy="137160"/>
                </a:xfrm>
              </p:grpSpPr>
              <p:sp>
                <p:nvSpPr>
                  <p:cNvPr id="164" name="Rectangle 16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6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Help!.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226" name="Group 193"/>
          <p:cNvGrpSpPr/>
          <p:nvPr/>
        </p:nvGrpSpPr>
        <p:grpSpPr>
          <a:xfrm>
            <a:off x="5394960" y="2103120"/>
            <a:ext cx="3291840" cy="3611880"/>
            <a:chOff x="4572000" y="1828800"/>
            <a:chExt cx="3291840" cy="3611880"/>
          </a:xfrm>
        </p:grpSpPr>
        <p:sp>
          <p:nvSpPr>
            <p:cNvPr id="93" name="Rectangle 92"/>
            <p:cNvSpPr/>
            <p:nvPr/>
          </p:nvSpPr>
          <p:spPr>
            <a:xfrm>
              <a:off x="4572000" y="1828800"/>
              <a:ext cx="3291840" cy="36118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227" name="Group 53"/>
            <p:cNvGrpSpPr/>
            <p:nvPr/>
          </p:nvGrpSpPr>
          <p:grpSpPr>
            <a:xfrm>
              <a:off x="4617720" y="1874520"/>
              <a:ext cx="3200400" cy="274320"/>
              <a:chOff x="1828800" y="1828800"/>
              <a:chExt cx="3200400" cy="274320"/>
            </a:xfrm>
          </p:grpSpPr>
          <p:sp>
            <p:nvSpPr>
              <p:cNvPr id="99" name="Rectangle 98"/>
              <p:cNvSpPr/>
              <p:nvPr/>
            </p:nvSpPr>
            <p:spPr>
              <a:xfrm>
                <a:off x="1828800" y="1828800"/>
                <a:ext cx="274320"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00" name="Rectangle 99"/>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latin typeface="Arial" pitchFamily="34" charset="0"/>
                    <a:cs typeface="Arial" pitchFamily="34" charset="0"/>
                  </a:rPr>
                  <a:t>Help!. </a:t>
                </a:r>
                <a:r>
                  <a:rPr lang="en-US" sz="700" dirty="0" smtClean="0">
                    <a:solidFill>
                      <a:schemeClr val="tx1">
                        <a:lumMod val="75000"/>
                        <a:lumOff val="25000"/>
                      </a:schemeClr>
                    </a:solidFill>
                    <a:latin typeface="Arial" pitchFamily="34" charset="0"/>
                    <a:cs typeface="Arial" pitchFamily="34" charset="0"/>
                  </a:rPr>
                  <a:t>The Beatles.</a:t>
                </a:r>
                <a:br>
                  <a:rPr lang="en-US" sz="700" dirty="0" smtClean="0">
                    <a:solidFill>
                      <a:schemeClr val="tx1">
                        <a:lumMod val="75000"/>
                        <a:lumOff val="25000"/>
                      </a:schemeClr>
                    </a:solidFill>
                    <a:latin typeface="Arial" pitchFamily="34" charset="0"/>
                    <a:cs typeface="Arial" pitchFamily="34" charset="0"/>
                  </a:rPr>
                </a:br>
                <a:r>
                  <a:rPr lang="en-US" sz="700" dirty="0" smtClean="0">
                    <a:solidFill>
                      <a:schemeClr val="tx1">
                        <a:lumMod val="75000"/>
                        <a:lumOff val="25000"/>
                      </a:schemeClr>
                    </a:solidFill>
                    <a:latin typeface="Arial" pitchFamily="34" charset="0"/>
                    <a:cs typeface="Arial" pitchFamily="34" charset="0"/>
                  </a:rPr>
                  <a:t>EMI/</a:t>
                </a:r>
                <a:r>
                  <a:rPr lang="en-US" sz="700" dirty="0" err="1" smtClean="0">
                    <a:solidFill>
                      <a:schemeClr val="tx1">
                        <a:lumMod val="75000"/>
                        <a:lumOff val="25000"/>
                      </a:schemeClr>
                    </a:solidFill>
                    <a:latin typeface="Arial" pitchFamily="34" charset="0"/>
                    <a:cs typeface="Arial" pitchFamily="34" charset="0"/>
                  </a:rPr>
                  <a:t>Parlophone</a:t>
                </a:r>
                <a:r>
                  <a:rPr lang="en-US" sz="700" dirty="0" smtClean="0">
                    <a:solidFill>
                      <a:schemeClr val="tx1">
                        <a:lumMod val="75000"/>
                        <a:lumOff val="25000"/>
                      </a:schemeClr>
                    </a:solidFill>
                    <a:latin typeface="Arial" pitchFamily="34" charset="0"/>
                    <a:cs typeface="Arial" pitchFamily="34" charset="0"/>
                  </a:rPr>
                  <a:t>, London, England (1965).</a:t>
                </a:r>
              </a:p>
            </p:txBody>
          </p:sp>
        </p:grpSp>
        <p:sp>
          <p:nvSpPr>
            <p:cNvPr id="95" name="Rectangle 94"/>
            <p:cNvSpPr/>
            <p:nvPr/>
          </p:nvSpPr>
          <p:spPr>
            <a:xfrm>
              <a:off x="4617720" y="52120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28" name="Group 10"/>
            <p:cNvGrpSpPr/>
            <p:nvPr/>
          </p:nvGrpSpPr>
          <p:grpSpPr>
            <a:xfrm>
              <a:off x="4572000" y="2194560"/>
              <a:ext cx="3291840" cy="137160"/>
              <a:chOff x="5349240" y="2194560"/>
              <a:chExt cx="3291840" cy="137160"/>
            </a:xfrm>
          </p:grpSpPr>
          <p:sp>
            <p:nvSpPr>
              <p:cNvPr id="97" name="Rectangle 96"/>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98" name="Rectangle 97"/>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a:t>
                </a:r>
                <a:r>
                  <a:rPr lang="en-US" sz="600" dirty="0" smtClean="0">
                    <a:solidFill>
                      <a:schemeClr val="bg1">
                        <a:lumMod val="50000"/>
                      </a:schemeClr>
                    </a:solidFill>
                    <a:latin typeface="Arial" pitchFamily="34" charset="0"/>
                    <a:cs typeface="Arial" pitchFamily="34" charset="0"/>
                  </a:rPr>
                  <a:t>content</a:t>
                </a:r>
                <a:r>
                  <a:rPr lang="en-US" sz="600" dirty="0" smtClean="0">
                    <a:solidFill>
                      <a:srgbClr val="003CB4"/>
                    </a:solidFill>
                    <a:latin typeface="Arial" pitchFamily="34" charset="0"/>
                    <a:cs typeface="Arial" pitchFamily="34" charset="0"/>
                  </a:rPr>
                  <a:t>  ::  everything</a:t>
                </a:r>
              </a:p>
            </p:txBody>
          </p:sp>
        </p:grpSp>
      </p:grpSp>
      <p:grpSp>
        <p:nvGrpSpPr>
          <p:cNvPr id="229" name="Group 162"/>
          <p:cNvGrpSpPr/>
          <p:nvPr/>
        </p:nvGrpSpPr>
        <p:grpSpPr>
          <a:xfrm>
            <a:off x="5440680" y="2743200"/>
            <a:ext cx="3200400" cy="888486"/>
            <a:chOff x="5440680" y="2743200"/>
            <a:chExt cx="3200400" cy="888486"/>
          </a:xfrm>
        </p:grpSpPr>
        <p:grpSp>
          <p:nvGrpSpPr>
            <p:cNvPr id="230" name="Group 145"/>
            <p:cNvGrpSpPr/>
            <p:nvPr/>
          </p:nvGrpSpPr>
          <p:grpSpPr>
            <a:xfrm>
              <a:off x="5440680" y="2743200"/>
              <a:ext cx="3200400" cy="156966"/>
              <a:chOff x="2468880" y="985266"/>
              <a:chExt cx="3200400" cy="156966"/>
            </a:xfrm>
          </p:grpSpPr>
          <p:grpSp>
            <p:nvGrpSpPr>
              <p:cNvPr id="231" name="Group 26"/>
              <p:cNvGrpSpPr/>
              <p:nvPr/>
            </p:nvGrpSpPr>
            <p:grpSpPr>
              <a:xfrm>
                <a:off x="2468880" y="985266"/>
                <a:ext cx="3200400" cy="137160"/>
                <a:chOff x="2468880" y="1143000"/>
                <a:chExt cx="3200400" cy="137160"/>
              </a:xfrm>
            </p:grpSpPr>
            <p:grpSp>
              <p:nvGrpSpPr>
                <p:cNvPr id="232" name="Group 25"/>
                <p:cNvGrpSpPr/>
                <p:nvPr/>
              </p:nvGrpSpPr>
              <p:grpSpPr>
                <a:xfrm>
                  <a:off x="2560320" y="1143000"/>
                  <a:ext cx="137160" cy="137160"/>
                  <a:chOff x="1828800" y="914400"/>
                  <a:chExt cx="137160" cy="137160"/>
                </a:xfrm>
              </p:grpSpPr>
              <p:sp>
                <p:nvSpPr>
                  <p:cNvPr id="161" name="Rectangle 16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Rectangle 15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39" name="Group 23"/>
              <p:cNvGrpSpPr/>
              <p:nvPr/>
            </p:nvGrpSpPr>
            <p:grpSpPr>
              <a:xfrm>
                <a:off x="2468880" y="985266"/>
                <a:ext cx="3200400" cy="156966"/>
                <a:chOff x="2468880" y="731520"/>
                <a:chExt cx="3200400" cy="156966"/>
              </a:xfrm>
            </p:grpSpPr>
            <p:sp>
              <p:nvSpPr>
                <p:cNvPr id="154" name="Rectangle 15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55" name="Rectangle 15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Help!</a:t>
                  </a:r>
                </a:p>
              </p:txBody>
            </p:sp>
          </p:grpSp>
        </p:grpSp>
        <p:grpSp>
          <p:nvGrpSpPr>
            <p:cNvPr id="240" name="Group 145"/>
            <p:cNvGrpSpPr/>
            <p:nvPr/>
          </p:nvGrpSpPr>
          <p:grpSpPr>
            <a:xfrm>
              <a:off x="5440680" y="2926080"/>
              <a:ext cx="3200400" cy="156966"/>
              <a:chOff x="2468880" y="985266"/>
              <a:chExt cx="3200400" cy="156966"/>
            </a:xfrm>
          </p:grpSpPr>
          <p:grpSp>
            <p:nvGrpSpPr>
              <p:cNvPr id="241" name="Group 26"/>
              <p:cNvGrpSpPr/>
              <p:nvPr/>
            </p:nvGrpSpPr>
            <p:grpSpPr>
              <a:xfrm>
                <a:off x="2468880" y="985266"/>
                <a:ext cx="3200400" cy="137160"/>
                <a:chOff x="2468880" y="1143000"/>
                <a:chExt cx="3200400" cy="137160"/>
              </a:xfrm>
            </p:grpSpPr>
            <p:grpSp>
              <p:nvGrpSpPr>
                <p:cNvPr id="242" name="Group 25"/>
                <p:cNvGrpSpPr/>
                <p:nvPr/>
              </p:nvGrpSpPr>
              <p:grpSpPr>
                <a:xfrm>
                  <a:off x="2560320" y="1143000"/>
                  <a:ext cx="137160" cy="137160"/>
                  <a:chOff x="1828800" y="914400"/>
                  <a:chExt cx="137160" cy="137160"/>
                </a:xfrm>
              </p:grpSpPr>
              <p:sp>
                <p:nvSpPr>
                  <p:cNvPr id="141" name="Rectangle 14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Rectangle 13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3" name="Group 23"/>
              <p:cNvGrpSpPr/>
              <p:nvPr/>
            </p:nvGrpSpPr>
            <p:grpSpPr>
              <a:xfrm>
                <a:off x="2468880" y="985266"/>
                <a:ext cx="3200400" cy="156966"/>
                <a:chOff x="2468880" y="731520"/>
                <a:chExt cx="3200400" cy="156966"/>
              </a:xfrm>
            </p:grpSpPr>
            <p:sp>
              <p:nvSpPr>
                <p:cNvPr id="135" name="Rectangle 13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37" name="Rectangle 13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night before</a:t>
                  </a:r>
                </a:p>
              </p:txBody>
            </p:sp>
          </p:grpSp>
        </p:grpSp>
        <p:grpSp>
          <p:nvGrpSpPr>
            <p:cNvPr id="244" name="Group 145"/>
            <p:cNvGrpSpPr/>
            <p:nvPr/>
          </p:nvGrpSpPr>
          <p:grpSpPr>
            <a:xfrm>
              <a:off x="5440680" y="3108960"/>
              <a:ext cx="3200400" cy="156966"/>
              <a:chOff x="2468880" y="985266"/>
              <a:chExt cx="3200400" cy="156966"/>
            </a:xfrm>
          </p:grpSpPr>
          <p:grpSp>
            <p:nvGrpSpPr>
              <p:cNvPr id="245" name="Group 26"/>
              <p:cNvGrpSpPr/>
              <p:nvPr/>
            </p:nvGrpSpPr>
            <p:grpSpPr>
              <a:xfrm>
                <a:off x="2468880" y="985266"/>
                <a:ext cx="3200400" cy="137160"/>
                <a:chOff x="2468880" y="1143000"/>
                <a:chExt cx="3200400" cy="137160"/>
              </a:xfrm>
            </p:grpSpPr>
            <p:grpSp>
              <p:nvGrpSpPr>
                <p:cNvPr id="246" name="Group 25"/>
                <p:cNvGrpSpPr/>
                <p:nvPr/>
              </p:nvGrpSpPr>
              <p:grpSpPr>
                <a:xfrm>
                  <a:off x="2560320" y="1143000"/>
                  <a:ext cx="137160" cy="137160"/>
                  <a:chOff x="1828800" y="914400"/>
                  <a:chExt cx="137160" cy="137160"/>
                </a:xfrm>
              </p:grpSpPr>
              <p:sp>
                <p:nvSpPr>
                  <p:cNvPr id="131" name="Rectangle 13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7" name="Group 23"/>
              <p:cNvGrpSpPr/>
              <p:nvPr/>
            </p:nvGrpSpPr>
            <p:grpSpPr>
              <a:xfrm>
                <a:off x="2468880" y="985266"/>
                <a:ext cx="3200400" cy="156966"/>
                <a:chOff x="2468880" y="731520"/>
                <a:chExt cx="3200400" cy="156966"/>
              </a:xfrm>
            </p:grpSpPr>
            <p:sp>
              <p:nvSpPr>
                <p:cNvPr id="126" name="Rectangle 12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27" name="Rectangle 12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You’ve got to hide your love away</a:t>
                  </a:r>
                </a:p>
              </p:txBody>
            </p:sp>
          </p:grpSp>
        </p:grpSp>
        <p:grpSp>
          <p:nvGrpSpPr>
            <p:cNvPr id="248" name="Group 145"/>
            <p:cNvGrpSpPr/>
            <p:nvPr/>
          </p:nvGrpSpPr>
          <p:grpSpPr>
            <a:xfrm>
              <a:off x="5440680" y="3291840"/>
              <a:ext cx="3200400" cy="156966"/>
              <a:chOff x="2468880" y="985266"/>
              <a:chExt cx="3200400" cy="156966"/>
            </a:xfrm>
          </p:grpSpPr>
          <p:grpSp>
            <p:nvGrpSpPr>
              <p:cNvPr id="249" name="Group 26"/>
              <p:cNvGrpSpPr/>
              <p:nvPr/>
            </p:nvGrpSpPr>
            <p:grpSpPr>
              <a:xfrm>
                <a:off x="2468880" y="985266"/>
                <a:ext cx="3200400" cy="137160"/>
                <a:chOff x="2468880" y="1143000"/>
                <a:chExt cx="3200400" cy="137160"/>
              </a:xfrm>
            </p:grpSpPr>
            <p:grpSp>
              <p:nvGrpSpPr>
                <p:cNvPr id="250" name="Group 25"/>
                <p:cNvGrpSpPr/>
                <p:nvPr/>
              </p:nvGrpSpPr>
              <p:grpSpPr>
                <a:xfrm>
                  <a:off x="2560320" y="1143000"/>
                  <a:ext cx="137160" cy="137160"/>
                  <a:chOff x="1828800" y="914400"/>
                  <a:chExt cx="137160" cy="137160"/>
                </a:xfrm>
              </p:grpSpPr>
              <p:sp>
                <p:nvSpPr>
                  <p:cNvPr id="118" name="Rectangle 11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ectangle 11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1" name="Group 23"/>
              <p:cNvGrpSpPr/>
              <p:nvPr/>
            </p:nvGrpSpPr>
            <p:grpSpPr>
              <a:xfrm>
                <a:off x="2468880" y="985266"/>
                <a:ext cx="3200400" cy="156966"/>
                <a:chOff x="2468880" y="731520"/>
                <a:chExt cx="3200400" cy="156966"/>
              </a:xfrm>
            </p:grpSpPr>
            <p:sp>
              <p:nvSpPr>
                <p:cNvPr id="114" name="Rectangle 11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15" name="Rectangle 11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 need you (Harrison)</a:t>
                  </a:r>
                </a:p>
              </p:txBody>
            </p:sp>
          </p:grpSp>
        </p:grpSp>
        <p:grpSp>
          <p:nvGrpSpPr>
            <p:cNvPr id="252" name="Group 145"/>
            <p:cNvGrpSpPr/>
            <p:nvPr/>
          </p:nvGrpSpPr>
          <p:grpSpPr>
            <a:xfrm>
              <a:off x="5440680" y="3474720"/>
              <a:ext cx="3200400" cy="156966"/>
              <a:chOff x="2468880" y="985266"/>
              <a:chExt cx="3200400" cy="156966"/>
            </a:xfrm>
          </p:grpSpPr>
          <p:grpSp>
            <p:nvGrpSpPr>
              <p:cNvPr id="253" name="Group 26"/>
              <p:cNvGrpSpPr/>
              <p:nvPr/>
            </p:nvGrpSpPr>
            <p:grpSpPr>
              <a:xfrm>
                <a:off x="2468880" y="985266"/>
                <a:ext cx="3200400" cy="137160"/>
                <a:chOff x="2468880" y="1143000"/>
                <a:chExt cx="3200400" cy="137160"/>
              </a:xfrm>
            </p:grpSpPr>
            <p:grpSp>
              <p:nvGrpSpPr>
                <p:cNvPr id="254" name="Group 25"/>
                <p:cNvGrpSpPr/>
                <p:nvPr/>
              </p:nvGrpSpPr>
              <p:grpSpPr>
                <a:xfrm>
                  <a:off x="2560320" y="1143000"/>
                  <a:ext cx="137160" cy="137160"/>
                  <a:chOff x="1828800" y="914400"/>
                  <a:chExt cx="137160" cy="137160"/>
                </a:xfrm>
              </p:grpSpPr>
              <p:sp>
                <p:nvSpPr>
                  <p:cNvPr id="110" name="Rectangle 10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10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2" name="Group 23"/>
              <p:cNvGrpSpPr/>
              <p:nvPr/>
            </p:nvGrpSpPr>
            <p:grpSpPr>
              <a:xfrm>
                <a:off x="2468880" y="985266"/>
                <a:ext cx="3200400" cy="156966"/>
                <a:chOff x="2468880" y="731520"/>
                <a:chExt cx="3200400" cy="156966"/>
              </a:xfrm>
            </p:grpSpPr>
            <p:sp>
              <p:nvSpPr>
                <p:cNvPr id="106" name="Rectangle 10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07" name="Rectangle 10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Another girl</a:t>
                  </a:r>
                </a:p>
              </p:txBody>
            </p:sp>
          </p:grpSp>
        </p:grpSp>
      </p:grpSp>
      <p:grpSp>
        <p:nvGrpSpPr>
          <p:cNvPr id="33" name="Group 145"/>
          <p:cNvGrpSpPr/>
          <p:nvPr/>
        </p:nvGrpSpPr>
        <p:grpSpPr>
          <a:xfrm>
            <a:off x="5440680" y="3657600"/>
            <a:ext cx="3200400" cy="156966"/>
            <a:chOff x="2468880" y="985266"/>
            <a:chExt cx="3200400" cy="156966"/>
          </a:xfrm>
        </p:grpSpPr>
        <p:grpSp>
          <p:nvGrpSpPr>
            <p:cNvPr id="34" name="Group 26"/>
            <p:cNvGrpSpPr/>
            <p:nvPr/>
          </p:nvGrpSpPr>
          <p:grpSpPr>
            <a:xfrm>
              <a:off x="2468880" y="985266"/>
              <a:ext cx="3200400" cy="137160"/>
              <a:chOff x="2468880" y="1143000"/>
              <a:chExt cx="3200400" cy="137160"/>
            </a:xfrm>
          </p:grpSpPr>
          <p:grpSp>
            <p:nvGrpSpPr>
              <p:cNvPr id="35" name="Group 25"/>
              <p:cNvGrpSpPr/>
              <p:nvPr/>
            </p:nvGrpSpPr>
            <p:grpSpPr>
              <a:xfrm>
                <a:off x="2560320" y="1143000"/>
                <a:ext cx="137160" cy="137160"/>
                <a:chOff x="1828800" y="914400"/>
                <a:chExt cx="137160" cy="137160"/>
              </a:xfrm>
            </p:grpSpPr>
            <p:sp>
              <p:nvSpPr>
                <p:cNvPr id="234" name="Rectangle 23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6" name="Group 23"/>
            <p:cNvGrpSpPr/>
            <p:nvPr/>
          </p:nvGrpSpPr>
          <p:grpSpPr>
            <a:xfrm>
              <a:off x="2468880" y="985266"/>
              <a:ext cx="3200400" cy="156966"/>
              <a:chOff x="2468880" y="731520"/>
              <a:chExt cx="3200400" cy="156966"/>
            </a:xfrm>
          </p:grpSpPr>
          <p:sp>
            <p:nvSpPr>
              <p:cNvPr id="217" name="Rectangle 21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20" name="Rectangle 21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You’re going to lose that girl</a:t>
                </a:r>
              </a:p>
            </p:txBody>
          </p:sp>
        </p:grpSp>
      </p:grpSp>
      <p:grpSp>
        <p:nvGrpSpPr>
          <p:cNvPr id="37" name="Group 145"/>
          <p:cNvGrpSpPr/>
          <p:nvPr/>
        </p:nvGrpSpPr>
        <p:grpSpPr>
          <a:xfrm>
            <a:off x="5440680" y="3840480"/>
            <a:ext cx="3200400" cy="156966"/>
            <a:chOff x="2468880" y="985266"/>
            <a:chExt cx="3200400" cy="156966"/>
          </a:xfrm>
        </p:grpSpPr>
        <p:grpSp>
          <p:nvGrpSpPr>
            <p:cNvPr id="38" name="Group 26"/>
            <p:cNvGrpSpPr/>
            <p:nvPr/>
          </p:nvGrpSpPr>
          <p:grpSpPr>
            <a:xfrm>
              <a:off x="2468880" y="985266"/>
              <a:ext cx="3200400" cy="137160"/>
              <a:chOff x="2468880" y="1143000"/>
              <a:chExt cx="3200400" cy="137160"/>
            </a:xfrm>
          </p:grpSpPr>
          <p:grpSp>
            <p:nvGrpSpPr>
              <p:cNvPr id="39" name="Group 25"/>
              <p:cNvGrpSpPr/>
              <p:nvPr/>
            </p:nvGrpSpPr>
            <p:grpSpPr>
              <a:xfrm>
                <a:off x="2560320" y="1143000"/>
                <a:ext cx="137160" cy="137160"/>
                <a:chOff x="1828800" y="914400"/>
                <a:chExt cx="137160" cy="137160"/>
              </a:xfrm>
            </p:grpSpPr>
            <p:sp>
              <p:nvSpPr>
                <p:cNvPr id="213" name="Rectangle 21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Rectangle 21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0" name="Group 23"/>
            <p:cNvGrpSpPr/>
            <p:nvPr/>
          </p:nvGrpSpPr>
          <p:grpSpPr>
            <a:xfrm>
              <a:off x="2468880" y="985266"/>
              <a:ext cx="3200400" cy="156966"/>
              <a:chOff x="2468880" y="731520"/>
              <a:chExt cx="3200400" cy="156966"/>
            </a:xfrm>
          </p:grpSpPr>
          <p:sp>
            <p:nvSpPr>
              <p:cNvPr id="209" name="Rectangle 20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10" name="Rectangle 20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Ticket to ride</a:t>
                </a:r>
              </a:p>
            </p:txBody>
          </p:sp>
        </p:grpSp>
      </p:grpSp>
      <p:grpSp>
        <p:nvGrpSpPr>
          <p:cNvPr id="41" name="Group 145"/>
          <p:cNvGrpSpPr/>
          <p:nvPr/>
        </p:nvGrpSpPr>
        <p:grpSpPr>
          <a:xfrm>
            <a:off x="5440680" y="4023360"/>
            <a:ext cx="3200400" cy="156966"/>
            <a:chOff x="2468880" y="985266"/>
            <a:chExt cx="3200400" cy="156966"/>
          </a:xfrm>
        </p:grpSpPr>
        <p:grpSp>
          <p:nvGrpSpPr>
            <p:cNvPr id="42" name="Group 26"/>
            <p:cNvGrpSpPr/>
            <p:nvPr/>
          </p:nvGrpSpPr>
          <p:grpSpPr>
            <a:xfrm>
              <a:off x="2468880" y="985266"/>
              <a:ext cx="3200400" cy="137160"/>
              <a:chOff x="2468880" y="1143000"/>
              <a:chExt cx="3200400" cy="137160"/>
            </a:xfrm>
          </p:grpSpPr>
          <p:grpSp>
            <p:nvGrpSpPr>
              <p:cNvPr id="43" name="Group 25"/>
              <p:cNvGrpSpPr/>
              <p:nvPr/>
            </p:nvGrpSpPr>
            <p:grpSpPr>
              <a:xfrm>
                <a:off x="2560320" y="1143000"/>
                <a:ext cx="137160" cy="137160"/>
                <a:chOff x="1828800" y="914400"/>
                <a:chExt cx="137160" cy="137160"/>
              </a:xfrm>
            </p:grpSpPr>
            <p:sp>
              <p:nvSpPr>
                <p:cNvPr id="205" name="Rectangle 20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Rectangle 20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4" name="Group 23"/>
            <p:cNvGrpSpPr/>
            <p:nvPr/>
          </p:nvGrpSpPr>
          <p:grpSpPr>
            <a:xfrm>
              <a:off x="2468880" y="985266"/>
              <a:ext cx="3200400" cy="156966"/>
              <a:chOff x="2468880" y="731520"/>
              <a:chExt cx="3200400" cy="156966"/>
            </a:xfrm>
          </p:grpSpPr>
          <p:sp>
            <p:nvSpPr>
              <p:cNvPr id="199" name="Rectangle 19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00" name="Rectangle 19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Act naturally (Russell and Morrison)</a:t>
                </a:r>
              </a:p>
            </p:txBody>
          </p:sp>
        </p:grpSp>
      </p:grpSp>
      <p:sp>
        <p:nvSpPr>
          <p:cNvPr id="211" name="Rectangle 210"/>
          <p:cNvSpPr/>
          <p:nvPr/>
        </p:nvSpPr>
        <p:spPr>
          <a:xfrm>
            <a:off x="5440680" y="4754880"/>
            <a:ext cx="3200400" cy="32004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45" name="Group 145"/>
          <p:cNvGrpSpPr/>
          <p:nvPr/>
        </p:nvGrpSpPr>
        <p:grpSpPr>
          <a:xfrm>
            <a:off x="5440680" y="4206240"/>
            <a:ext cx="3200400" cy="156966"/>
            <a:chOff x="2468880" y="985266"/>
            <a:chExt cx="3200400" cy="156966"/>
          </a:xfrm>
        </p:grpSpPr>
        <p:grpSp>
          <p:nvGrpSpPr>
            <p:cNvPr id="46" name="Group 26"/>
            <p:cNvGrpSpPr/>
            <p:nvPr/>
          </p:nvGrpSpPr>
          <p:grpSpPr>
            <a:xfrm>
              <a:off x="2468880" y="985266"/>
              <a:ext cx="3200400" cy="137160"/>
              <a:chOff x="2468880" y="1143000"/>
              <a:chExt cx="3200400" cy="137160"/>
            </a:xfrm>
          </p:grpSpPr>
          <p:grpSp>
            <p:nvGrpSpPr>
              <p:cNvPr id="47" name="Group 25"/>
              <p:cNvGrpSpPr/>
              <p:nvPr/>
            </p:nvGrpSpPr>
            <p:grpSpPr>
              <a:xfrm>
                <a:off x="2560320" y="1143000"/>
                <a:ext cx="137160" cy="137160"/>
                <a:chOff x="1828800" y="914400"/>
                <a:chExt cx="137160" cy="137160"/>
              </a:xfrm>
            </p:grpSpPr>
            <p:sp>
              <p:nvSpPr>
                <p:cNvPr id="195" name="Rectangle 19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Rectangle 19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8" name="Group 23"/>
            <p:cNvGrpSpPr/>
            <p:nvPr/>
          </p:nvGrpSpPr>
          <p:grpSpPr>
            <a:xfrm>
              <a:off x="2468880" y="985266"/>
              <a:ext cx="3200400" cy="156966"/>
              <a:chOff x="2468880" y="731520"/>
              <a:chExt cx="3200400" cy="156966"/>
            </a:xfrm>
          </p:grpSpPr>
          <p:sp>
            <p:nvSpPr>
              <p:cNvPr id="188" name="Rectangle 18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9" name="Rectangle 18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It’s only love</a:t>
                </a:r>
              </a:p>
            </p:txBody>
          </p:sp>
        </p:grpSp>
      </p:grpSp>
      <p:grpSp>
        <p:nvGrpSpPr>
          <p:cNvPr id="49" name="Group 145"/>
          <p:cNvGrpSpPr/>
          <p:nvPr/>
        </p:nvGrpSpPr>
        <p:grpSpPr>
          <a:xfrm>
            <a:off x="5440680" y="4389120"/>
            <a:ext cx="3200400" cy="156966"/>
            <a:chOff x="2468880" y="985266"/>
            <a:chExt cx="3200400" cy="156966"/>
          </a:xfrm>
        </p:grpSpPr>
        <p:grpSp>
          <p:nvGrpSpPr>
            <p:cNvPr id="50" name="Group 26"/>
            <p:cNvGrpSpPr/>
            <p:nvPr/>
          </p:nvGrpSpPr>
          <p:grpSpPr>
            <a:xfrm>
              <a:off x="2468880" y="985266"/>
              <a:ext cx="3200400" cy="137160"/>
              <a:chOff x="2468880" y="1143000"/>
              <a:chExt cx="3200400" cy="137160"/>
            </a:xfrm>
          </p:grpSpPr>
          <p:grpSp>
            <p:nvGrpSpPr>
              <p:cNvPr id="51" name="Group 25"/>
              <p:cNvGrpSpPr/>
              <p:nvPr/>
            </p:nvGrpSpPr>
            <p:grpSpPr>
              <a:xfrm>
                <a:off x="2560320" y="1143000"/>
                <a:ext cx="137160" cy="137160"/>
                <a:chOff x="1828800" y="914400"/>
                <a:chExt cx="137160" cy="137160"/>
              </a:xfrm>
            </p:grpSpPr>
            <p:sp>
              <p:nvSpPr>
                <p:cNvPr id="183" name="Rectangle 1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Rectangle 1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2" name="Group 23"/>
            <p:cNvGrpSpPr/>
            <p:nvPr/>
          </p:nvGrpSpPr>
          <p:grpSpPr>
            <a:xfrm>
              <a:off x="2468880" y="985266"/>
              <a:ext cx="3200400" cy="156966"/>
              <a:chOff x="2468880" y="731520"/>
              <a:chExt cx="3200400" cy="156966"/>
            </a:xfrm>
          </p:grpSpPr>
          <p:sp>
            <p:nvSpPr>
              <p:cNvPr id="179" name="Rectangle 1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0" name="Rectangle 1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like me too much (Harrison)</a:t>
                </a:r>
              </a:p>
            </p:txBody>
          </p:sp>
        </p:grpSp>
      </p:grpSp>
      <p:grpSp>
        <p:nvGrpSpPr>
          <p:cNvPr id="53" name="Group 145"/>
          <p:cNvGrpSpPr/>
          <p:nvPr/>
        </p:nvGrpSpPr>
        <p:grpSpPr>
          <a:xfrm>
            <a:off x="5440680" y="4572000"/>
            <a:ext cx="3200400" cy="156966"/>
            <a:chOff x="2468880" y="985266"/>
            <a:chExt cx="3200400" cy="156966"/>
          </a:xfrm>
        </p:grpSpPr>
        <p:grpSp>
          <p:nvGrpSpPr>
            <p:cNvPr id="54" name="Group 26"/>
            <p:cNvGrpSpPr/>
            <p:nvPr/>
          </p:nvGrpSpPr>
          <p:grpSpPr>
            <a:xfrm>
              <a:off x="2468880" y="985266"/>
              <a:ext cx="3200400" cy="137160"/>
              <a:chOff x="2468880" y="1143000"/>
              <a:chExt cx="3200400" cy="137160"/>
            </a:xfrm>
          </p:grpSpPr>
          <p:grpSp>
            <p:nvGrpSpPr>
              <p:cNvPr id="55" name="Group 25"/>
              <p:cNvGrpSpPr/>
              <p:nvPr/>
            </p:nvGrpSpPr>
            <p:grpSpPr>
              <a:xfrm>
                <a:off x="2560320" y="1143000"/>
                <a:ext cx="137160" cy="137160"/>
                <a:chOff x="1828800" y="914400"/>
                <a:chExt cx="137160" cy="137160"/>
              </a:xfrm>
            </p:grpSpPr>
            <p:sp>
              <p:nvSpPr>
                <p:cNvPr id="283" name="Rectangle 2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2" name="Rectangle 2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7" name="Group 23"/>
            <p:cNvGrpSpPr/>
            <p:nvPr/>
          </p:nvGrpSpPr>
          <p:grpSpPr>
            <a:xfrm>
              <a:off x="2468880" y="985266"/>
              <a:ext cx="3200400" cy="156966"/>
              <a:chOff x="2468880" y="731520"/>
              <a:chExt cx="3200400" cy="156966"/>
            </a:xfrm>
          </p:grpSpPr>
          <p:sp>
            <p:nvSpPr>
              <p:cNvPr id="279" name="Rectangle 2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80" name="Rectangle 2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Tell me what you see</a:t>
                </a:r>
              </a:p>
            </p:txBody>
          </p:sp>
        </p:grpSp>
      </p:grpSp>
      <p:grpSp>
        <p:nvGrpSpPr>
          <p:cNvPr id="58" name="Group 145"/>
          <p:cNvGrpSpPr/>
          <p:nvPr/>
        </p:nvGrpSpPr>
        <p:grpSpPr>
          <a:xfrm>
            <a:off x="5440680" y="4846320"/>
            <a:ext cx="3200400" cy="156966"/>
            <a:chOff x="2468880" y="985266"/>
            <a:chExt cx="3200400" cy="156966"/>
          </a:xfrm>
        </p:grpSpPr>
        <p:grpSp>
          <p:nvGrpSpPr>
            <p:cNvPr id="59" name="Group 26"/>
            <p:cNvGrpSpPr/>
            <p:nvPr/>
          </p:nvGrpSpPr>
          <p:grpSpPr>
            <a:xfrm>
              <a:off x="2468880" y="985266"/>
              <a:ext cx="3200400" cy="137160"/>
              <a:chOff x="2468880" y="1143000"/>
              <a:chExt cx="3200400" cy="137160"/>
            </a:xfrm>
          </p:grpSpPr>
          <p:grpSp>
            <p:nvGrpSpPr>
              <p:cNvPr id="60" name="Group 25"/>
              <p:cNvGrpSpPr/>
              <p:nvPr/>
            </p:nvGrpSpPr>
            <p:grpSpPr>
              <a:xfrm>
                <a:off x="2560320" y="1143000"/>
                <a:ext cx="137160" cy="137160"/>
                <a:chOff x="1828800" y="914400"/>
                <a:chExt cx="137160" cy="137160"/>
              </a:xfrm>
            </p:grpSpPr>
            <p:sp>
              <p:nvSpPr>
                <p:cNvPr id="275" name="Rectangle 27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4" name="Rectangle 27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1" name="Group 23"/>
            <p:cNvGrpSpPr/>
            <p:nvPr/>
          </p:nvGrpSpPr>
          <p:grpSpPr>
            <a:xfrm>
              <a:off x="2468880" y="985266"/>
              <a:ext cx="3200400" cy="156966"/>
              <a:chOff x="2468880" y="731520"/>
              <a:chExt cx="3200400" cy="156966"/>
            </a:xfrm>
          </p:grpSpPr>
          <p:sp>
            <p:nvSpPr>
              <p:cNvPr id="271" name="Rectangle 27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2" name="Rectangle 27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I’ve just seen a face</a:t>
                </a:r>
              </a:p>
            </p:txBody>
          </p:sp>
        </p:grpSp>
      </p:grpSp>
      <p:grpSp>
        <p:nvGrpSpPr>
          <p:cNvPr id="62" name="Group 145"/>
          <p:cNvGrpSpPr/>
          <p:nvPr/>
        </p:nvGrpSpPr>
        <p:grpSpPr>
          <a:xfrm>
            <a:off x="5440680" y="5120640"/>
            <a:ext cx="3200400" cy="156966"/>
            <a:chOff x="2468880" y="985266"/>
            <a:chExt cx="3200400" cy="156966"/>
          </a:xfrm>
        </p:grpSpPr>
        <p:grpSp>
          <p:nvGrpSpPr>
            <p:cNvPr id="63" name="Group 26"/>
            <p:cNvGrpSpPr/>
            <p:nvPr/>
          </p:nvGrpSpPr>
          <p:grpSpPr>
            <a:xfrm>
              <a:off x="2468880" y="985266"/>
              <a:ext cx="3200400" cy="137160"/>
              <a:chOff x="2468880" y="1143000"/>
              <a:chExt cx="3200400" cy="137160"/>
            </a:xfrm>
          </p:grpSpPr>
          <p:grpSp>
            <p:nvGrpSpPr>
              <p:cNvPr id="257" name="Group 25"/>
              <p:cNvGrpSpPr/>
              <p:nvPr/>
            </p:nvGrpSpPr>
            <p:grpSpPr>
              <a:xfrm>
                <a:off x="2560320" y="1143000"/>
                <a:ext cx="137160" cy="137160"/>
                <a:chOff x="1828800" y="914400"/>
                <a:chExt cx="137160" cy="137160"/>
              </a:xfrm>
            </p:grpSpPr>
            <p:sp>
              <p:nvSpPr>
                <p:cNvPr id="267" name="Rectangle 26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Rectangle 26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1" name="Group 23"/>
            <p:cNvGrpSpPr/>
            <p:nvPr/>
          </p:nvGrpSpPr>
          <p:grpSpPr>
            <a:xfrm>
              <a:off x="2468880" y="985266"/>
              <a:ext cx="3200400" cy="156966"/>
              <a:chOff x="2468880" y="731520"/>
              <a:chExt cx="3200400" cy="156966"/>
            </a:xfrm>
          </p:grpSpPr>
          <p:sp>
            <p:nvSpPr>
              <p:cNvPr id="263" name="Rectangle 262"/>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64" name="Rectangle 26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Yesterday</a:t>
                </a:r>
              </a:p>
            </p:txBody>
          </p:sp>
        </p:grpSp>
      </p:grpSp>
      <p:grpSp>
        <p:nvGrpSpPr>
          <p:cNvPr id="262" name="Group 145"/>
          <p:cNvGrpSpPr/>
          <p:nvPr/>
        </p:nvGrpSpPr>
        <p:grpSpPr>
          <a:xfrm>
            <a:off x="5440680" y="5303520"/>
            <a:ext cx="3200400" cy="156966"/>
            <a:chOff x="2468880" y="985266"/>
            <a:chExt cx="3200400" cy="156966"/>
          </a:xfrm>
        </p:grpSpPr>
        <p:grpSp>
          <p:nvGrpSpPr>
            <p:cNvPr id="265" name="Group 26"/>
            <p:cNvGrpSpPr/>
            <p:nvPr/>
          </p:nvGrpSpPr>
          <p:grpSpPr>
            <a:xfrm>
              <a:off x="2468880" y="985266"/>
              <a:ext cx="3200400" cy="137160"/>
              <a:chOff x="2468880" y="1143000"/>
              <a:chExt cx="3200400" cy="137160"/>
            </a:xfrm>
          </p:grpSpPr>
          <p:grpSp>
            <p:nvGrpSpPr>
              <p:cNvPr id="269" name="Group 25"/>
              <p:cNvGrpSpPr/>
              <p:nvPr/>
            </p:nvGrpSpPr>
            <p:grpSpPr>
              <a:xfrm>
                <a:off x="2560320" y="1143000"/>
                <a:ext cx="137160" cy="137160"/>
                <a:chOff x="1828800" y="914400"/>
                <a:chExt cx="137160" cy="137160"/>
              </a:xfrm>
            </p:grpSpPr>
            <p:sp>
              <p:nvSpPr>
                <p:cNvPr id="259" name="Rectangle 25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Rectangle 25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70" name="Group 23"/>
            <p:cNvGrpSpPr/>
            <p:nvPr/>
          </p:nvGrpSpPr>
          <p:grpSpPr>
            <a:xfrm>
              <a:off x="2468880" y="985266"/>
              <a:ext cx="3200400" cy="156966"/>
              <a:chOff x="2468880" y="731520"/>
              <a:chExt cx="3200400" cy="156966"/>
            </a:xfrm>
          </p:grpSpPr>
          <p:sp>
            <p:nvSpPr>
              <p:cNvPr id="255" name="Rectangle 25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6" name="Rectangle 25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Dizzy Miss </a:t>
                </a:r>
                <a:r>
                  <a:rPr lang="en-US" sz="600" dirty="0" err="1" smtClean="0">
                    <a:solidFill>
                      <a:schemeClr val="tx1"/>
                    </a:solidFill>
                    <a:latin typeface="Arial" pitchFamily="34" charset="0"/>
                    <a:cs typeface="Arial" pitchFamily="34" charset="0"/>
                  </a:rPr>
                  <a:t>Lizzy</a:t>
                </a:r>
                <a:r>
                  <a:rPr lang="en-US" sz="600" dirty="0" smtClean="0">
                    <a:solidFill>
                      <a:schemeClr val="tx1"/>
                    </a:solidFill>
                    <a:latin typeface="Arial" pitchFamily="34" charset="0"/>
                    <a:cs typeface="Arial" pitchFamily="34" charset="0"/>
                  </a:rPr>
                  <a:t> (Williams)</a:t>
                </a:r>
              </a:p>
            </p:txBody>
          </p:sp>
        </p:grpSp>
      </p:grpSp>
      <p:grpSp>
        <p:nvGrpSpPr>
          <p:cNvPr id="273" name="Group 166"/>
          <p:cNvGrpSpPr/>
          <p:nvPr/>
        </p:nvGrpSpPr>
        <p:grpSpPr>
          <a:xfrm>
            <a:off x="320040" y="2194560"/>
            <a:ext cx="4754880" cy="137160"/>
            <a:chOff x="2468880" y="985266"/>
            <a:chExt cx="4754880" cy="137160"/>
          </a:xfrm>
        </p:grpSpPr>
        <p:grpSp>
          <p:nvGrpSpPr>
            <p:cNvPr id="281" name="Group 26"/>
            <p:cNvGrpSpPr/>
            <p:nvPr/>
          </p:nvGrpSpPr>
          <p:grpSpPr>
            <a:xfrm>
              <a:off x="2468880" y="985266"/>
              <a:ext cx="4206240" cy="137160"/>
              <a:chOff x="2468880" y="1143000"/>
              <a:chExt cx="4206240" cy="137160"/>
            </a:xfrm>
          </p:grpSpPr>
          <p:grpSp>
            <p:nvGrpSpPr>
              <p:cNvPr id="290" name="Group 25"/>
              <p:cNvGrpSpPr/>
              <p:nvPr/>
            </p:nvGrpSpPr>
            <p:grpSpPr>
              <a:xfrm>
                <a:off x="2560320" y="1143000"/>
                <a:ext cx="137160" cy="137160"/>
                <a:chOff x="1828800" y="914400"/>
                <a:chExt cx="137160" cy="137160"/>
              </a:xfrm>
            </p:grpSpPr>
            <p:sp>
              <p:nvSpPr>
                <p:cNvPr id="287" name="Rectangle 28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6" name="Rectangle 285"/>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91" name="Group 23"/>
            <p:cNvGrpSpPr/>
            <p:nvPr/>
          </p:nvGrpSpPr>
          <p:grpSpPr>
            <a:xfrm>
              <a:off x="2468880" y="985266"/>
              <a:ext cx="4754880" cy="137160"/>
              <a:chOff x="2468880" y="731520"/>
              <a:chExt cx="4754880" cy="137160"/>
            </a:xfrm>
          </p:grpSpPr>
          <p:sp>
            <p:nvSpPr>
              <p:cNvPr id="277" name="Rectangle 27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78" name="Rectangle 277"/>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grpSp>
        <p:nvGrpSpPr>
          <p:cNvPr id="315" name="Group 314"/>
          <p:cNvGrpSpPr/>
          <p:nvPr/>
        </p:nvGrpSpPr>
        <p:grpSpPr>
          <a:xfrm>
            <a:off x="320040" y="5669280"/>
            <a:ext cx="4754880" cy="320040"/>
            <a:chOff x="274320" y="1371600"/>
            <a:chExt cx="4754880" cy="320040"/>
          </a:xfrm>
        </p:grpSpPr>
        <p:sp>
          <p:nvSpPr>
            <p:cNvPr id="316" name="Rectangle 315"/>
            <p:cNvSpPr/>
            <p:nvPr/>
          </p:nvSpPr>
          <p:spPr>
            <a:xfrm>
              <a:off x="274320" y="137160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317" name="Rectangle 316"/>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The </a:t>
              </a:r>
              <a:r>
                <a:rPr lang="en-US" sz="600" b="1" dirty="0" err="1" smtClean="0">
                  <a:solidFill>
                    <a:srgbClr val="E46C0A"/>
                  </a:solidFill>
                  <a:latin typeface="Arial" pitchFamily="34" charset="0"/>
                  <a:cs typeface="Arial" pitchFamily="34" charset="0"/>
                </a:rPr>
                <a:t>Beales</a:t>
              </a:r>
              <a:r>
                <a:rPr lang="en-US" sz="600" b="1" dirty="0" smtClean="0">
                  <a:solidFill>
                    <a:srgbClr val="E46C0A"/>
                  </a:solidFill>
                  <a:latin typeface="Arial" pitchFamily="34" charset="0"/>
                  <a:cs typeface="Arial" pitchFamily="34" charset="0"/>
                </a:rPr>
                <a:t>’ 1965 </a:t>
              </a:r>
              <a:r>
                <a:rPr lang="en-US" sz="600" b="1" dirty="0" smtClean="0">
                  <a:solidFill>
                    <a:schemeClr val="tx1"/>
                  </a:solidFill>
                  <a:latin typeface="Arial" pitchFamily="34" charset="0"/>
                  <a:cs typeface="Arial" pitchFamily="34" charset="0"/>
                </a:rPr>
                <a:t>performance of</a:t>
              </a:r>
              <a:r>
                <a:rPr lang="en-US" sz="600" b="1" dirty="0" smtClean="0">
                  <a:solidFill>
                    <a:srgbClr val="E46C0A"/>
                  </a:solidFill>
                  <a:latin typeface="Arial" pitchFamily="34" charset="0"/>
                  <a:cs typeface="Arial" pitchFamily="34" charset="0"/>
                </a:rPr>
                <a:t> </a:t>
              </a:r>
              <a:r>
                <a:rPr lang="en-US" sz="600" b="1" dirty="0" smtClean="0">
                  <a:solidFill>
                    <a:schemeClr val="accent1"/>
                  </a:solidFill>
                  <a:latin typeface="Arial" pitchFamily="34" charset="0"/>
                  <a:cs typeface="Arial" pitchFamily="34" charset="0"/>
                </a:rPr>
                <a:t>I’ve just seen a face </a:t>
              </a:r>
              <a:r>
                <a:rPr lang="en-US" sz="600" b="1" dirty="0" smtClean="0">
                  <a:solidFill>
                    <a:schemeClr val="accent1"/>
                  </a:solidFill>
                  <a:latin typeface="Arial" pitchFamily="34" charset="0"/>
                  <a:cs typeface="Arial" pitchFamily="34" charset="0"/>
                </a:rPr>
                <a:t>[</a:t>
              </a:r>
              <a:r>
                <a:rPr lang="en-US" sz="600" b="1" dirty="0" smtClean="0">
                  <a:solidFill>
                    <a:schemeClr val="accent1"/>
                  </a:solidFill>
                  <a:latin typeface="Arial" pitchFamily="34" charset="0"/>
                  <a:cs typeface="Arial" pitchFamily="34" charset="0"/>
                </a:rPr>
                <a:t>Lennon </a:t>
              </a:r>
              <a:r>
                <a:rPr lang="en-US" sz="600" b="1" dirty="0" smtClean="0">
                  <a:solidFill>
                    <a:schemeClr val="accent1"/>
                  </a:solidFill>
                  <a:latin typeface="Arial" pitchFamily="34" charset="0"/>
                  <a:cs typeface="Arial" pitchFamily="34" charset="0"/>
                </a:rPr>
                <a:t>and </a:t>
              </a:r>
              <a:r>
                <a:rPr lang="en-US" sz="600" b="1" dirty="0" smtClean="0">
                  <a:solidFill>
                    <a:schemeClr val="accent1"/>
                  </a:solidFill>
                  <a:latin typeface="Arial" pitchFamily="34" charset="0"/>
                  <a:cs typeface="Arial" pitchFamily="34" charset="0"/>
                </a:rPr>
                <a:t>McCartney]</a:t>
              </a:r>
              <a:endParaRPr lang="en-US" sz="600" b="1" dirty="0" smtClean="0">
                <a:solidFill>
                  <a:schemeClr val="accent1"/>
                </a:solidFill>
                <a:latin typeface="Arial" pitchFamily="34" charset="0"/>
                <a:cs typeface="Arial" pitchFamily="34" charset="0"/>
              </a:endParaRPr>
            </a:p>
          </p:txBody>
        </p:sp>
        <p:sp>
          <p:nvSpPr>
            <p:cNvPr id="318" name="Rectangle 317"/>
            <p:cNvSpPr/>
            <p:nvPr/>
          </p:nvSpPr>
          <p:spPr>
            <a:xfrm>
              <a:off x="274320" y="146304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19" name="Rectangle 318"/>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nvGrpSpPr>
            <p:cNvPr id="320" name="Group 72"/>
            <p:cNvGrpSpPr/>
            <p:nvPr/>
          </p:nvGrpSpPr>
          <p:grpSpPr>
            <a:xfrm>
              <a:off x="365760" y="1463040"/>
              <a:ext cx="238777" cy="165223"/>
              <a:chOff x="548640" y="1828800"/>
              <a:chExt cx="238777" cy="165223"/>
            </a:xfrm>
          </p:grpSpPr>
          <p:sp>
            <p:nvSpPr>
              <p:cNvPr id="321" name="Right Arrow 320"/>
              <p:cNvSpPr/>
              <p:nvPr/>
            </p:nvSpPr>
            <p:spPr>
              <a:xfrm>
                <a:off x="548640" y="1828800"/>
                <a:ext cx="182880" cy="137160"/>
              </a:xfrm>
              <a:prstGeom prst="rightArrow">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ight Arrow 321"/>
              <p:cNvSpPr/>
              <p:nvPr/>
            </p:nvSpPr>
            <p:spPr>
              <a:xfrm>
                <a:off x="604537" y="1856863"/>
                <a:ext cx="182880" cy="137160"/>
              </a:xfrm>
              <a:prstGeom prst="rightArrow">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1" name="Group 145"/>
          <p:cNvGrpSpPr/>
          <p:nvPr/>
        </p:nvGrpSpPr>
        <p:grpSpPr>
          <a:xfrm>
            <a:off x="5440675" y="4846315"/>
            <a:ext cx="3200400" cy="156966"/>
            <a:chOff x="2468880" y="985266"/>
            <a:chExt cx="3200400" cy="156966"/>
          </a:xfrm>
        </p:grpSpPr>
        <p:grpSp>
          <p:nvGrpSpPr>
            <p:cNvPr id="292" name="Group 26"/>
            <p:cNvGrpSpPr/>
            <p:nvPr/>
          </p:nvGrpSpPr>
          <p:grpSpPr>
            <a:xfrm>
              <a:off x="2468880" y="985266"/>
              <a:ext cx="3200400" cy="137160"/>
              <a:chOff x="2468880" y="1143000"/>
              <a:chExt cx="3200400" cy="137160"/>
            </a:xfrm>
          </p:grpSpPr>
          <p:grpSp>
            <p:nvGrpSpPr>
              <p:cNvPr id="296" name="Group 25"/>
              <p:cNvGrpSpPr/>
              <p:nvPr/>
            </p:nvGrpSpPr>
            <p:grpSpPr>
              <a:xfrm>
                <a:off x="2560320" y="1143000"/>
                <a:ext cx="137160" cy="137160"/>
                <a:chOff x="1828800" y="914400"/>
                <a:chExt cx="137160" cy="137160"/>
              </a:xfrm>
            </p:grpSpPr>
            <p:sp>
              <p:nvSpPr>
                <p:cNvPr id="298" name="Rectangle 29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7" name="Rectangle 29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93" name="Group 23"/>
            <p:cNvGrpSpPr/>
            <p:nvPr/>
          </p:nvGrpSpPr>
          <p:grpSpPr>
            <a:xfrm>
              <a:off x="2468880" y="985266"/>
              <a:ext cx="3200400" cy="156966"/>
              <a:chOff x="2468880" y="731520"/>
              <a:chExt cx="3200400" cy="156966"/>
            </a:xfrm>
          </p:grpSpPr>
          <p:sp>
            <p:nvSpPr>
              <p:cNvPr id="294" name="Rectangle 29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95" name="Rectangle 29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I’ve just seen a face</a:t>
                </a:r>
              </a:p>
            </p:txBody>
          </p:sp>
        </p:grpSp>
      </p:gr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2222E-6 4.44444E-6 L -0.47362 0.10972 " pathEditMode="relative" rAng="0" ptsTypes="AA">
                                      <p:cBhvr>
                                        <p:cTn id="6" dur="1000" fill="hold"/>
                                        <p:tgtEl>
                                          <p:spTgt spid="221"/>
                                        </p:tgtEl>
                                        <p:attrNameLst>
                                          <p:attrName>ppt_x</p:attrName>
                                          <p:attrName>ppt_y</p:attrName>
                                        </p:attrNameLst>
                                      </p:cBhvr>
                                      <p:rCtr x="-237" y="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66"/>
          <p:cNvGrpSpPr/>
          <p:nvPr/>
        </p:nvGrpSpPr>
        <p:grpSpPr>
          <a:xfrm>
            <a:off x="320040" y="2194560"/>
            <a:ext cx="4754880" cy="137160"/>
            <a:chOff x="2468880" y="985266"/>
            <a:chExt cx="4754880" cy="137160"/>
          </a:xfrm>
        </p:grpSpPr>
        <p:grpSp>
          <p:nvGrpSpPr>
            <p:cNvPr id="12" name="Group 26"/>
            <p:cNvGrpSpPr/>
            <p:nvPr/>
          </p:nvGrpSpPr>
          <p:grpSpPr>
            <a:xfrm>
              <a:off x="2468880" y="985266"/>
              <a:ext cx="4206240" cy="137160"/>
              <a:chOff x="2468880" y="1143000"/>
              <a:chExt cx="4206240" cy="137160"/>
            </a:xfrm>
          </p:grpSpPr>
          <p:grpSp>
            <p:nvGrpSpPr>
              <p:cNvPr id="13" name="Group 25"/>
              <p:cNvGrpSpPr/>
              <p:nvPr/>
            </p:nvGrpSpPr>
            <p:grpSpPr>
              <a:xfrm>
                <a:off x="2560320" y="1143000"/>
                <a:ext cx="137160" cy="137160"/>
                <a:chOff x="1828800" y="914400"/>
                <a:chExt cx="137160" cy="137160"/>
              </a:xfrm>
            </p:grpSpPr>
            <p:sp>
              <p:nvSpPr>
                <p:cNvPr id="139" name="Rectangle 13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Rectangle 137"/>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4" name="Group 23"/>
            <p:cNvGrpSpPr/>
            <p:nvPr/>
          </p:nvGrpSpPr>
          <p:grpSpPr>
            <a:xfrm>
              <a:off x="2468880" y="985266"/>
              <a:ext cx="4754880" cy="137160"/>
              <a:chOff x="2468880" y="731520"/>
              <a:chExt cx="4754880" cy="137160"/>
            </a:xfrm>
          </p:grpSpPr>
          <p:sp>
            <p:nvSpPr>
              <p:cNvPr id="135" name="Rectangle 134"/>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36" name="Rectangle 13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grpSp>
        <p:nvGrpSpPr>
          <p:cNvPr id="16" name="Group 18"/>
          <p:cNvGrpSpPr>
            <a:grpSpLocks/>
          </p:cNvGrpSpPr>
          <p:nvPr/>
        </p:nvGrpSpPr>
        <p:grpSpPr bwMode="auto">
          <a:xfrm>
            <a:off x="5303520" y="914400"/>
            <a:ext cx="3473450" cy="776287"/>
            <a:chOff x="2834640" y="274320"/>
            <a:chExt cx="3474720" cy="777240"/>
          </a:xfrm>
        </p:grpSpPr>
        <p:grpSp>
          <p:nvGrpSpPr>
            <p:cNvPr id="17" name="Group 46"/>
            <p:cNvGrpSpPr>
              <a:grpSpLocks/>
            </p:cNvGrpSpPr>
            <p:nvPr/>
          </p:nvGrpSpPr>
          <p:grpSpPr bwMode="auto">
            <a:xfrm>
              <a:off x="3109378" y="274320"/>
              <a:ext cx="2925244" cy="136692"/>
              <a:chOff x="3109378" y="2743200"/>
              <a:chExt cx="2925244" cy="136692"/>
            </a:xfrm>
          </p:grpSpPr>
          <p:sp>
            <p:nvSpPr>
              <p:cNvPr id="161"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62"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63"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42" name="TextBox 141"/>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8" name="Group 20"/>
            <p:cNvGrpSpPr>
              <a:grpSpLocks/>
            </p:cNvGrpSpPr>
            <p:nvPr/>
          </p:nvGrpSpPr>
          <p:grpSpPr bwMode="auto">
            <a:xfrm>
              <a:off x="2834640" y="868774"/>
              <a:ext cx="3474720" cy="136692"/>
              <a:chOff x="2560321" y="2472784"/>
              <a:chExt cx="4206240" cy="136692"/>
            </a:xfrm>
          </p:grpSpPr>
          <p:sp>
            <p:nvSpPr>
              <p:cNvPr id="15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59"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9" name="Group 19"/>
            <p:cNvGrpSpPr>
              <a:grpSpLocks/>
            </p:cNvGrpSpPr>
            <p:nvPr/>
          </p:nvGrpSpPr>
          <p:grpSpPr bwMode="auto">
            <a:xfrm>
              <a:off x="2880695" y="503200"/>
              <a:ext cx="3382612" cy="319478"/>
              <a:chOff x="2743535" y="2841587"/>
              <a:chExt cx="3382612" cy="319478"/>
            </a:xfrm>
          </p:grpSpPr>
          <p:sp>
            <p:nvSpPr>
              <p:cNvPr id="145" name="TextBox 144"/>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20" name="Group 18"/>
              <p:cNvGrpSpPr>
                <a:grpSpLocks/>
              </p:cNvGrpSpPr>
              <p:nvPr/>
            </p:nvGrpSpPr>
            <p:grpSpPr bwMode="auto">
              <a:xfrm>
                <a:off x="2743535" y="2841587"/>
                <a:ext cx="3382612" cy="319478"/>
                <a:chOff x="2880695" y="2834920"/>
                <a:chExt cx="3382612" cy="319478"/>
              </a:xfrm>
            </p:grpSpPr>
            <p:grpSp>
              <p:nvGrpSpPr>
                <p:cNvPr id="21" name="Group 14"/>
                <p:cNvGrpSpPr>
                  <a:grpSpLocks/>
                </p:cNvGrpSpPr>
                <p:nvPr/>
              </p:nvGrpSpPr>
              <p:grpSpPr bwMode="auto">
                <a:xfrm>
                  <a:off x="2880695" y="2834920"/>
                  <a:ext cx="3382612" cy="136692"/>
                  <a:chOff x="3155015" y="2834920"/>
                  <a:chExt cx="3382612" cy="136692"/>
                </a:xfrm>
              </p:grpSpPr>
              <p:sp>
                <p:nvSpPr>
                  <p:cNvPr id="152" name="TextBox 151"/>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53" name="TextBox 152"/>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Help!</a:t>
                    </a:r>
                    <a:endParaRPr lang="en-US" sz="600" dirty="0">
                      <a:solidFill>
                        <a:schemeClr val="tx1"/>
                      </a:solidFill>
                      <a:latin typeface="Arial" pitchFamily="34" charset="0"/>
                      <a:cs typeface="Arial" pitchFamily="34" charset="0"/>
                    </a:endParaRPr>
                  </a:p>
                </p:txBody>
              </p:sp>
            </p:grpSp>
            <p:grpSp>
              <p:nvGrpSpPr>
                <p:cNvPr id="22" name="Group 15"/>
                <p:cNvGrpSpPr>
                  <a:grpSpLocks/>
                </p:cNvGrpSpPr>
                <p:nvPr/>
              </p:nvGrpSpPr>
              <p:grpSpPr bwMode="auto">
                <a:xfrm>
                  <a:off x="2880695" y="3017706"/>
                  <a:ext cx="3382612" cy="136692"/>
                  <a:chOff x="3155015" y="2834826"/>
                  <a:chExt cx="3382612" cy="136692"/>
                </a:xfrm>
              </p:grpSpPr>
              <p:sp>
                <p:nvSpPr>
                  <p:cNvPr id="149" name="TextBox 148"/>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50" name="TextBox 149"/>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23" name="Group 233"/>
          <p:cNvGrpSpPr/>
          <p:nvPr/>
        </p:nvGrpSpPr>
        <p:grpSpPr>
          <a:xfrm>
            <a:off x="5303520" y="1828800"/>
            <a:ext cx="3474720" cy="3931920"/>
            <a:chOff x="2743200" y="274320"/>
            <a:chExt cx="3474720" cy="3931920"/>
          </a:xfrm>
        </p:grpSpPr>
        <p:sp>
          <p:nvSpPr>
            <p:cNvPr id="165" name="Rectangle 13"/>
            <p:cNvSpPr/>
            <p:nvPr/>
          </p:nvSpPr>
          <p:spPr>
            <a:xfrm>
              <a:off x="2743200" y="274320"/>
              <a:ext cx="3474720" cy="3931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4" name="Group 15"/>
            <p:cNvGrpSpPr/>
            <p:nvPr/>
          </p:nvGrpSpPr>
          <p:grpSpPr>
            <a:xfrm>
              <a:off x="2788920" y="320040"/>
              <a:ext cx="3383280" cy="184785"/>
              <a:chOff x="2560320" y="960120"/>
              <a:chExt cx="5160937" cy="184785"/>
            </a:xfrm>
          </p:grpSpPr>
          <p:sp>
            <p:nvSpPr>
              <p:cNvPr id="168" name="Rectangle 167"/>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169" name="Rectangle 168"/>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1" name="Group 154"/>
          <p:cNvGrpSpPr/>
          <p:nvPr/>
        </p:nvGrpSpPr>
        <p:grpSpPr>
          <a:xfrm>
            <a:off x="5303520" y="5806440"/>
            <a:ext cx="3474720" cy="502920"/>
            <a:chOff x="5303520" y="5806440"/>
            <a:chExt cx="3474720" cy="502920"/>
          </a:xfrm>
        </p:grpSpPr>
        <p:grpSp>
          <p:nvGrpSpPr>
            <p:cNvPr id="226" name="Group 87"/>
            <p:cNvGrpSpPr/>
            <p:nvPr/>
          </p:nvGrpSpPr>
          <p:grpSpPr>
            <a:xfrm>
              <a:off x="5303520" y="5806440"/>
              <a:ext cx="3474720" cy="502920"/>
              <a:chOff x="2514600" y="914400"/>
              <a:chExt cx="4343400" cy="502920"/>
            </a:xfrm>
          </p:grpSpPr>
          <p:sp>
            <p:nvSpPr>
              <p:cNvPr id="209"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27" name="Group 15"/>
              <p:cNvGrpSpPr/>
              <p:nvPr/>
            </p:nvGrpSpPr>
            <p:grpSpPr>
              <a:xfrm>
                <a:off x="2560320" y="960120"/>
                <a:ext cx="4240530" cy="184785"/>
                <a:chOff x="2560320" y="960120"/>
                <a:chExt cx="4240530" cy="184785"/>
              </a:xfrm>
            </p:grpSpPr>
            <p:sp>
              <p:nvSpPr>
                <p:cNvPr id="211" name="Rectangle 210"/>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212" name="Rectangle 211"/>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sp>
          <p:nvSpPr>
            <p:cNvPr id="180" name="Rectangle 179"/>
            <p:cNvSpPr/>
            <p:nvPr/>
          </p:nvSpPr>
          <p:spPr>
            <a:xfrm>
              <a:off x="5303520" y="6263640"/>
              <a:ext cx="3474720" cy="4572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303520" y="6309360"/>
              <a:ext cx="3474720" cy="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97"/>
            <p:cNvGrpSpPr/>
            <p:nvPr/>
          </p:nvGrpSpPr>
          <p:grpSpPr>
            <a:xfrm>
              <a:off x="5394960" y="6080760"/>
              <a:ext cx="3291840" cy="137160"/>
              <a:chOff x="446817" y="2161735"/>
              <a:chExt cx="3291840" cy="137160"/>
            </a:xfrm>
          </p:grpSpPr>
          <p:sp>
            <p:nvSpPr>
              <p:cNvPr id="199" name="Rectangle 19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29" name="Group 52"/>
              <p:cNvGrpSpPr/>
              <p:nvPr/>
            </p:nvGrpSpPr>
            <p:grpSpPr>
              <a:xfrm>
                <a:off x="446817" y="2161735"/>
                <a:ext cx="3291840" cy="137160"/>
                <a:chOff x="274320" y="1600200"/>
                <a:chExt cx="3291840" cy="137160"/>
              </a:xfrm>
            </p:grpSpPr>
            <p:grpSp>
              <p:nvGrpSpPr>
                <p:cNvPr id="230" name="Group 11"/>
                <p:cNvGrpSpPr/>
                <p:nvPr/>
              </p:nvGrpSpPr>
              <p:grpSpPr>
                <a:xfrm>
                  <a:off x="274320" y="1600200"/>
                  <a:ext cx="3291840" cy="137160"/>
                  <a:chOff x="2468880" y="457200"/>
                  <a:chExt cx="3291840" cy="137160"/>
                </a:xfrm>
              </p:grpSpPr>
              <p:sp>
                <p:nvSpPr>
                  <p:cNvPr id="207" name="Rectangle 20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08" name="Rectangle 20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5"/>
                <p:cNvGrpSpPr/>
                <p:nvPr/>
              </p:nvGrpSpPr>
              <p:grpSpPr>
                <a:xfrm>
                  <a:off x="274320" y="1600200"/>
                  <a:ext cx="3291840" cy="137160"/>
                  <a:chOff x="274320" y="1828800"/>
                  <a:chExt cx="3291840" cy="137160"/>
                </a:xfrm>
              </p:grpSpPr>
              <p:sp>
                <p:nvSpPr>
                  <p:cNvPr id="205" name="Rectangle 20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0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Help!.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232" name="Group 193"/>
          <p:cNvGrpSpPr/>
          <p:nvPr/>
        </p:nvGrpSpPr>
        <p:grpSpPr>
          <a:xfrm>
            <a:off x="5394960" y="2103120"/>
            <a:ext cx="3291840" cy="3611880"/>
            <a:chOff x="4572000" y="1828800"/>
            <a:chExt cx="3291840" cy="3611880"/>
          </a:xfrm>
        </p:grpSpPr>
        <p:sp>
          <p:nvSpPr>
            <p:cNvPr id="214" name="Rectangle 213"/>
            <p:cNvSpPr/>
            <p:nvPr/>
          </p:nvSpPr>
          <p:spPr>
            <a:xfrm>
              <a:off x="4572000" y="1828800"/>
              <a:ext cx="3291840" cy="36118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233" name="Group 53"/>
            <p:cNvGrpSpPr/>
            <p:nvPr/>
          </p:nvGrpSpPr>
          <p:grpSpPr>
            <a:xfrm>
              <a:off x="4617720" y="1874520"/>
              <a:ext cx="3200400" cy="274320"/>
              <a:chOff x="1828800" y="1828800"/>
              <a:chExt cx="3200400" cy="274320"/>
            </a:xfrm>
          </p:grpSpPr>
          <p:sp>
            <p:nvSpPr>
              <p:cNvPr id="224" name="Rectangle 223"/>
              <p:cNvSpPr/>
              <p:nvPr/>
            </p:nvSpPr>
            <p:spPr>
              <a:xfrm>
                <a:off x="1828800" y="1828800"/>
                <a:ext cx="274320"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225" name="Rectangle 224"/>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latin typeface="Arial" pitchFamily="34" charset="0"/>
                    <a:cs typeface="Arial" pitchFamily="34" charset="0"/>
                  </a:rPr>
                  <a:t>Help!. </a:t>
                </a:r>
                <a:r>
                  <a:rPr lang="en-US" sz="700" dirty="0" smtClean="0">
                    <a:solidFill>
                      <a:schemeClr val="tx1">
                        <a:lumMod val="75000"/>
                        <a:lumOff val="25000"/>
                      </a:schemeClr>
                    </a:solidFill>
                    <a:latin typeface="Arial" pitchFamily="34" charset="0"/>
                    <a:cs typeface="Arial" pitchFamily="34" charset="0"/>
                  </a:rPr>
                  <a:t>The Beatles.</a:t>
                </a:r>
                <a:br>
                  <a:rPr lang="en-US" sz="700" dirty="0" smtClean="0">
                    <a:solidFill>
                      <a:schemeClr val="tx1">
                        <a:lumMod val="75000"/>
                        <a:lumOff val="25000"/>
                      </a:schemeClr>
                    </a:solidFill>
                    <a:latin typeface="Arial" pitchFamily="34" charset="0"/>
                    <a:cs typeface="Arial" pitchFamily="34" charset="0"/>
                  </a:rPr>
                </a:br>
                <a:r>
                  <a:rPr lang="en-US" sz="700" dirty="0" smtClean="0">
                    <a:solidFill>
                      <a:schemeClr val="tx1">
                        <a:lumMod val="75000"/>
                        <a:lumOff val="25000"/>
                      </a:schemeClr>
                    </a:solidFill>
                    <a:latin typeface="Arial" pitchFamily="34" charset="0"/>
                    <a:cs typeface="Arial" pitchFamily="34" charset="0"/>
                  </a:rPr>
                  <a:t>EMI/</a:t>
                </a:r>
                <a:r>
                  <a:rPr lang="en-US" sz="700" dirty="0" err="1" smtClean="0">
                    <a:solidFill>
                      <a:schemeClr val="tx1">
                        <a:lumMod val="75000"/>
                        <a:lumOff val="25000"/>
                      </a:schemeClr>
                    </a:solidFill>
                    <a:latin typeface="Arial" pitchFamily="34" charset="0"/>
                    <a:cs typeface="Arial" pitchFamily="34" charset="0"/>
                  </a:rPr>
                  <a:t>Parlophone</a:t>
                </a:r>
                <a:r>
                  <a:rPr lang="en-US" sz="700" dirty="0" smtClean="0">
                    <a:solidFill>
                      <a:schemeClr val="tx1">
                        <a:lumMod val="75000"/>
                        <a:lumOff val="25000"/>
                      </a:schemeClr>
                    </a:solidFill>
                    <a:latin typeface="Arial" pitchFamily="34" charset="0"/>
                    <a:cs typeface="Arial" pitchFamily="34" charset="0"/>
                  </a:rPr>
                  <a:t>, London, England (1965).</a:t>
                </a:r>
              </a:p>
            </p:txBody>
          </p:sp>
        </p:grpSp>
        <p:sp>
          <p:nvSpPr>
            <p:cNvPr id="216" name="Rectangle 215"/>
            <p:cNvSpPr/>
            <p:nvPr/>
          </p:nvSpPr>
          <p:spPr>
            <a:xfrm>
              <a:off x="4617720" y="52120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36" name="Group 10"/>
            <p:cNvGrpSpPr/>
            <p:nvPr/>
          </p:nvGrpSpPr>
          <p:grpSpPr>
            <a:xfrm>
              <a:off x="4572000" y="2194560"/>
              <a:ext cx="3291840" cy="137160"/>
              <a:chOff x="5349240" y="2194560"/>
              <a:chExt cx="3291840" cy="137160"/>
            </a:xfrm>
          </p:grpSpPr>
          <p:sp>
            <p:nvSpPr>
              <p:cNvPr id="220" name="Rectangle 219"/>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221" name="Rectangle 220"/>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a:t>
                </a:r>
                <a:r>
                  <a:rPr lang="en-US" sz="600" dirty="0" smtClean="0">
                    <a:solidFill>
                      <a:schemeClr val="bg1">
                        <a:lumMod val="50000"/>
                      </a:schemeClr>
                    </a:solidFill>
                    <a:latin typeface="Arial" pitchFamily="34" charset="0"/>
                    <a:cs typeface="Arial" pitchFamily="34" charset="0"/>
                  </a:rPr>
                  <a:t>content</a:t>
                </a:r>
                <a:r>
                  <a:rPr lang="en-US" sz="600" dirty="0" smtClean="0">
                    <a:solidFill>
                      <a:srgbClr val="003CB4"/>
                    </a:solidFill>
                    <a:latin typeface="Arial" pitchFamily="34" charset="0"/>
                    <a:cs typeface="Arial" pitchFamily="34" charset="0"/>
                  </a:rPr>
                  <a:t>  ::  everything</a:t>
                </a:r>
              </a:p>
            </p:txBody>
          </p:sp>
        </p:grpSp>
      </p:grpSp>
      <p:grpSp>
        <p:nvGrpSpPr>
          <p:cNvPr id="240" name="Group 162"/>
          <p:cNvGrpSpPr/>
          <p:nvPr/>
        </p:nvGrpSpPr>
        <p:grpSpPr>
          <a:xfrm>
            <a:off x="5440680" y="2743200"/>
            <a:ext cx="3200400" cy="888486"/>
            <a:chOff x="5440680" y="2743200"/>
            <a:chExt cx="3200400" cy="888486"/>
          </a:xfrm>
        </p:grpSpPr>
        <p:grpSp>
          <p:nvGrpSpPr>
            <p:cNvPr id="241" name="Group 145"/>
            <p:cNvGrpSpPr/>
            <p:nvPr/>
          </p:nvGrpSpPr>
          <p:grpSpPr>
            <a:xfrm>
              <a:off x="5440680" y="2743200"/>
              <a:ext cx="3200400" cy="156966"/>
              <a:chOff x="2468880" y="985266"/>
              <a:chExt cx="3200400" cy="156966"/>
            </a:xfrm>
          </p:grpSpPr>
          <p:grpSp>
            <p:nvGrpSpPr>
              <p:cNvPr id="244" name="Group 26"/>
              <p:cNvGrpSpPr/>
              <p:nvPr/>
            </p:nvGrpSpPr>
            <p:grpSpPr>
              <a:xfrm>
                <a:off x="2468880" y="985266"/>
                <a:ext cx="3200400" cy="137160"/>
                <a:chOff x="2468880" y="1143000"/>
                <a:chExt cx="3200400" cy="137160"/>
              </a:xfrm>
            </p:grpSpPr>
            <p:grpSp>
              <p:nvGrpSpPr>
                <p:cNvPr id="248" name="Group 25"/>
                <p:cNvGrpSpPr/>
                <p:nvPr/>
              </p:nvGrpSpPr>
              <p:grpSpPr>
                <a:xfrm>
                  <a:off x="2560320" y="1143000"/>
                  <a:ext cx="137160" cy="137160"/>
                  <a:chOff x="1828800" y="914400"/>
                  <a:chExt cx="137160" cy="137160"/>
                </a:xfrm>
              </p:grpSpPr>
              <p:sp>
                <p:nvSpPr>
                  <p:cNvPr id="270" name="Rectangle 26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Rectangle 26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9" name="Group 23"/>
              <p:cNvGrpSpPr/>
              <p:nvPr/>
            </p:nvGrpSpPr>
            <p:grpSpPr>
              <a:xfrm>
                <a:off x="2468880" y="985266"/>
                <a:ext cx="3200400" cy="156966"/>
                <a:chOff x="2468880" y="731520"/>
                <a:chExt cx="3200400" cy="156966"/>
              </a:xfrm>
            </p:grpSpPr>
            <p:sp>
              <p:nvSpPr>
                <p:cNvPr id="266" name="Rectangle 26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67" name="Rectangle 26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Help!</a:t>
                  </a:r>
                </a:p>
              </p:txBody>
            </p:sp>
          </p:grpSp>
        </p:grpSp>
        <p:grpSp>
          <p:nvGrpSpPr>
            <p:cNvPr id="252" name="Group 145"/>
            <p:cNvGrpSpPr/>
            <p:nvPr/>
          </p:nvGrpSpPr>
          <p:grpSpPr>
            <a:xfrm>
              <a:off x="5440680" y="2926080"/>
              <a:ext cx="3200400" cy="156966"/>
              <a:chOff x="2468880" y="985266"/>
              <a:chExt cx="3200400" cy="156966"/>
            </a:xfrm>
          </p:grpSpPr>
          <p:grpSp>
            <p:nvGrpSpPr>
              <p:cNvPr id="32" name="Group 26"/>
              <p:cNvGrpSpPr/>
              <p:nvPr/>
            </p:nvGrpSpPr>
            <p:grpSpPr>
              <a:xfrm>
                <a:off x="2468880" y="985266"/>
                <a:ext cx="3200400" cy="137160"/>
                <a:chOff x="2468880" y="1143000"/>
                <a:chExt cx="3200400" cy="137160"/>
              </a:xfrm>
            </p:grpSpPr>
            <p:grpSp>
              <p:nvGrpSpPr>
                <p:cNvPr id="33" name="Group 25"/>
                <p:cNvGrpSpPr/>
                <p:nvPr/>
              </p:nvGrpSpPr>
              <p:grpSpPr>
                <a:xfrm>
                  <a:off x="2560320" y="1143000"/>
                  <a:ext cx="137160" cy="137160"/>
                  <a:chOff x="1828800" y="914400"/>
                  <a:chExt cx="137160" cy="137160"/>
                </a:xfrm>
              </p:grpSpPr>
              <p:sp>
                <p:nvSpPr>
                  <p:cNvPr id="262" name="Rectangle 26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Rectangle 260"/>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4" name="Group 23"/>
              <p:cNvGrpSpPr/>
              <p:nvPr/>
            </p:nvGrpSpPr>
            <p:grpSpPr>
              <a:xfrm>
                <a:off x="2468880" y="985266"/>
                <a:ext cx="3200400" cy="156966"/>
                <a:chOff x="2468880" y="731520"/>
                <a:chExt cx="3200400" cy="156966"/>
              </a:xfrm>
            </p:grpSpPr>
            <p:sp>
              <p:nvSpPr>
                <p:cNvPr id="258" name="Rectangle 25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9" name="Rectangle 25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night before</a:t>
                  </a:r>
                </a:p>
              </p:txBody>
            </p:sp>
          </p:grpSp>
        </p:grpSp>
        <p:grpSp>
          <p:nvGrpSpPr>
            <p:cNvPr id="35" name="Group 145"/>
            <p:cNvGrpSpPr/>
            <p:nvPr/>
          </p:nvGrpSpPr>
          <p:grpSpPr>
            <a:xfrm>
              <a:off x="5440680" y="3108960"/>
              <a:ext cx="3200400" cy="156966"/>
              <a:chOff x="2468880" y="985266"/>
              <a:chExt cx="3200400" cy="156966"/>
            </a:xfrm>
          </p:grpSpPr>
          <p:grpSp>
            <p:nvGrpSpPr>
              <p:cNvPr id="36" name="Group 26"/>
              <p:cNvGrpSpPr/>
              <p:nvPr/>
            </p:nvGrpSpPr>
            <p:grpSpPr>
              <a:xfrm>
                <a:off x="2468880" y="985266"/>
                <a:ext cx="3200400" cy="137160"/>
                <a:chOff x="2468880" y="1143000"/>
                <a:chExt cx="3200400" cy="137160"/>
              </a:xfrm>
            </p:grpSpPr>
            <p:grpSp>
              <p:nvGrpSpPr>
                <p:cNvPr id="37" name="Group 25"/>
                <p:cNvGrpSpPr/>
                <p:nvPr/>
              </p:nvGrpSpPr>
              <p:grpSpPr>
                <a:xfrm>
                  <a:off x="2560320" y="1143000"/>
                  <a:ext cx="137160" cy="137160"/>
                  <a:chOff x="1828800" y="914400"/>
                  <a:chExt cx="137160" cy="137160"/>
                </a:xfrm>
              </p:grpSpPr>
              <p:sp>
                <p:nvSpPr>
                  <p:cNvPr id="254" name="Rectangle 25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3" name="Rectangle 25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8" name="Group 23"/>
              <p:cNvGrpSpPr/>
              <p:nvPr/>
            </p:nvGrpSpPr>
            <p:grpSpPr>
              <a:xfrm>
                <a:off x="2468880" y="985266"/>
                <a:ext cx="3200400" cy="156966"/>
                <a:chOff x="2468880" y="731520"/>
                <a:chExt cx="3200400" cy="156966"/>
              </a:xfrm>
            </p:grpSpPr>
            <p:sp>
              <p:nvSpPr>
                <p:cNvPr id="250" name="Rectangle 249"/>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1" name="Rectangle 250"/>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You’ve got to hide your love away</a:t>
                  </a:r>
                </a:p>
              </p:txBody>
            </p:sp>
          </p:grpSp>
        </p:grpSp>
        <p:grpSp>
          <p:nvGrpSpPr>
            <p:cNvPr id="39" name="Group 145"/>
            <p:cNvGrpSpPr/>
            <p:nvPr/>
          </p:nvGrpSpPr>
          <p:grpSpPr>
            <a:xfrm>
              <a:off x="5440680" y="3291840"/>
              <a:ext cx="3200400" cy="156966"/>
              <a:chOff x="2468880" y="985266"/>
              <a:chExt cx="3200400" cy="156966"/>
            </a:xfrm>
          </p:grpSpPr>
          <p:grpSp>
            <p:nvGrpSpPr>
              <p:cNvPr id="40" name="Group 26"/>
              <p:cNvGrpSpPr/>
              <p:nvPr/>
            </p:nvGrpSpPr>
            <p:grpSpPr>
              <a:xfrm>
                <a:off x="2468880" y="985266"/>
                <a:ext cx="3200400" cy="137160"/>
                <a:chOff x="2468880" y="1143000"/>
                <a:chExt cx="3200400" cy="137160"/>
              </a:xfrm>
            </p:grpSpPr>
            <p:grpSp>
              <p:nvGrpSpPr>
                <p:cNvPr id="41" name="Group 25"/>
                <p:cNvGrpSpPr/>
                <p:nvPr/>
              </p:nvGrpSpPr>
              <p:grpSpPr>
                <a:xfrm>
                  <a:off x="2560320" y="1143000"/>
                  <a:ext cx="137160" cy="137160"/>
                  <a:chOff x="1828800" y="914400"/>
                  <a:chExt cx="137160" cy="137160"/>
                </a:xfrm>
              </p:grpSpPr>
              <p:sp>
                <p:nvSpPr>
                  <p:cNvPr id="246" name="Rectangle 24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5" name="Rectangle 24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2" name="Group 23"/>
              <p:cNvGrpSpPr/>
              <p:nvPr/>
            </p:nvGrpSpPr>
            <p:grpSpPr>
              <a:xfrm>
                <a:off x="2468880" y="985266"/>
                <a:ext cx="3200400" cy="156966"/>
                <a:chOff x="2468880" y="731520"/>
                <a:chExt cx="3200400" cy="156966"/>
              </a:xfrm>
            </p:grpSpPr>
            <p:sp>
              <p:nvSpPr>
                <p:cNvPr id="242" name="Rectangle 241"/>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43" name="Rectangle 242"/>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 need you (Harrison)</a:t>
                  </a:r>
                </a:p>
              </p:txBody>
            </p:sp>
          </p:grpSp>
        </p:grpSp>
        <p:grpSp>
          <p:nvGrpSpPr>
            <p:cNvPr id="43" name="Group 145"/>
            <p:cNvGrpSpPr/>
            <p:nvPr/>
          </p:nvGrpSpPr>
          <p:grpSpPr>
            <a:xfrm>
              <a:off x="5440680" y="3474720"/>
              <a:ext cx="3200400" cy="156966"/>
              <a:chOff x="2468880" y="985266"/>
              <a:chExt cx="3200400" cy="156966"/>
            </a:xfrm>
          </p:grpSpPr>
          <p:grpSp>
            <p:nvGrpSpPr>
              <p:cNvPr id="44" name="Group 26"/>
              <p:cNvGrpSpPr/>
              <p:nvPr/>
            </p:nvGrpSpPr>
            <p:grpSpPr>
              <a:xfrm>
                <a:off x="2468880" y="985266"/>
                <a:ext cx="3200400" cy="137160"/>
                <a:chOff x="2468880" y="1143000"/>
                <a:chExt cx="3200400" cy="137160"/>
              </a:xfrm>
            </p:grpSpPr>
            <p:grpSp>
              <p:nvGrpSpPr>
                <p:cNvPr id="45" name="Group 25"/>
                <p:cNvGrpSpPr/>
                <p:nvPr/>
              </p:nvGrpSpPr>
              <p:grpSpPr>
                <a:xfrm>
                  <a:off x="2560320" y="1143000"/>
                  <a:ext cx="137160" cy="137160"/>
                  <a:chOff x="1828800" y="914400"/>
                  <a:chExt cx="137160" cy="137160"/>
                </a:xfrm>
              </p:grpSpPr>
              <p:sp>
                <p:nvSpPr>
                  <p:cNvPr id="238" name="Rectangle 23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7" name="Rectangle 23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6" name="Group 23"/>
              <p:cNvGrpSpPr/>
              <p:nvPr/>
            </p:nvGrpSpPr>
            <p:grpSpPr>
              <a:xfrm>
                <a:off x="2468880" y="985266"/>
                <a:ext cx="3200400" cy="156966"/>
                <a:chOff x="2468880" y="731520"/>
                <a:chExt cx="3200400" cy="156966"/>
              </a:xfrm>
            </p:grpSpPr>
            <p:sp>
              <p:nvSpPr>
                <p:cNvPr id="234" name="Rectangle 23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35" name="Rectangle 23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Another girl</a:t>
                  </a:r>
                </a:p>
              </p:txBody>
            </p:sp>
          </p:grpSp>
        </p:grpSp>
      </p:grpSp>
      <p:grpSp>
        <p:nvGrpSpPr>
          <p:cNvPr id="47" name="Group 145"/>
          <p:cNvGrpSpPr/>
          <p:nvPr/>
        </p:nvGrpSpPr>
        <p:grpSpPr>
          <a:xfrm>
            <a:off x="5440680" y="3657600"/>
            <a:ext cx="3200400" cy="156966"/>
            <a:chOff x="2468880" y="985266"/>
            <a:chExt cx="3200400" cy="156966"/>
          </a:xfrm>
        </p:grpSpPr>
        <p:grpSp>
          <p:nvGrpSpPr>
            <p:cNvPr id="48" name="Group 26"/>
            <p:cNvGrpSpPr/>
            <p:nvPr/>
          </p:nvGrpSpPr>
          <p:grpSpPr>
            <a:xfrm>
              <a:off x="2468880" y="985266"/>
              <a:ext cx="3200400" cy="137160"/>
              <a:chOff x="2468880" y="1143000"/>
              <a:chExt cx="3200400" cy="137160"/>
            </a:xfrm>
          </p:grpSpPr>
          <p:grpSp>
            <p:nvGrpSpPr>
              <p:cNvPr id="49" name="Group 25"/>
              <p:cNvGrpSpPr/>
              <p:nvPr/>
            </p:nvGrpSpPr>
            <p:grpSpPr>
              <a:xfrm>
                <a:off x="2560320" y="1143000"/>
                <a:ext cx="137160" cy="137160"/>
                <a:chOff x="1828800" y="914400"/>
                <a:chExt cx="137160" cy="137160"/>
              </a:xfrm>
            </p:grpSpPr>
            <p:sp>
              <p:nvSpPr>
                <p:cNvPr id="279" name="Rectangle 27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8" name="Rectangle 27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0" name="Group 23"/>
            <p:cNvGrpSpPr/>
            <p:nvPr/>
          </p:nvGrpSpPr>
          <p:grpSpPr>
            <a:xfrm>
              <a:off x="2468880" y="985266"/>
              <a:ext cx="3200400" cy="156966"/>
              <a:chOff x="2468880" y="731520"/>
              <a:chExt cx="3200400" cy="156966"/>
            </a:xfrm>
          </p:grpSpPr>
          <p:sp>
            <p:nvSpPr>
              <p:cNvPr id="275" name="Rectangle 27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6" name="Rectangle 27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You’re going to lose that girl</a:t>
                </a:r>
              </a:p>
            </p:txBody>
          </p:sp>
        </p:grpSp>
      </p:grpSp>
      <p:grpSp>
        <p:nvGrpSpPr>
          <p:cNvPr id="51" name="Group 145"/>
          <p:cNvGrpSpPr/>
          <p:nvPr/>
        </p:nvGrpSpPr>
        <p:grpSpPr>
          <a:xfrm>
            <a:off x="5440680" y="3840480"/>
            <a:ext cx="3200400" cy="156966"/>
            <a:chOff x="2468880" y="985266"/>
            <a:chExt cx="3200400" cy="156966"/>
          </a:xfrm>
        </p:grpSpPr>
        <p:grpSp>
          <p:nvGrpSpPr>
            <p:cNvPr id="52" name="Group 26"/>
            <p:cNvGrpSpPr/>
            <p:nvPr/>
          </p:nvGrpSpPr>
          <p:grpSpPr>
            <a:xfrm>
              <a:off x="2468880" y="985266"/>
              <a:ext cx="3200400" cy="137160"/>
              <a:chOff x="2468880" y="1143000"/>
              <a:chExt cx="3200400" cy="137160"/>
            </a:xfrm>
          </p:grpSpPr>
          <p:grpSp>
            <p:nvGrpSpPr>
              <p:cNvPr id="53" name="Group 25"/>
              <p:cNvGrpSpPr/>
              <p:nvPr/>
            </p:nvGrpSpPr>
            <p:grpSpPr>
              <a:xfrm>
                <a:off x="2560320" y="1143000"/>
                <a:ext cx="137160" cy="137160"/>
                <a:chOff x="1828800" y="914400"/>
                <a:chExt cx="137160" cy="137160"/>
              </a:xfrm>
            </p:grpSpPr>
            <p:sp>
              <p:nvSpPr>
                <p:cNvPr id="290" name="Rectangle 28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8" name="Rectangle 28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4" name="Group 23"/>
            <p:cNvGrpSpPr/>
            <p:nvPr/>
          </p:nvGrpSpPr>
          <p:grpSpPr>
            <a:xfrm>
              <a:off x="2468880" y="985266"/>
              <a:ext cx="3200400" cy="156966"/>
              <a:chOff x="2468880" y="731520"/>
              <a:chExt cx="3200400" cy="156966"/>
            </a:xfrm>
          </p:grpSpPr>
          <p:sp>
            <p:nvSpPr>
              <p:cNvPr id="285" name="Rectangle 28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86" name="Rectangle 28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Ticket to ride</a:t>
                </a:r>
              </a:p>
            </p:txBody>
          </p:sp>
        </p:grpSp>
      </p:grpSp>
      <p:grpSp>
        <p:nvGrpSpPr>
          <p:cNvPr id="55" name="Group 145"/>
          <p:cNvGrpSpPr/>
          <p:nvPr/>
        </p:nvGrpSpPr>
        <p:grpSpPr>
          <a:xfrm>
            <a:off x="5440680" y="4023360"/>
            <a:ext cx="3200400" cy="156966"/>
            <a:chOff x="2468880" y="985266"/>
            <a:chExt cx="3200400" cy="156966"/>
          </a:xfrm>
        </p:grpSpPr>
        <p:grpSp>
          <p:nvGrpSpPr>
            <p:cNvPr id="57" name="Group 26"/>
            <p:cNvGrpSpPr/>
            <p:nvPr/>
          </p:nvGrpSpPr>
          <p:grpSpPr>
            <a:xfrm>
              <a:off x="2468880" y="985266"/>
              <a:ext cx="3200400" cy="137160"/>
              <a:chOff x="2468880" y="1143000"/>
              <a:chExt cx="3200400" cy="137160"/>
            </a:xfrm>
          </p:grpSpPr>
          <p:grpSp>
            <p:nvGrpSpPr>
              <p:cNvPr id="58" name="Group 25"/>
              <p:cNvGrpSpPr/>
              <p:nvPr/>
            </p:nvGrpSpPr>
            <p:grpSpPr>
              <a:xfrm>
                <a:off x="2560320" y="1143000"/>
                <a:ext cx="137160" cy="137160"/>
                <a:chOff x="1828800" y="914400"/>
                <a:chExt cx="137160" cy="137160"/>
              </a:xfrm>
            </p:grpSpPr>
            <p:sp>
              <p:nvSpPr>
                <p:cNvPr id="299" name="Rectangle 29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8" name="Rectangle 29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9" name="Group 23"/>
            <p:cNvGrpSpPr/>
            <p:nvPr/>
          </p:nvGrpSpPr>
          <p:grpSpPr>
            <a:xfrm>
              <a:off x="2468880" y="985266"/>
              <a:ext cx="3200400" cy="156966"/>
              <a:chOff x="2468880" y="731520"/>
              <a:chExt cx="3200400" cy="156966"/>
            </a:xfrm>
          </p:grpSpPr>
          <p:sp>
            <p:nvSpPr>
              <p:cNvPr id="295" name="Rectangle 29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96" name="Rectangle 29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Act naturally (Russell and Morrison)</a:t>
                </a:r>
              </a:p>
            </p:txBody>
          </p:sp>
        </p:grpSp>
      </p:grpSp>
      <p:grpSp>
        <p:nvGrpSpPr>
          <p:cNvPr id="60" name="Group 145"/>
          <p:cNvGrpSpPr/>
          <p:nvPr/>
        </p:nvGrpSpPr>
        <p:grpSpPr>
          <a:xfrm>
            <a:off x="5440680" y="4206240"/>
            <a:ext cx="3200400" cy="156966"/>
            <a:chOff x="2468880" y="985266"/>
            <a:chExt cx="3200400" cy="156966"/>
          </a:xfrm>
        </p:grpSpPr>
        <p:grpSp>
          <p:nvGrpSpPr>
            <p:cNvPr id="61" name="Group 26"/>
            <p:cNvGrpSpPr/>
            <p:nvPr/>
          </p:nvGrpSpPr>
          <p:grpSpPr>
            <a:xfrm>
              <a:off x="2468880" y="985266"/>
              <a:ext cx="3200400" cy="137160"/>
              <a:chOff x="2468880" y="1143000"/>
              <a:chExt cx="3200400" cy="137160"/>
            </a:xfrm>
          </p:grpSpPr>
          <p:grpSp>
            <p:nvGrpSpPr>
              <p:cNvPr id="62" name="Group 25"/>
              <p:cNvGrpSpPr/>
              <p:nvPr/>
            </p:nvGrpSpPr>
            <p:grpSpPr>
              <a:xfrm>
                <a:off x="2560320" y="1143000"/>
                <a:ext cx="137160" cy="137160"/>
                <a:chOff x="1828800" y="914400"/>
                <a:chExt cx="137160" cy="137160"/>
              </a:xfrm>
            </p:grpSpPr>
            <p:sp>
              <p:nvSpPr>
                <p:cNvPr id="312" name="Rectangle 31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1" name="Rectangle 310"/>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3" name="Group 23"/>
            <p:cNvGrpSpPr/>
            <p:nvPr/>
          </p:nvGrpSpPr>
          <p:grpSpPr>
            <a:xfrm>
              <a:off x="2468880" y="985266"/>
              <a:ext cx="3200400" cy="156966"/>
              <a:chOff x="2468880" y="731520"/>
              <a:chExt cx="3200400" cy="156966"/>
            </a:xfrm>
          </p:grpSpPr>
          <p:sp>
            <p:nvSpPr>
              <p:cNvPr id="308" name="Rectangle 30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09" name="Rectangle 30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It’s only love</a:t>
                </a:r>
              </a:p>
            </p:txBody>
          </p:sp>
        </p:grpSp>
      </p:grpSp>
      <p:grpSp>
        <p:nvGrpSpPr>
          <p:cNvPr id="256" name="Group 313"/>
          <p:cNvGrpSpPr/>
          <p:nvPr/>
        </p:nvGrpSpPr>
        <p:grpSpPr>
          <a:xfrm>
            <a:off x="5440680" y="4389120"/>
            <a:ext cx="3200400" cy="888486"/>
            <a:chOff x="5440680" y="4389120"/>
            <a:chExt cx="3200400" cy="888486"/>
          </a:xfrm>
        </p:grpSpPr>
        <p:grpSp>
          <p:nvGrpSpPr>
            <p:cNvPr id="257" name="Group 145"/>
            <p:cNvGrpSpPr/>
            <p:nvPr/>
          </p:nvGrpSpPr>
          <p:grpSpPr>
            <a:xfrm>
              <a:off x="5440680" y="4389120"/>
              <a:ext cx="3200400" cy="156966"/>
              <a:chOff x="2468880" y="985266"/>
              <a:chExt cx="3200400" cy="156966"/>
            </a:xfrm>
          </p:grpSpPr>
          <p:grpSp>
            <p:nvGrpSpPr>
              <p:cNvPr id="260" name="Group 26"/>
              <p:cNvGrpSpPr/>
              <p:nvPr/>
            </p:nvGrpSpPr>
            <p:grpSpPr>
              <a:xfrm>
                <a:off x="2468880" y="985266"/>
                <a:ext cx="3200400" cy="137160"/>
                <a:chOff x="2468880" y="1143000"/>
                <a:chExt cx="3200400" cy="137160"/>
              </a:xfrm>
            </p:grpSpPr>
            <p:grpSp>
              <p:nvGrpSpPr>
                <p:cNvPr id="264" name="Group 25"/>
                <p:cNvGrpSpPr/>
                <p:nvPr/>
              </p:nvGrpSpPr>
              <p:grpSpPr>
                <a:xfrm>
                  <a:off x="2560320" y="1143000"/>
                  <a:ext cx="137160" cy="137160"/>
                  <a:chOff x="1828800" y="914400"/>
                  <a:chExt cx="137160" cy="137160"/>
                </a:xfrm>
              </p:grpSpPr>
              <p:sp>
                <p:nvSpPr>
                  <p:cNvPr id="358" name="Rectangle 1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1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7" name="Rectangle 1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5" name="Group 23"/>
              <p:cNvGrpSpPr/>
              <p:nvPr/>
            </p:nvGrpSpPr>
            <p:grpSpPr>
              <a:xfrm>
                <a:off x="2468880" y="985266"/>
                <a:ext cx="3200400" cy="156966"/>
                <a:chOff x="2468880" y="731520"/>
                <a:chExt cx="3200400" cy="156966"/>
              </a:xfrm>
            </p:grpSpPr>
            <p:sp>
              <p:nvSpPr>
                <p:cNvPr id="354" name="Rectangle 1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55" name="Rectangle 1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like me too much (Harrison)</a:t>
                  </a:r>
                </a:p>
              </p:txBody>
            </p:sp>
          </p:grpSp>
        </p:grpSp>
        <p:grpSp>
          <p:nvGrpSpPr>
            <p:cNvPr id="268" name="Group 145"/>
            <p:cNvGrpSpPr/>
            <p:nvPr/>
          </p:nvGrpSpPr>
          <p:grpSpPr>
            <a:xfrm>
              <a:off x="5440680" y="4572000"/>
              <a:ext cx="3200400" cy="156966"/>
              <a:chOff x="2468880" y="985266"/>
              <a:chExt cx="3200400" cy="156966"/>
            </a:xfrm>
          </p:grpSpPr>
          <p:grpSp>
            <p:nvGrpSpPr>
              <p:cNvPr id="272" name="Group 26"/>
              <p:cNvGrpSpPr/>
              <p:nvPr/>
            </p:nvGrpSpPr>
            <p:grpSpPr>
              <a:xfrm>
                <a:off x="2468880" y="985266"/>
                <a:ext cx="3200400" cy="137160"/>
                <a:chOff x="2468880" y="1143000"/>
                <a:chExt cx="3200400" cy="137160"/>
              </a:xfrm>
            </p:grpSpPr>
            <p:grpSp>
              <p:nvGrpSpPr>
                <p:cNvPr id="273" name="Group 25"/>
                <p:cNvGrpSpPr/>
                <p:nvPr/>
              </p:nvGrpSpPr>
              <p:grpSpPr>
                <a:xfrm>
                  <a:off x="2560320" y="1143000"/>
                  <a:ext cx="137160" cy="137160"/>
                  <a:chOff x="1828800" y="914400"/>
                  <a:chExt cx="137160" cy="137160"/>
                </a:xfrm>
              </p:grpSpPr>
              <p:sp>
                <p:nvSpPr>
                  <p:cNvPr id="350" name="Rectangle 34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9" name="Rectangle 34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74" name="Group 23"/>
              <p:cNvGrpSpPr/>
              <p:nvPr/>
            </p:nvGrpSpPr>
            <p:grpSpPr>
              <a:xfrm>
                <a:off x="2468880" y="985266"/>
                <a:ext cx="3200400" cy="156966"/>
                <a:chOff x="2468880" y="731520"/>
                <a:chExt cx="3200400" cy="156966"/>
              </a:xfrm>
            </p:grpSpPr>
            <p:sp>
              <p:nvSpPr>
                <p:cNvPr id="346" name="Rectangle 34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47" name="Rectangle 34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Tell me what you see</a:t>
                  </a:r>
                </a:p>
              </p:txBody>
            </p:sp>
          </p:grpSp>
        </p:grpSp>
        <p:grpSp>
          <p:nvGrpSpPr>
            <p:cNvPr id="277" name="Group 145"/>
            <p:cNvGrpSpPr/>
            <p:nvPr/>
          </p:nvGrpSpPr>
          <p:grpSpPr>
            <a:xfrm>
              <a:off x="5440680" y="4754880"/>
              <a:ext cx="3200400" cy="156966"/>
              <a:chOff x="2468880" y="985266"/>
              <a:chExt cx="3200400" cy="156966"/>
            </a:xfrm>
          </p:grpSpPr>
          <p:grpSp>
            <p:nvGrpSpPr>
              <p:cNvPr id="281" name="Group 26"/>
              <p:cNvGrpSpPr/>
              <p:nvPr/>
            </p:nvGrpSpPr>
            <p:grpSpPr>
              <a:xfrm>
                <a:off x="2468880" y="985266"/>
                <a:ext cx="3200400" cy="137160"/>
                <a:chOff x="2468880" y="1143000"/>
                <a:chExt cx="3200400" cy="137160"/>
              </a:xfrm>
            </p:grpSpPr>
            <p:grpSp>
              <p:nvGrpSpPr>
                <p:cNvPr id="282" name="Group 25"/>
                <p:cNvGrpSpPr/>
                <p:nvPr/>
              </p:nvGrpSpPr>
              <p:grpSpPr>
                <a:xfrm>
                  <a:off x="2560320" y="1143000"/>
                  <a:ext cx="137160" cy="137160"/>
                  <a:chOff x="1828800" y="914400"/>
                  <a:chExt cx="137160" cy="137160"/>
                </a:xfrm>
              </p:grpSpPr>
              <p:sp>
                <p:nvSpPr>
                  <p:cNvPr id="342" name="Rectangle 34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1" name="Rectangle 340"/>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83" name="Group 23"/>
              <p:cNvGrpSpPr/>
              <p:nvPr/>
            </p:nvGrpSpPr>
            <p:grpSpPr>
              <a:xfrm>
                <a:off x="2468880" y="985266"/>
                <a:ext cx="3200400" cy="156966"/>
                <a:chOff x="2468880" y="731520"/>
                <a:chExt cx="3200400" cy="156966"/>
              </a:xfrm>
            </p:grpSpPr>
            <p:sp>
              <p:nvSpPr>
                <p:cNvPr id="338" name="Rectangle 33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39" name="Rectangle 33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I’ve just seen a face</a:t>
                  </a:r>
                </a:p>
              </p:txBody>
            </p:sp>
          </p:grpSp>
        </p:grpSp>
        <p:grpSp>
          <p:nvGrpSpPr>
            <p:cNvPr id="287" name="Group 145"/>
            <p:cNvGrpSpPr/>
            <p:nvPr/>
          </p:nvGrpSpPr>
          <p:grpSpPr>
            <a:xfrm>
              <a:off x="5440680" y="4937760"/>
              <a:ext cx="3200400" cy="156966"/>
              <a:chOff x="2468880" y="985266"/>
              <a:chExt cx="3200400" cy="156966"/>
            </a:xfrm>
          </p:grpSpPr>
          <p:grpSp>
            <p:nvGrpSpPr>
              <p:cNvPr id="292" name="Group 26"/>
              <p:cNvGrpSpPr/>
              <p:nvPr/>
            </p:nvGrpSpPr>
            <p:grpSpPr>
              <a:xfrm>
                <a:off x="2468880" y="985266"/>
                <a:ext cx="3200400" cy="137160"/>
                <a:chOff x="2468880" y="1143000"/>
                <a:chExt cx="3200400" cy="137160"/>
              </a:xfrm>
            </p:grpSpPr>
            <p:grpSp>
              <p:nvGrpSpPr>
                <p:cNvPr id="293" name="Group 25"/>
                <p:cNvGrpSpPr/>
                <p:nvPr/>
              </p:nvGrpSpPr>
              <p:grpSpPr>
                <a:xfrm>
                  <a:off x="2560320" y="1143000"/>
                  <a:ext cx="137160" cy="137160"/>
                  <a:chOff x="1828800" y="914400"/>
                  <a:chExt cx="137160" cy="137160"/>
                </a:xfrm>
              </p:grpSpPr>
              <p:sp>
                <p:nvSpPr>
                  <p:cNvPr id="334" name="Rectangle 33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3" name="Rectangle 33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94" name="Group 23"/>
              <p:cNvGrpSpPr/>
              <p:nvPr/>
            </p:nvGrpSpPr>
            <p:grpSpPr>
              <a:xfrm>
                <a:off x="2468880" y="985266"/>
                <a:ext cx="3200400" cy="156966"/>
                <a:chOff x="2468880" y="731520"/>
                <a:chExt cx="3200400" cy="156966"/>
              </a:xfrm>
            </p:grpSpPr>
            <p:sp>
              <p:nvSpPr>
                <p:cNvPr id="330" name="Rectangle 329"/>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31" name="Rectangle 330"/>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Yesterday</a:t>
                  </a:r>
                </a:p>
              </p:txBody>
            </p:sp>
          </p:grpSp>
        </p:grpSp>
        <p:grpSp>
          <p:nvGrpSpPr>
            <p:cNvPr id="297" name="Group 145"/>
            <p:cNvGrpSpPr/>
            <p:nvPr/>
          </p:nvGrpSpPr>
          <p:grpSpPr>
            <a:xfrm>
              <a:off x="5440680" y="5120640"/>
              <a:ext cx="3200400" cy="156966"/>
              <a:chOff x="2468880" y="985266"/>
              <a:chExt cx="3200400" cy="156966"/>
            </a:xfrm>
          </p:grpSpPr>
          <p:grpSp>
            <p:nvGrpSpPr>
              <p:cNvPr id="304" name="Group 26"/>
              <p:cNvGrpSpPr/>
              <p:nvPr/>
            </p:nvGrpSpPr>
            <p:grpSpPr>
              <a:xfrm>
                <a:off x="2468880" y="985266"/>
                <a:ext cx="3200400" cy="137160"/>
                <a:chOff x="2468880" y="1143000"/>
                <a:chExt cx="3200400" cy="137160"/>
              </a:xfrm>
            </p:grpSpPr>
            <p:grpSp>
              <p:nvGrpSpPr>
                <p:cNvPr id="305" name="Group 25"/>
                <p:cNvGrpSpPr/>
                <p:nvPr/>
              </p:nvGrpSpPr>
              <p:grpSpPr>
                <a:xfrm>
                  <a:off x="2560320" y="1143000"/>
                  <a:ext cx="137160" cy="137160"/>
                  <a:chOff x="1828800" y="914400"/>
                  <a:chExt cx="137160" cy="137160"/>
                </a:xfrm>
              </p:grpSpPr>
              <p:sp>
                <p:nvSpPr>
                  <p:cNvPr id="326" name="Rectangle 32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5" name="Rectangle 32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06" name="Group 23"/>
              <p:cNvGrpSpPr/>
              <p:nvPr/>
            </p:nvGrpSpPr>
            <p:grpSpPr>
              <a:xfrm>
                <a:off x="2468880" y="985266"/>
                <a:ext cx="3200400" cy="156966"/>
                <a:chOff x="2468880" y="731520"/>
                <a:chExt cx="3200400" cy="156966"/>
              </a:xfrm>
            </p:grpSpPr>
            <p:sp>
              <p:nvSpPr>
                <p:cNvPr id="322" name="Rectangle 321"/>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23" name="Rectangle 322"/>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Dizzy Miss </a:t>
                  </a:r>
                  <a:r>
                    <a:rPr lang="en-US" sz="600" dirty="0" err="1" smtClean="0">
                      <a:solidFill>
                        <a:schemeClr val="tx1"/>
                      </a:solidFill>
                      <a:latin typeface="Arial" pitchFamily="34" charset="0"/>
                      <a:cs typeface="Arial" pitchFamily="34" charset="0"/>
                    </a:rPr>
                    <a:t>Lizzy</a:t>
                  </a:r>
                  <a:r>
                    <a:rPr lang="en-US" sz="600" dirty="0" smtClean="0">
                      <a:solidFill>
                        <a:schemeClr val="tx1"/>
                      </a:solidFill>
                      <a:latin typeface="Arial" pitchFamily="34" charset="0"/>
                      <a:cs typeface="Arial" pitchFamily="34" charset="0"/>
                    </a:rPr>
                    <a:t> (Williams)</a:t>
                  </a:r>
                </a:p>
              </p:txBody>
            </p:sp>
          </p:grpSp>
        </p:grpSp>
      </p:grpSp>
      <p:grpSp>
        <p:nvGrpSpPr>
          <p:cNvPr id="307" name="Group 166"/>
          <p:cNvGrpSpPr/>
          <p:nvPr/>
        </p:nvGrpSpPr>
        <p:grpSpPr>
          <a:xfrm>
            <a:off x="320040" y="2377440"/>
            <a:ext cx="4754880" cy="137160"/>
            <a:chOff x="2468880" y="985266"/>
            <a:chExt cx="4754880" cy="137160"/>
          </a:xfrm>
        </p:grpSpPr>
        <p:grpSp>
          <p:nvGrpSpPr>
            <p:cNvPr id="310" name="Group 26"/>
            <p:cNvGrpSpPr/>
            <p:nvPr/>
          </p:nvGrpSpPr>
          <p:grpSpPr>
            <a:xfrm>
              <a:off x="2468880" y="985266"/>
              <a:ext cx="4206240" cy="137160"/>
              <a:chOff x="2468880" y="1143000"/>
              <a:chExt cx="4206240" cy="137160"/>
            </a:xfrm>
          </p:grpSpPr>
          <p:grpSp>
            <p:nvGrpSpPr>
              <p:cNvPr id="317" name="Group 25"/>
              <p:cNvGrpSpPr/>
              <p:nvPr/>
            </p:nvGrpSpPr>
            <p:grpSpPr>
              <a:xfrm>
                <a:off x="2560320" y="1143000"/>
                <a:ext cx="137160" cy="137160"/>
                <a:chOff x="1828800" y="914400"/>
                <a:chExt cx="137160" cy="137160"/>
              </a:xfrm>
            </p:grpSpPr>
            <p:sp>
              <p:nvSpPr>
                <p:cNvPr id="319" name="Rectangle 31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8" name="Rectangle 317"/>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14" name="Group 23"/>
            <p:cNvGrpSpPr/>
            <p:nvPr/>
          </p:nvGrpSpPr>
          <p:grpSpPr>
            <a:xfrm>
              <a:off x="2468880" y="985266"/>
              <a:ext cx="4754880" cy="137160"/>
              <a:chOff x="2468880" y="731520"/>
              <a:chExt cx="4754880" cy="137160"/>
            </a:xfrm>
          </p:grpSpPr>
          <p:sp>
            <p:nvSpPr>
              <p:cNvPr id="315" name="Rectangle 314"/>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16" name="Rectangle 31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321" name="Group 320"/>
          <p:cNvGrpSpPr/>
          <p:nvPr/>
        </p:nvGrpSpPr>
        <p:grpSpPr>
          <a:xfrm>
            <a:off x="320040" y="5669280"/>
            <a:ext cx="4754880" cy="320040"/>
            <a:chOff x="274320" y="2743200"/>
            <a:chExt cx="4754880" cy="320040"/>
          </a:xfrm>
        </p:grpSpPr>
        <p:grpSp>
          <p:nvGrpSpPr>
            <p:cNvPr id="324" name="Group 16"/>
            <p:cNvGrpSpPr/>
            <p:nvPr/>
          </p:nvGrpSpPr>
          <p:grpSpPr>
            <a:xfrm>
              <a:off x="274320" y="2743200"/>
              <a:ext cx="4754880" cy="320040"/>
              <a:chOff x="274320" y="274320"/>
              <a:chExt cx="4754880" cy="320040"/>
            </a:xfrm>
          </p:grpSpPr>
          <p:sp>
            <p:nvSpPr>
              <p:cNvPr id="336" name="Rectangle 335"/>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337" name="Rectangle 336"/>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340" name="Rectangle 339"/>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44" name="Rectangle 343"/>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328" name="Group 55"/>
            <p:cNvGrpSpPr/>
            <p:nvPr/>
          </p:nvGrpSpPr>
          <p:grpSpPr>
            <a:xfrm>
              <a:off x="365760" y="2802119"/>
              <a:ext cx="202203" cy="202203"/>
              <a:chOff x="1169397" y="2906757"/>
              <a:chExt cx="202203" cy="202203"/>
            </a:xfrm>
          </p:grpSpPr>
          <p:sp>
            <p:nvSpPr>
              <p:cNvPr id="329" name="Cross 328"/>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Cross 331"/>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66"/>
          <p:cNvGrpSpPr/>
          <p:nvPr/>
        </p:nvGrpSpPr>
        <p:grpSpPr>
          <a:xfrm>
            <a:off x="320040" y="2194560"/>
            <a:ext cx="4754880" cy="137160"/>
            <a:chOff x="2468880" y="985266"/>
            <a:chExt cx="4754880" cy="137160"/>
          </a:xfrm>
        </p:grpSpPr>
        <p:grpSp>
          <p:nvGrpSpPr>
            <p:cNvPr id="12" name="Group 26"/>
            <p:cNvGrpSpPr/>
            <p:nvPr/>
          </p:nvGrpSpPr>
          <p:grpSpPr>
            <a:xfrm>
              <a:off x="2468880" y="985266"/>
              <a:ext cx="4206240" cy="137160"/>
              <a:chOff x="2468880" y="1143000"/>
              <a:chExt cx="4206240" cy="137160"/>
            </a:xfrm>
          </p:grpSpPr>
          <p:grpSp>
            <p:nvGrpSpPr>
              <p:cNvPr id="13" name="Group 25"/>
              <p:cNvGrpSpPr/>
              <p:nvPr/>
            </p:nvGrpSpPr>
            <p:grpSpPr>
              <a:xfrm>
                <a:off x="2560320" y="1143000"/>
                <a:ext cx="137160" cy="137160"/>
                <a:chOff x="1828800" y="914400"/>
                <a:chExt cx="137160" cy="137160"/>
              </a:xfrm>
            </p:grpSpPr>
            <p:sp>
              <p:nvSpPr>
                <p:cNvPr id="139" name="Rectangle 13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Rectangle 137"/>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4" name="Group 23"/>
            <p:cNvGrpSpPr/>
            <p:nvPr/>
          </p:nvGrpSpPr>
          <p:grpSpPr>
            <a:xfrm>
              <a:off x="2468880" y="985266"/>
              <a:ext cx="4754880" cy="137160"/>
              <a:chOff x="2468880" y="731520"/>
              <a:chExt cx="4754880" cy="137160"/>
            </a:xfrm>
          </p:grpSpPr>
          <p:sp>
            <p:nvSpPr>
              <p:cNvPr id="135" name="Rectangle 134"/>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36" name="Rectangle 13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grpSp>
        <p:nvGrpSpPr>
          <p:cNvPr id="16" name="Group 18"/>
          <p:cNvGrpSpPr>
            <a:grpSpLocks/>
          </p:cNvGrpSpPr>
          <p:nvPr/>
        </p:nvGrpSpPr>
        <p:grpSpPr bwMode="auto">
          <a:xfrm>
            <a:off x="5303520" y="914400"/>
            <a:ext cx="3473450" cy="776287"/>
            <a:chOff x="2834640" y="274320"/>
            <a:chExt cx="3474720" cy="777240"/>
          </a:xfrm>
        </p:grpSpPr>
        <p:grpSp>
          <p:nvGrpSpPr>
            <p:cNvPr id="17" name="Group 46"/>
            <p:cNvGrpSpPr>
              <a:grpSpLocks/>
            </p:cNvGrpSpPr>
            <p:nvPr/>
          </p:nvGrpSpPr>
          <p:grpSpPr bwMode="auto">
            <a:xfrm>
              <a:off x="3109378" y="274320"/>
              <a:ext cx="2925244" cy="136692"/>
              <a:chOff x="3109378" y="2743200"/>
              <a:chExt cx="2925244" cy="136692"/>
            </a:xfrm>
          </p:grpSpPr>
          <p:sp>
            <p:nvSpPr>
              <p:cNvPr id="161"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62"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63"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42" name="TextBox 141"/>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8" name="Group 20"/>
            <p:cNvGrpSpPr>
              <a:grpSpLocks/>
            </p:cNvGrpSpPr>
            <p:nvPr/>
          </p:nvGrpSpPr>
          <p:grpSpPr bwMode="auto">
            <a:xfrm>
              <a:off x="2834640" y="868774"/>
              <a:ext cx="3474720" cy="136692"/>
              <a:chOff x="2560321" y="2472784"/>
              <a:chExt cx="4206240" cy="136692"/>
            </a:xfrm>
          </p:grpSpPr>
          <p:sp>
            <p:nvSpPr>
              <p:cNvPr id="15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59"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9" name="Group 19"/>
            <p:cNvGrpSpPr>
              <a:grpSpLocks/>
            </p:cNvGrpSpPr>
            <p:nvPr/>
          </p:nvGrpSpPr>
          <p:grpSpPr bwMode="auto">
            <a:xfrm>
              <a:off x="2880695" y="503200"/>
              <a:ext cx="3382612" cy="319478"/>
              <a:chOff x="2743535" y="2841587"/>
              <a:chExt cx="3382612" cy="319478"/>
            </a:xfrm>
          </p:grpSpPr>
          <p:sp>
            <p:nvSpPr>
              <p:cNvPr id="145" name="TextBox 144"/>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20" name="Group 18"/>
              <p:cNvGrpSpPr>
                <a:grpSpLocks/>
              </p:cNvGrpSpPr>
              <p:nvPr/>
            </p:nvGrpSpPr>
            <p:grpSpPr bwMode="auto">
              <a:xfrm>
                <a:off x="2743535" y="2841587"/>
                <a:ext cx="3382612" cy="319478"/>
                <a:chOff x="2880695" y="2834920"/>
                <a:chExt cx="3382612" cy="319478"/>
              </a:xfrm>
            </p:grpSpPr>
            <p:grpSp>
              <p:nvGrpSpPr>
                <p:cNvPr id="21" name="Group 14"/>
                <p:cNvGrpSpPr>
                  <a:grpSpLocks/>
                </p:cNvGrpSpPr>
                <p:nvPr/>
              </p:nvGrpSpPr>
              <p:grpSpPr bwMode="auto">
                <a:xfrm>
                  <a:off x="2880695" y="2834920"/>
                  <a:ext cx="3382612" cy="136692"/>
                  <a:chOff x="3155015" y="2834920"/>
                  <a:chExt cx="3382612" cy="136692"/>
                </a:xfrm>
              </p:grpSpPr>
              <p:sp>
                <p:nvSpPr>
                  <p:cNvPr id="152" name="TextBox 151"/>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53" name="TextBox 152"/>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Help!</a:t>
                    </a:r>
                    <a:endParaRPr lang="en-US" sz="600" dirty="0">
                      <a:solidFill>
                        <a:schemeClr val="tx1"/>
                      </a:solidFill>
                      <a:latin typeface="Arial" pitchFamily="34" charset="0"/>
                      <a:cs typeface="Arial" pitchFamily="34" charset="0"/>
                    </a:endParaRPr>
                  </a:p>
                </p:txBody>
              </p:sp>
            </p:grpSp>
            <p:grpSp>
              <p:nvGrpSpPr>
                <p:cNvPr id="22" name="Group 15"/>
                <p:cNvGrpSpPr>
                  <a:grpSpLocks/>
                </p:cNvGrpSpPr>
                <p:nvPr/>
              </p:nvGrpSpPr>
              <p:grpSpPr bwMode="auto">
                <a:xfrm>
                  <a:off x="2880695" y="3017706"/>
                  <a:ext cx="3382612" cy="136692"/>
                  <a:chOff x="3155015" y="2834826"/>
                  <a:chExt cx="3382612" cy="136692"/>
                </a:xfrm>
              </p:grpSpPr>
              <p:sp>
                <p:nvSpPr>
                  <p:cNvPr id="149" name="TextBox 148"/>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50" name="TextBox 149"/>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23" name="Group 233"/>
          <p:cNvGrpSpPr/>
          <p:nvPr/>
        </p:nvGrpSpPr>
        <p:grpSpPr>
          <a:xfrm>
            <a:off x="5303520" y="1828800"/>
            <a:ext cx="3474720" cy="3931920"/>
            <a:chOff x="2743200" y="274320"/>
            <a:chExt cx="3474720" cy="3931920"/>
          </a:xfrm>
        </p:grpSpPr>
        <p:sp>
          <p:nvSpPr>
            <p:cNvPr id="165" name="Rectangle 13"/>
            <p:cNvSpPr/>
            <p:nvPr/>
          </p:nvSpPr>
          <p:spPr>
            <a:xfrm>
              <a:off x="2743200" y="274320"/>
              <a:ext cx="3474720" cy="3931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4" name="Group 15"/>
            <p:cNvGrpSpPr/>
            <p:nvPr/>
          </p:nvGrpSpPr>
          <p:grpSpPr>
            <a:xfrm>
              <a:off x="2788920" y="320040"/>
              <a:ext cx="3383280" cy="184785"/>
              <a:chOff x="2560320" y="960120"/>
              <a:chExt cx="5160937" cy="184785"/>
            </a:xfrm>
          </p:grpSpPr>
          <p:sp>
            <p:nvSpPr>
              <p:cNvPr id="168" name="Rectangle 167"/>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169" name="Rectangle 168"/>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1" name="Group 154"/>
          <p:cNvGrpSpPr/>
          <p:nvPr/>
        </p:nvGrpSpPr>
        <p:grpSpPr>
          <a:xfrm>
            <a:off x="5303520" y="5806440"/>
            <a:ext cx="3474720" cy="502920"/>
            <a:chOff x="5303520" y="5806440"/>
            <a:chExt cx="3474720" cy="502920"/>
          </a:xfrm>
        </p:grpSpPr>
        <p:grpSp>
          <p:nvGrpSpPr>
            <p:cNvPr id="226" name="Group 87"/>
            <p:cNvGrpSpPr/>
            <p:nvPr/>
          </p:nvGrpSpPr>
          <p:grpSpPr>
            <a:xfrm>
              <a:off x="5303520" y="5806440"/>
              <a:ext cx="3474720" cy="502920"/>
              <a:chOff x="2514600" y="914400"/>
              <a:chExt cx="4343400" cy="502920"/>
            </a:xfrm>
          </p:grpSpPr>
          <p:sp>
            <p:nvSpPr>
              <p:cNvPr id="209"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27" name="Group 15"/>
              <p:cNvGrpSpPr/>
              <p:nvPr/>
            </p:nvGrpSpPr>
            <p:grpSpPr>
              <a:xfrm>
                <a:off x="2560320" y="960120"/>
                <a:ext cx="4240530" cy="184785"/>
                <a:chOff x="2560320" y="960120"/>
                <a:chExt cx="4240530" cy="184785"/>
              </a:xfrm>
            </p:grpSpPr>
            <p:sp>
              <p:nvSpPr>
                <p:cNvPr id="211" name="Rectangle 210"/>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212" name="Rectangle 211"/>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sp>
          <p:nvSpPr>
            <p:cNvPr id="180" name="Rectangle 179"/>
            <p:cNvSpPr/>
            <p:nvPr/>
          </p:nvSpPr>
          <p:spPr>
            <a:xfrm>
              <a:off x="5303520" y="6263640"/>
              <a:ext cx="3474720" cy="4572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303520" y="6309360"/>
              <a:ext cx="3474720" cy="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97"/>
            <p:cNvGrpSpPr/>
            <p:nvPr/>
          </p:nvGrpSpPr>
          <p:grpSpPr>
            <a:xfrm>
              <a:off x="5394960" y="6080760"/>
              <a:ext cx="3291840" cy="137160"/>
              <a:chOff x="446817" y="2161735"/>
              <a:chExt cx="3291840" cy="137160"/>
            </a:xfrm>
          </p:grpSpPr>
          <p:sp>
            <p:nvSpPr>
              <p:cNvPr id="199" name="Rectangle 19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29" name="Group 52"/>
              <p:cNvGrpSpPr/>
              <p:nvPr/>
            </p:nvGrpSpPr>
            <p:grpSpPr>
              <a:xfrm>
                <a:off x="446817" y="2161735"/>
                <a:ext cx="3291840" cy="137160"/>
                <a:chOff x="274320" y="1600200"/>
                <a:chExt cx="3291840" cy="137160"/>
              </a:xfrm>
            </p:grpSpPr>
            <p:grpSp>
              <p:nvGrpSpPr>
                <p:cNvPr id="230" name="Group 11"/>
                <p:cNvGrpSpPr/>
                <p:nvPr/>
              </p:nvGrpSpPr>
              <p:grpSpPr>
                <a:xfrm>
                  <a:off x="274320" y="1600200"/>
                  <a:ext cx="3291840" cy="137160"/>
                  <a:chOff x="2468880" y="457200"/>
                  <a:chExt cx="3291840" cy="137160"/>
                </a:xfrm>
              </p:grpSpPr>
              <p:sp>
                <p:nvSpPr>
                  <p:cNvPr id="207" name="Rectangle 20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08" name="Rectangle 20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5"/>
                <p:cNvGrpSpPr/>
                <p:nvPr/>
              </p:nvGrpSpPr>
              <p:grpSpPr>
                <a:xfrm>
                  <a:off x="274320" y="1600200"/>
                  <a:ext cx="3291840" cy="137160"/>
                  <a:chOff x="274320" y="1828800"/>
                  <a:chExt cx="3291840" cy="137160"/>
                </a:xfrm>
              </p:grpSpPr>
              <p:sp>
                <p:nvSpPr>
                  <p:cNvPr id="205" name="Rectangle 20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0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Help!.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232" name="Group 193"/>
          <p:cNvGrpSpPr/>
          <p:nvPr/>
        </p:nvGrpSpPr>
        <p:grpSpPr>
          <a:xfrm>
            <a:off x="5394960" y="2103120"/>
            <a:ext cx="3291840" cy="3611880"/>
            <a:chOff x="4572000" y="1828800"/>
            <a:chExt cx="3291840" cy="3611880"/>
          </a:xfrm>
        </p:grpSpPr>
        <p:sp>
          <p:nvSpPr>
            <p:cNvPr id="214" name="Rectangle 213"/>
            <p:cNvSpPr/>
            <p:nvPr/>
          </p:nvSpPr>
          <p:spPr>
            <a:xfrm>
              <a:off x="4572000" y="1828800"/>
              <a:ext cx="3291840" cy="36118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233" name="Group 53"/>
            <p:cNvGrpSpPr/>
            <p:nvPr/>
          </p:nvGrpSpPr>
          <p:grpSpPr>
            <a:xfrm>
              <a:off x="4617720" y="1874520"/>
              <a:ext cx="3200400" cy="274320"/>
              <a:chOff x="1828800" y="1828800"/>
              <a:chExt cx="3200400" cy="274320"/>
            </a:xfrm>
          </p:grpSpPr>
          <p:sp>
            <p:nvSpPr>
              <p:cNvPr id="224" name="Rectangle 223"/>
              <p:cNvSpPr/>
              <p:nvPr/>
            </p:nvSpPr>
            <p:spPr>
              <a:xfrm>
                <a:off x="1828800" y="1828800"/>
                <a:ext cx="274320"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225" name="Rectangle 224"/>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latin typeface="Arial" pitchFamily="34" charset="0"/>
                    <a:cs typeface="Arial" pitchFamily="34" charset="0"/>
                  </a:rPr>
                  <a:t>Help!. </a:t>
                </a:r>
                <a:r>
                  <a:rPr lang="en-US" sz="700" dirty="0" smtClean="0">
                    <a:solidFill>
                      <a:schemeClr val="tx1">
                        <a:lumMod val="75000"/>
                        <a:lumOff val="25000"/>
                      </a:schemeClr>
                    </a:solidFill>
                    <a:latin typeface="Arial" pitchFamily="34" charset="0"/>
                    <a:cs typeface="Arial" pitchFamily="34" charset="0"/>
                  </a:rPr>
                  <a:t>The Beatles.</a:t>
                </a:r>
                <a:br>
                  <a:rPr lang="en-US" sz="700" dirty="0" smtClean="0">
                    <a:solidFill>
                      <a:schemeClr val="tx1">
                        <a:lumMod val="75000"/>
                        <a:lumOff val="25000"/>
                      </a:schemeClr>
                    </a:solidFill>
                    <a:latin typeface="Arial" pitchFamily="34" charset="0"/>
                    <a:cs typeface="Arial" pitchFamily="34" charset="0"/>
                  </a:rPr>
                </a:br>
                <a:r>
                  <a:rPr lang="en-US" sz="700" dirty="0" smtClean="0">
                    <a:solidFill>
                      <a:schemeClr val="tx1">
                        <a:lumMod val="75000"/>
                        <a:lumOff val="25000"/>
                      </a:schemeClr>
                    </a:solidFill>
                    <a:latin typeface="Arial" pitchFamily="34" charset="0"/>
                    <a:cs typeface="Arial" pitchFamily="34" charset="0"/>
                  </a:rPr>
                  <a:t>EMI/</a:t>
                </a:r>
                <a:r>
                  <a:rPr lang="en-US" sz="700" dirty="0" err="1" smtClean="0">
                    <a:solidFill>
                      <a:schemeClr val="tx1">
                        <a:lumMod val="75000"/>
                        <a:lumOff val="25000"/>
                      </a:schemeClr>
                    </a:solidFill>
                    <a:latin typeface="Arial" pitchFamily="34" charset="0"/>
                    <a:cs typeface="Arial" pitchFamily="34" charset="0"/>
                  </a:rPr>
                  <a:t>Parlophone</a:t>
                </a:r>
                <a:r>
                  <a:rPr lang="en-US" sz="700" dirty="0" smtClean="0">
                    <a:solidFill>
                      <a:schemeClr val="tx1">
                        <a:lumMod val="75000"/>
                        <a:lumOff val="25000"/>
                      </a:schemeClr>
                    </a:solidFill>
                    <a:latin typeface="Arial" pitchFamily="34" charset="0"/>
                    <a:cs typeface="Arial" pitchFamily="34" charset="0"/>
                  </a:rPr>
                  <a:t>, London, England (1965).</a:t>
                </a:r>
              </a:p>
            </p:txBody>
          </p:sp>
        </p:grpSp>
        <p:sp>
          <p:nvSpPr>
            <p:cNvPr id="216" name="Rectangle 215"/>
            <p:cNvSpPr/>
            <p:nvPr/>
          </p:nvSpPr>
          <p:spPr>
            <a:xfrm>
              <a:off x="4617720" y="52120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36" name="Group 10"/>
            <p:cNvGrpSpPr/>
            <p:nvPr/>
          </p:nvGrpSpPr>
          <p:grpSpPr>
            <a:xfrm>
              <a:off x="4572000" y="2194560"/>
              <a:ext cx="3291840" cy="137160"/>
              <a:chOff x="5349240" y="2194560"/>
              <a:chExt cx="3291840" cy="137160"/>
            </a:xfrm>
          </p:grpSpPr>
          <p:sp>
            <p:nvSpPr>
              <p:cNvPr id="220" name="Rectangle 219"/>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221" name="Rectangle 220"/>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a:t>
                </a:r>
                <a:r>
                  <a:rPr lang="en-US" sz="600" dirty="0" smtClean="0">
                    <a:solidFill>
                      <a:schemeClr val="bg1">
                        <a:lumMod val="50000"/>
                      </a:schemeClr>
                    </a:solidFill>
                    <a:latin typeface="Arial" pitchFamily="34" charset="0"/>
                    <a:cs typeface="Arial" pitchFamily="34" charset="0"/>
                  </a:rPr>
                  <a:t>content</a:t>
                </a:r>
                <a:r>
                  <a:rPr lang="en-US" sz="600" dirty="0" smtClean="0">
                    <a:solidFill>
                      <a:srgbClr val="003CB4"/>
                    </a:solidFill>
                    <a:latin typeface="Arial" pitchFamily="34" charset="0"/>
                    <a:cs typeface="Arial" pitchFamily="34" charset="0"/>
                  </a:rPr>
                  <a:t>  ::  everything</a:t>
                </a:r>
              </a:p>
            </p:txBody>
          </p:sp>
        </p:grpSp>
      </p:grpSp>
      <p:grpSp>
        <p:nvGrpSpPr>
          <p:cNvPr id="240" name="Group 162"/>
          <p:cNvGrpSpPr/>
          <p:nvPr/>
        </p:nvGrpSpPr>
        <p:grpSpPr>
          <a:xfrm>
            <a:off x="5440680" y="2743200"/>
            <a:ext cx="3200400" cy="888486"/>
            <a:chOff x="5440680" y="2743200"/>
            <a:chExt cx="3200400" cy="888486"/>
          </a:xfrm>
        </p:grpSpPr>
        <p:grpSp>
          <p:nvGrpSpPr>
            <p:cNvPr id="241" name="Group 145"/>
            <p:cNvGrpSpPr/>
            <p:nvPr/>
          </p:nvGrpSpPr>
          <p:grpSpPr>
            <a:xfrm>
              <a:off x="5440680" y="2743200"/>
              <a:ext cx="3200400" cy="156966"/>
              <a:chOff x="2468880" y="985266"/>
              <a:chExt cx="3200400" cy="156966"/>
            </a:xfrm>
          </p:grpSpPr>
          <p:grpSp>
            <p:nvGrpSpPr>
              <p:cNvPr id="244" name="Group 26"/>
              <p:cNvGrpSpPr/>
              <p:nvPr/>
            </p:nvGrpSpPr>
            <p:grpSpPr>
              <a:xfrm>
                <a:off x="2468880" y="985266"/>
                <a:ext cx="3200400" cy="137160"/>
                <a:chOff x="2468880" y="1143000"/>
                <a:chExt cx="3200400" cy="137160"/>
              </a:xfrm>
            </p:grpSpPr>
            <p:grpSp>
              <p:nvGrpSpPr>
                <p:cNvPr id="248" name="Group 25"/>
                <p:cNvGrpSpPr/>
                <p:nvPr/>
              </p:nvGrpSpPr>
              <p:grpSpPr>
                <a:xfrm>
                  <a:off x="2560320" y="1143000"/>
                  <a:ext cx="137160" cy="137160"/>
                  <a:chOff x="1828800" y="914400"/>
                  <a:chExt cx="137160" cy="137160"/>
                </a:xfrm>
              </p:grpSpPr>
              <p:sp>
                <p:nvSpPr>
                  <p:cNvPr id="270" name="Rectangle 26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Rectangle 26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9" name="Group 23"/>
              <p:cNvGrpSpPr/>
              <p:nvPr/>
            </p:nvGrpSpPr>
            <p:grpSpPr>
              <a:xfrm>
                <a:off x="2468880" y="985266"/>
                <a:ext cx="3200400" cy="156966"/>
                <a:chOff x="2468880" y="731520"/>
                <a:chExt cx="3200400" cy="156966"/>
              </a:xfrm>
            </p:grpSpPr>
            <p:sp>
              <p:nvSpPr>
                <p:cNvPr id="266" name="Rectangle 26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67" name="Rectangle 26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Help!</a:t>
                  </a:r>
                </a:p>
              </p:txBody>
            </p:sp>
          </p:grpSp>
        </p:grpSp>
        <p:grpSp>
          <p:nvGrpSpPr>
            <p:cNvPr id="252" name="Group 145"/>
            <p:cNvGrpSpPr/>
            <p:nvPr/>
          </p:nvGrpSpPr>
          <p:grpSpPr>
            <a:xfrm>
              <a:off x="5440680" y="2926080"/>
              <a:ext cx="3200400" cy="156966"/>
              <a:chOff x="2468880" y="985266"/>
              <a:chExt cx="3200400" cy="156966"/>
            </a:xfrm>
          </p:grpSpPr>
          <p:grpSp>
            <p:nvGrpSpPr>
              <p:cNvPr id="32" name="Group 26"/>
              <p:cNvGrpSpPr/>
              <p:nvPr/>
            </p:nvGrpSpPr>
            <p:grpSpPr>
              <a:xfrm>
                <a:off x="2468880" y="985266"/>
                <a:ext cx="3200400" cy="137160"/>
                <a:chOff x="2468880" y="1143000"/>
                <a:chExt cx="3200400" cy="137160"/>
              </a:xfrm>
            </p:grpSpPr>
            <p:grpSp>
              <p:nvGrpSpPr>
                <p:cNvPr id="33" name="Group 25"/>
                <p:cNvGrpSpPr/>
                <p:nvPr/>
              </p:nvGrpSpPr>
              <p:grpSpPr>
                <a:xfrm>
                  <a:off x="2560320" y="1143000"/>
                  <a:ext cx="137160" cy="137160"/>
                  <a:chOff x="1828800" y="914400"/>
                  <a:chExt cx="137160" cy="137160"/>
                </a:xfrm>
              </p:grpSpPr>
              <p:sp>
                <p:nvSpPr>
                  <p:cNvPr id="262" name="Rectangle 26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Rectangle 260"/>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4" name="Group 23"/>
              <p:cNvGrpSpPr/>
              <p:nvPr/>
            </p:nvGrpSpPr>
            <p:grpSpPr>
              <a:xfrm>
                <a:off x="2468880" y="985266"/>
                <a:ext cx="3200400" cy="156966"/>
                <a:chOff x="2468880" y="731520"/>
                <a:chExt cx="3200400" cy="156966"/>
              </a:xfrm>
            </p:grpSpPr>
            <p:sp>
              <p:nvSpPr>
                <p:cNvPr id="258" name="Rectangle 25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9" name="Rectangle 25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night before</a:t>
                  </a:r>
                </a:p>
              </p:txBody>
            </p:sp>
          </p:grpSp>
        </p:grpSp>
        <p:grpSp>
          <p:nvGrpSpPr>
            <p:cNvPr id="35" name="Group 145"/>
            <p:cNvGrpSpPr/>
            <p:nvPr/>
          </p:nvGrpSpPr>
          <p:grpSpPr>
            <a:xfrm>
              <a:off x="5440680" y="3108960"/>
              <a:ext cx="3200400" cy="156966"/>
              <a:chOff x="2468880" y="985266"/>
              <a:chExt cx="3200400" cy="156966"/>
            </a:xfrm>
          </p:grpSpPr>
          <p:grpSp>
            <p:nvGrpSpPr>
              <p:cNvPr id="36" name="Group 26"/>
              <p:cNvGrpSpPr/>
              <p:nvPr/>
            </p:nvGrpSpPr>
            <p:grpSpPr>
              <a:xfrm>
                <a:off x="2468880" y="985266"/>
                <a:ext cx="3200400" cy="137160"/>
                <a:chOff x="2468880" y="1143000"/>
                <a:chExt cx="3200400" cy="137160"/>
              </a:xfrm>
            </p:grpSpPr>
            <p:grpSp>
              <p:nvGrpSpPr>
                <p:cNvPr id="37" name="Group 25"/>
                <p:cNvGrpSpPr/>
                <p:nvPr/>
              </p:nvGrpSpPr>
              <p:grpSpPr>
                <a:xfrm>
                  <a:off x="2560320" y="1143000"/>
                  <a:ext cx="137160" cy="137160"/>
                  <a:chOff x="1828800" y="914400"/>
                  <a:chExt cx="137160" cy="137160"/>
                </a:xfrm>
              </p:grpSpPr>
              <p:sp>
                <p:nvSpPr>
                  <p:cNvPr id="254" name="Rectangle 25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3" name="Rectangle 25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8" name="Group 23"/>
              <p:cNvGrpSpPr/>
              <p:nvPr/>
            </p:nvGrpSpPr>
            <p:grpSpPr>
              <a:xfrm>
                <a:off x="2468880" y="985266"/>
                <a:ext cx="3200400" cy="156966"/>
                <a:chOff x="2468880" y="731520"/>
                <a:chExt cx="3200400" cy="156966"/>
              </a:xfrm>
            </p:grpSpPr>
            <p:sp>
              <p:nvSpPr>
                <p:cNvPr id="250" name="Rectangle 249"/>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1" name="Rectangle 250"/>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You’ve got to hide your love away</a:t>
                  </a:r>
                </a:p>
              </p:txBody>
            </p:sp>
          </p:grpSp>
        </p:grpSp>
        <p:grpSp>
          <p:nvGrpSpPr>
            <p:cNvPr id="39" name="Group 145"/>
            <p:cNvGrpSpPr/>
            <p:nvPr/>
          </p:nvGrpSpPr>
          <p:grpSpPr>
            <a:xfrm>
              <a:off x="5440680" y="3291840"/>
              <a:ext cx="3200400" cy="156966"/>
              <a:chOff x="2468880" y="985266"/>
              <a:chExt cx="3200400" cy="156966"/>
            </a:xfrm>
          </p:grpSpPr>
          <p:grpSp>
            <p:nvGrpSpPr>
              <p:cNvPr id="40" name="Group 26"/>
              <p:cNvGrpSpPr/>
              <p:nvPr/>
            </p:nvGrpSpPr>
            <p:grpSpPr>
              <a:xfrm>
                <a:off x="2468880" y="985266"/>
                <a:ext cx="3200400" cy="137160"/>
                <a:chOff x="2468880" y="1143000"/>
                <a:chExt cx="3200400" cy="137160"/>
              </a:xfrm>
            </p:grpSpPr>
            <p:grpSp>
              <p:nvGrpSpPr>
                <p:cNvPr id="41" name="Group 25"/>
                <p:cNvGrpSpPr/>
                <p:nvPr/>
              </p:nvGrpSpPr>
              <p:grpSpPr>
                <a:xfrm>
                  <a:off x="2560320" y="1143000"/>
                  <a:ext cx="137160" cy="137160"/>
                  <a:chOff x="1828800" y="914400"/>
                  <a:chExt cx="137160" cy="137160"/>
                </a:xfrm>
              </p:grpSpPr>
              <p:sp>
                <p:nvSpPr>
                  <p:cNvPr id="246" name="Rectangle 24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5" name="Rectangle 24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2" name="Group 23"/>
              <p:cNvGrpSpPr/>
              <p:nvPr/>
            </p:nvGrpSpPr>
            <p:grpSpPr>
              <a:xfrm>
                <a:off x="2468880" y="985266"/>
                <a:ext cx="3200400" cy="156966"/>
                <a:chOff x="2468880" y="731520"/>
                <a:chExt cx="3200400" cy="156966"/>
              </a:xfrm>
            </p:grpSpPr>
            <p:sp>
              <p:nvSpPr>
                <p:cNvPr id="242" name="Rectangle 241"/>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43" name="Rectangle 242"/>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 need you (Harrison)</a:t>
                  </a:r>
                </a:p>
              </p:txBody>
            </p:sp>
          </p:grpSp>
        </p:grpSp>
        <p:grpSp>
          <p:nvGrpSpPr>
            <p:cNvPr id="43" name="Group 145"/>
            <p:cNvGrpSpPr/>
            <p:nvPr/>
          </p:nvGrpSpPr>
          <p:grpSpPr>
            <a:xfrm>
              <a:off x="5440680" y="3474720"/>
              <a:ext cx="3200400" cy="156966"/>
              <a:chOff x="2468880" y="985266"/>
              <a:chExt cx="3200400" cy="156966"/>
            </a:xfrm>
          </p:grpSpPr>
          <p:grpSp>
            <p:nvGrpSpPr>
              <p:cNvPr id="44" name="Group 26"/>
              <p:cNvGrpSpPr/>
              <p:nvPr/>
            </p:nvGrpSpPr>
            <p:grpSpPr>
              <a:xfrm>
                <a:off x="2468880" y="985266"/>
                <a:ext cx="3200400" cy="137160"/>
                <a:chOff x="2468880" y="1143000"/>
                <a:chExt cx="3200400" cy="137160"/>
              </a:xfrm>
            </p:grpSpPr>
            <p:grpSp>
              <p:nvGrpSpPr>
                <p:cNvPr id="45" name="Group 25"/>
                <p:cNvGrpSpPr/>
                <p:nvPr/>
              </p:nvGrpSpPr>
              <p:grpSpPr>
                <a:xfrm>
                  <a:off x="2560320" y="1143000"/>
                  <a:ext cx="137160" cy="137160"/>
                  <a:chOff x="1828800" y="914400"/>
                  <a:chExt cx="137160" cy="137160"/>
                </a:xfrm>
              </p:grpSpPr>
              <p:sp>
                <p:nvSpPr>
                  <p:cNvPr id="238" name="Rectangle 23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7" name="Rectangle 23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6" name="Group 23"/>
              <p:cNvGrpSpPr/>
              <p:nvPr/>
            </p:nvGrpSpPr>
            <p:grpSpPr>
              <a:xfrm>
                <a:off x="2468880" y="985266"/>
                <a:ext cx="3200400" cy="156966"/>
                <a:chOff x="2468880" y="731520"/>
                <a:chExt cx="3200400" cy="156966"/>
              </a:xfrm>
            </p:grpSpPr>
            <p:sp>
              <p:nvSpPr>
                <p:cNvPr id="234" name="Rectangle 23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35" name="Rectangle 23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Another girl</a:t>
                  </a:r>
                </a:p>
              </p:txBody>
            </p:sp>
          </p:grpSp>
        </p:grpSp>
      </p:grpSp>
      <p:grpSp>
        <p:nvGrpSpPr>
          <p:cNvPr id="47" name="Group 145"/>
          <p:cNvGrpSpPr/>
          <p:nvPr/>
        </p:nvGrpSpPr>
        <p:grpSpPr>
          <a:xfrm>
            <a:off x="5440680" y="3657600"/>
            <a:ext cx="3200400" cy="156966"/>
            <a:chOff x="2468880" y="985266"/>
            <a:chExt cx="3200400" cy="156966"/>
          </a:xfrm>
        </p:grpSpPr>
        <p:grpSp>
          <p:nvGrpSpPr>
            <p:cNvPr id="48" name="Group 26"/>
            <p:cNvGrpSpPr/>
            <p:nvPr/>
          </p:nvGrpSpPr>
          <p:grpSpPr>
            <a:xfrm>
              <a:off x="2468880" y="985266"/>
              <a:ext cx="3200400" cy="137160"/>
              <a:chOff x="2468880" y="1143000"/>
              <a:chExt cx="3200400" cy="137160"/>
            </a:xfrm>
          </p:grpSpPr>
          <p:grpSp>
            <p:nvGrpSpPr>
              <p:cNvPr id="49" name="Group 25"/>
              <p:cNvGrpSpPr/>
              <p:nvPr/>
            </p:nvGrpSpPr>
            <p:grpSpPr>
              <a:xfrm>
                <a:off x="2560320" y="1143000"/>
                <a:ext cx="137160" cy="137160"/>
                <a:chOff x="1828800" y="914400"/>
                <a:chExt cx="137160" cy="137160"/>
              </a:xfrm>
            </p:grpSpPr>
            <p:sp>
              <p:nvSpPr>
                <p:cNvPr id="279" name="Rectangle 27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8" name="Rectangle 27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0" name="Group 23"/>
            <p:cNvGrpSpPr/>
            <p:nvPr/>
          </p:nvGrpSpPr>
          <p:grpSpPr>
            <a:xfrm>
              <a:off x="2468880" y="985266"/>
              <a:ext cx="3200400" cy="156966"/>
              <a:chOff x="2468880" y="731520"/>
              <a:chExt cx="3200400" cy="156966"/>
            </a:xfrm>
          </p:grpSpPr>
          <p:sp>
            <p:nvSpPr>
              <p:cNvPr id="275" name="Rectangle 27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6" name="Rectangle 27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You’re going to lose that girl</a:t>
                </a:r>
              </a:p>
            </p:txBody>
          </p:sp>
        </p:grpSp>
      </p:grpSp>
      <p:grpSp>
        <p:nvGrpSpPr>
          <p:cNvPr id="51" name="Group 145"/>
          <p:cNvGrpSpPr/>
          <p:nvPr/>
        </p:nvGrpSpPr>
        <p:grpSpPr>
          <a:xfrm>
            <a:off x="5440680" y="3840480"/>
            <a:ext cx="3200400" cy="156966"/>
            <a:chOff x="2468880" y="985266"/>
            <a:chExt cx="3200400" cy="156966"/>
          </a:xfrm>
        </p:grpSpPr>
        <p:grpSp>
          <p:nvGrpSpPr>
            <p:cNvPr id="52" name="Group 26"/>
            <p:cNvGrpSpPr/>
            <p:nvPr/>
          </p:nvGrpSpPr>
          <p:grpSpPr>
            <a:xfrm>
              <a:off x="2468880" y="985266"/>
              <a:ext cx="3200400" cy="137160"/>
              <a:chOff x="2468880" y="1143000"/>
              <a:chExt cx="3200400" cy="137160"/>
            </a:xfrm>
          </p:grpSpPr>
          <p:grpSp>
            <p:nvGrpSpPr>
              <p:cNvPr id="53" name="Group 25"/>
              <p:cNvGrpSpPr/>
              <p:nvPr/>
            </p:nvGrpSpPr>
            <p:grpSpPr>
              <a:xfrm>
                <a:off x="2560320" y="1143000"/>
                <a:ext cx="137160" cy="137160"/>
                <a:chOff x="1828800" y="914400"/>
                <a:chExt cx="137160" cy="137160"/>
              </a:xfrm>
            </p:grpSpPr>
            <p:sp>
              <p:nvSpPr>
                <p:cNvPr id="290" name="Rectangle 28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8" name="Rectangle 28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4" name="Group 23"/>
            <p:cNvGrpSpPr/>
            <p:nvPr/>
          </p:nvGrpSpPr>
          <p:grpSpPr>
            <a:xfrm>
              <a:off x="2468880" y="985266"/>
              <a:ext cx="3200400" cy="156966"/>
              <a:chOff x="2468880" y="731520"/>
              <a:chExt cx="3200400" cy="156966"/>
            </a:xfrm>
          </p:grpSpPr>
          <p:sp>
            <p:nvSpPr>
              <p:cNvPr id="285" name="Rectangle 28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86" name="Rectangle 28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Ticket to ride</a:t>
                </a:r>
              </a:p>
            </p:txBody>
          </p:sp>
        </p:grpSp>
      </p:grpSp>
      <p:grpSp>
        <p:nvGrpSpPr>
          <p:cNvPr id="55" name="Group 145"/>
          <p:cNvGrpSpPr/>
          <p:nvPr/>
        </p:nvGrpSpPr>
        <p:grpSpPr>
          <a:xfrm>
            <a:off x="5440680" y="4023360"/>
            <a:ext cx="3200400" cy="156966"/>
            <a:chOff x="2468880" y="985266"/>
            <a:chExt cx="3200400" cy="156966"/>
          </a:xfrm>
        </p:grpSpPr>
        <p:grpSp>
          <p:nvGrpSpPr>
            <p:cNvPr id="57" name="Group 26"/>
            <p:cNvGrpSpPr/>
            <p:nvPr/>
          </p:nvGrpSpPr>
          <p:grpSpPr>
            <a:xfrm>
              <a:off x="2468880" y="985266"/>
              <a:ext cx="3200400" cy="137160"/>
              <a:chOff x="2468880" y="1143000"/>
              <a:chExt cx="3200400" cy="137160"/>
            </a:xfrm>
          </p:grpSpPr>
          <p:grpSp>
            <p:nvGrpSpPr>
              <p:cNvPr id="58" name="Group 25"/>
              <p:cNvGrpSpPr/>
              <p:nvPr/>
            </p:nvGrpSpPr>
            <p:grpSpPr>
              <a:xfrm>
                <a:off x="2560320" y="1143000"/>
                <a:ext cx="137160" cy="137160"/>
                <a:chOff x="1828800" y="914400"/>
                <a:chExt cx="137160" cy="137160"/>
              </a:xfrm>
            </p:grpSpPr>
            <p:sp>
              <p:nvSpPr>
                <p:cNvPr id="299" name="Rectangle 29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8" name="Rectangle 29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9" name="Group 23"/>
            <p:cNvGrpSpPr/>
            <p:nvPr/>
          </p:nvGrpSpPr>
          <p:grpSpPr>
            <a:xfrm>
              <a:off x="2468880" y="985266"/>
              <a:ext cx="3200400" cy="156966"/>
              <a:chOff x="2468880" y="731520"/>
              <a:chExt cx="3200400" cy="156966"/>
            </a:xfrm>
          </p:grpSpPr>
          <p:sp>
            <p:nvSpPr>
              <p:cNvPr id="295" name="Rectangle 29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96" name="Rectangle 29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Act naturally (Russell and Morrison)</a:t>
                </a:r>
              </a:p>
            </p:txBody>
          </p:sp>
        </p:grpSp>
      </p:grpSp>
      <p:grpSp>
        <p:nvGrpSpPr>
          <p:cNvPr id="60" name="Group 145"/>
          <p:cNvGrpSpPr/>
          <p:nvPr/>
        </p:nvGrpSpPr>
        <p:grpSpPr>
          <a:xfrm>
            <a:off x="5440680" y="4206240"/>
            <a:ext cx="3200400" cy="156966"/>
            <a:chOff x="2468880" y="985266"/>
            <a:chExt cx="3200400" cy="156966"/>
          </a:xfrm>
        </p:grpSpPr>
        <p:grpSp>
          <p:nvGrpSpPr>
            <p:cNvPr id="61" name="Group 26"/>
            <p:cNvGrpSpPr/>
            <p:nvPr/>
          </p:nvGrpSpPr>
          <p:grpSpPr>
            <a:xfrm>
              <a:off x="2468880" y="985266"/>
              <a:ext cx="3200400" cy="137160"/>
              <a:chOff x="2468880" y="1143000"/>
              <a:chExt cx="3200400" cy="137160"/>
            </a:xfrm>
          </p:grpSpPr>
          <p:grpSp>
            <p:nvGrpSpPr>
              <p:cNvPr id="62" name="Group 25"/>
              <p:cNvGrpSpPr/>
              <p:nvPr/>
            </p:nvGrpSpPr>
            <p:grpSpPr>
              <a:xfrm>
                <a:off x="2560320" y="1143000"/>
                <a:ext cx="137160" cy="137160"/>
                <a:chOff x="1828800" y="914400"/>
                <a:chExt cx="137160" cy="137160"/>
              </a:xfrm>
            </p:grpSpPr>
            <p:sp>
              <p:nvSpPr>
                <p:cNvPr id="312" name="Rectangle 31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1" name="Rectangle 310"/>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3" name="Group 23"/>
            <p:cNvGrpSpPr/>
            <p:nvPr/>
          </p:nvGrpSpPr>
          <p:grpSpPr>
            <a:xfrm>
              <a:off x="2468880" y="985266"/>
              <a:ext cx="3200400" cy="156966"/>
              <a:chOff x="2468880" y="731520"/>
              <a:chExt cx="3200400" cy="156966"/>
            </a:xfrm>
          </p:grpSpPr>
          <p:sp>
            <p:nvSpPr>
              <p:cNvPr id="308" name="Rectangle 30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09" name="Rectangle 30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It’s only love</a:t>
                </a:r>
              </a:p>
            </p:txBody>
          </p:sp>
        </p:grpSp>
      </p:grpSp>
      <p:grpSp>
        <p:nvGrpSpPr>
          <p:cNvPr id="256" name="Group 313"/>
          <p:cNvGrpSpPr/>
          <p:nvPr/>
        </p:nvGrpSpPr>
        <p:grpSpPr>
          <a:xfrm>
            <a:off x="5440680" y="4389120"/>
            <a:ext cx="3200400" cy="888486"/>
            <a:chOff x="5440680" y="4389120"/>
            <a:chExt cx="3200400" cy="888486"/>
          </a:xfrm>
        </p:grpSpPr>
        <p:grpSp>
          <p:nvGrpSpPr>
            <p:cNvPr id="257" name="Group 145"/>
            <p:cNvGrpSpPr/>
            <p:nvPr/>
          </p:nvGrpSpPr>
          <p:grpSpPr>
            <a:xfrm>
              <a:off x="5440680" y="4389120"/>
              <a:ext cx="3200400" cy="156966"/>
              <a:chOff x="2468880" y="985266"/>
              <a:chExt cx="3200400" cy="156966"/>
            </a:xfrm>
          </p:grpSpPr>
          <p:grpSp>
            <p:nvGrpSpPr>
              <p:cNvPr id="260" name="Group 26"/>
              <p:cNvGrpSpPr/>
              <p:nvPr/>
            </p:nvGrpSpPr>
            <p:grpSpPr>
              <a:xfrm>
                <a:off x="2468880" y="985266"/>
                <a:ext cx="3200400" cy="137160"/>
                <a:chOff x="2468880" y="1143000"/>
                <a:chExt cx="3200400" cy="137160"/>
              </a:xfrm>
            </p:grpSpPr>
            <p:grpSp>
              <p:nvGrpSpPr>
                <p:cNvPr id="264" name="Group 25"/>
                <p:cNvGrpSpPr/>
                <p:nvPr/>
              </p:nvGrpSpPr>
              <p:grpSpPr>
                <a:xfrm>
                  <a:off x="2560320" y="1143000"/>
                  <a:ext cx="137160" cy="137160"/>
                  <a:chOff x="1828800" y="914400"/>
                  <a:chExt cx="137160" cy="137160"/>
                </a:xfrm>
              </p:grpSpPr>
              <p:sp>
                <p:nvSpPr>
                  <p:cNvPr id="358" name="Rectangle 1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1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7" name="Rectangle 1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5" name="Group 23"/>
              <p:cNvGrpSpPr/>
              <p:nvPr/>
            </p:nvGrpSpPr>
            <p:grpSpPr>
              <a:xfrm>
                <a:off x="2468880" y="985266"/>
                <a:ext cx="3200400" cy="156966"/>
                <a:chOff x="2468880" y="731520"/>
                <a:chExt cx="3200400" cy="156966"/>
              </a:xfrm>
            </p:grpSpPr>
            <p:sp>
              <p:nvSpPr>
                <p:cNvPr id="354" name="Rectangle 1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55" name="Rectangle 1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like me too much (Harrison)</a:t>
                  </a:r>
                </a:p>
              </p:txBody>
            </p:sp>
          </p:grpSp>
        </p:grpSp>
        <p:grpSp>
          <p:nvGrpSpPr>
            <p:cNvPr id="268" name="Group 145"/>
            <p:cNvGrpSpPr/>
            <p:nvPr/>
          </p:nvGrpSpPr>
          <p:grpSpPr>
            <a:xfrm>
              <a:off x="5440680" y="4572000"/>
              <a:ext cx="3200400" cy="156966"/>
              <a:chOff x="2468880" y="985266"/>
              <a:chExt cx="3200400" cy="156966"/>
            </a:xfrm>
          </p:grpSpPr>
          <p:grpSp>
            <p:nvGrpSpPr>
              <p:cNvPr id="272" name="Group 26"/>
              <p:cNvGrpSpPr/>
              <p:nvPr/>
            </p:nvGrpSpPr>
            <p:grpSpPr>
              <a:xfrm>
                <a:off x="2468880" y="985266"/>
                <a:ext cx="3200400" cy="137160"/>
                <a:chOff x="2468880" y="1143000"/>
                <a:chExt cx="3200400" cy="137160"/>
              </a:xfrm>
            </p:grpSpPr>
            <p:grpSp>
              <p:nvGrpSpPr>
                <p:cNvPr id="273" name="Group 25"/>
                <p:cNvGrpSpPr/>
                <p:nvPr/>
              </p:nvGrpSpPr>
              <p:grpSpPr>
                <a:xfrm>
                  <a:off x="2560320" y="1143000"/>
                  <a:ext cx="137160" cy="137160"/>
                  <a:chOff x="1828800" y="914400"/>
                  <a:chExt cx="137160" cy="137160"/>
                </a:xfrm>
              </p:grpSpPr>
              <p:sp>
                <p:nvSpPr>
                  <p:cNvPr id="350" name="Rectangle 34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9" name="Rectangle 34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74" name="Group 23"/>
              <p:cNvGrpSpPr/>
              <p:nvPr/>
            </p:nvGrpSpPr>
            <p:grpSpPr>
              <a:xfrm>
                <a:off x="2468880" y="985266"/>
                <a:ext cx="3200400" cy="156966"/>
                <a:chOff x="2468880" y="731520"/>
                <a:chExt cx="3200400" cy="156966"/>
              </a:xfrm>
            </p:grpSpPr>
            <p:sp>
              <p:nvSpPr>
                <p:cNvPr id="346" name="Rectangle 34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47" name="Rectangle 34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Tell me what you see</a:t>
                  </a:r>
                </a:p>
              </p:txBody>
            </p:sp>
          </p:grpSp>
        </p:grpSp>
        <p:grpSp>
          <p:nvGrpSpPr>
            <p:cNvPr id="277" name="Group 145"/>
            <p:cNvGrpSpPr/>
            <p:nvPr/>
          </p:nvGrpSpPr>
          <p:grpSpPr>
            <a:xfrm>
              <a:off x="5440680" y="4754880"/>
              <a:ext cx="3200400" cy="156966"/>
              <a:chOff x="2468880" y="985266"/>
              <a:chExt cx="3200400" cy="156966"/>
            </a:xfrm>
          </p:grpSpPr>
          <p:grpSp>
            <p:nvGrpSpPr>
              <p:cNvPr id="281" name="Group 26"/>
              <p:cNvGrpSpPr/>
              <p:nvPr/>
            </p:nvGrpSpPr>
            <p:grpSpPr>
              <a:xfrm>
                <a:off x="2468880" y="985266"/>
                <a:ext cx="3200400" cy="137160"/>
                <a:chOff x="2468880" y="1143000"/>
                <a:chExt cx="3200400" cy="137160"/>
              </a:xfrm>
            </p:grpSpPr>
            <p:grpSp>
              <p:nvGrpSpPr>
                <p:cNvPr id="282" name="Group 25"/>
                <p:cNvGrpSpPr/>
                <p:nvPr/>
              </p:nvGrpSpPr>
              <p:grpSpPr>
                <a:xfrm>
                  <a:off x="2560320" y="1143000"/>
                  <a:ext cx="137160" cy="137160"/>
                  <a:chOff x="1828800" y="914400"/>
                  <a:chExt cx="137160" cy="137160"/>
                </a:xfrm>
              </p:grpSpPr>
              <p:sp>
                <p:nvSpPr>
                  <p:cNvPr id="342" name="Rectangle 34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1" name="Rectangle 340"/>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83" name="Group 23"/>
              <p:cNvGrpSpPr/>
              <p:nvPr/>
            </p:nvGrpSpPr>
            <p:grpSpPr>
              <a:xfrm>
                <a:off x="2468880" y="985266"/>
                <a:ext cx="3200400" cy="156966"/>
                <a:chOff x="2468880" y="731520"/>
                <a:chExt cx="3200400" cy="156966"/>
              </a:xfrm>
            </p:grpSpPr>
            <p:sp>
              <p:nvSpPr>
                <p:cNvPr id="338" name="Rectangle 33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39" name="Rectangle 33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I’ve just seen a face</a:t>
                  </a:r>
                </a:p>
              </p:txBody>
            </p:sp>
          </p:grpSp>
        </p:grpSp>
        <p:grpSp>
          <p:nvGrpSpPr>
            <p:cNvPr id="287" name="Group 145"/>
            <p:cNvGrpSpPr/>
            <p:nvPr/>
          </p:nvGrpSpPr>
          <p:grpSpPr>
            <a:xfrm>
              <a:off x="5440680" y="4937760"/>
              <a:ext cx="3200400" cy="156966"/>
              <a:chOff x="2468880" y="985266"/>
              <a:chExt cx="3200400" cy="156966"/>
            </a:xfrm>
          </p:grpSpPr>
          <p:grpSp>
            <p:nvGrpSpPr>
              <p:cNvPr id="292" name="Group 26"/>
              <p:cNvGrpSpPr/>
              <p:nvPr/>
            </p:nvGrpSpPr>
            <p:grpSpPr>
              <a:xfrm>
                <a:off x="2468880" y="985266"/>
                <a:ext cx="3200400" cy="137160"/>
                <a:chOff x="2468880" y="1143000"/>
                <a:chExt cx="3200400" cy="137160"/>
              </a:xfrm>
            </p:grpSpPr>
            <p:grpSp>
              <p:nvGrpSpPr>
                <p:cNvPr id="293" name="Group 25"/>
                <p:cNvGrpSpPr/>
                <p:nvPr/>
              </p:nvGrpSpPr>
              <p:grpSpPr>
                <a:xfrm>
                  <a:off x="2560320" y="1143000"/>
                  <a:ext cx="137160" cy="137160"/>
                  <a:chOff x="1828800" y="914400"/>
                  <a:chExt cx="137160" cy="137160"/>
                </a:xfrm>
              </p:grpSpPr>
              <p:sp>
                <p:nvSpPr>
                  <p:cNvPr id="334" name="Rectangle 33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3" name="Rectangle 33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94" name="Group 23"/>
              <p:cNvGrpSpPr/>
              <p:nvPr/>
            </p:nvGrpSpPr>
            <p:grpSpPr>
              <a:xfrm>
                <a:off x="2468880" y="985266"/>
                <a:ext cx="3200400" cy="156966"/>
                <a:chOff x="2468880" y="731520"/>
                <a:chExt cx="3200400" cy="156966"/>
              </a:xfrm>
            </p:grpSpPr>
            <p:sp>
              <p:nvSpPr>
                <p:cNvPr id="330" name="Rectangle 329"/>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31" name="Rectangle 330"/>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Yesterday</a:t>
                  </a:r>
                </a:p>
              </p:txBody>
            </p:sp>
          </p:grpSp>
        </p:grpSp>
        <p:grpSp>
          <p:nvGrpSpPr>
            <p:cNvPr id="297" name="Group 145"/>
            <p:cNvGrpSpPr/>
            <p:nvPr/>
          </p:nvGrpSpPr>
          <p:grpSpPr>
            <a:xfrm>
              <a:off x="5440680" y="5120640"/>
              <a:ext cx="3200400" cy="156966"/>
              <a:chOff x="2468880" y="985266"/>
              <a:chExt cx="3200400" cy="156966"/>
            </a:xfrm>
          </p:grpSpPr>
          <p:grpSp>
            <p:nvGrpSpPr>
              <p:cNvPr id="304" name="Group 26"/>
              <p:cNvGrpSpPr/>
              <p:nvPr/>
            </p:nvGrpSpPr>
            <p:grpSpPr>
              <a:xfrm>
                <a:off x="2468880" y="985266"/>
                <a:ext cx="3200400" cy="137160"/>
                <a:chOff x="2468880" y="1143000"/>
                <a:chExt cx="3200400" cy="137160"/>
              </a:xfrm>
            </p:grpSpPr>
            <p:grpSp>
              <p:nvGrpSpPr>
                <p:cNvPr id="305" name="Group 25"/>
                <p:cNvGrpSpPr/>
                <p:nvPr/>
              </p:nvGrpSpPr>
              <p:grpSpPr>
                <a:xfrm>
                  <a:off x="2560320" y="1143000"/>
                  <a:ext cx="137160" cy="137160"/>
                  <a:chOff x="1828800" y="914400"/>
                  <a:chExt cx="137160" cy="137160"/>
                </a:xfrm>
              </p:grpSpPr>
              <p:sp>
                <p:nvSpPr>
                  <p:cNvPr id="326" name="Rectangle 32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5" name="Rectangle 32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06" name="Group 23"/>
              <p:cNvGrpSpPr/>
              <p:nvPr/>
            </p:nvGrpSpPr>
            <p:grpSpPr>
              <a:xfrm>
                <a:off x="2468880" y="985266"/>
                <a:ext cx="3200400" cy="156966"/>
                <a:chOff x="2468880" y="731520"/>
                <a:chExt cx="3200400" cy="156966"/>
              </a:xfrm>
            </p:grpSpPr>
            <p:sp>
              <p:nvSpPr>
                <p:cNvPr id="322" name="Rectangle 321"/>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23" name="Rectangle 322"/>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Dizzy Miss </a:t>
                  </a:r>
                  <a:r>
                    <a:rPr lang="en-US" sz="600" dirty="0" err="1" smtClean="0">
                      <a:solidFill>
                        <a:schemeClr val="tx1"/>
                      </a:solidFill>
                      <a:latin typeface="Arial" pitchFamily="34" charset="0"/>
                      <a:cs typeface="Arial" pitchFamily="34" charset="0"/>
                    </a:rPr>
                    <a:t>Lizzy</a:t>
                  </a:r>
                  <a:r>
                    <a:rPr lang="en-US" sz="600" dirty="0" smtClean="0">
                      <a:solidFill>
                        <a:schemeClr val="tx1"/>
                      </a:solidFill>
                      <a:latin typeface="Arial" pitchFamily="34" charset="0"/>
                      <a:cs typeface="Arial" pitchFamily="34" charset="0"/>
                    </a:rPr>
                    <a:t> (Williams)</a:t>
                  </a:r>
                </a:p>
              </p:txBody>
            </p:sp>
          </p:grpSp>
        </p:grpSp>
      </p:grpSp>
      <p:grpSp>
        <p:nvGrpSpPr>
          <p:cNvPr id="321" name="Group 320"/>
          <p:cNvGrpSpPr/>
          <p:nvPr/>
        </p:nvGrpSpPr>
        <p:grpSpPr>
          <a:xfrm>
            <a:off x="321385" y="2313432"/>
            <a:ext cx="4754880" cy="274320"/>
            <a:chOff x="321385" y="2286000"/>
            <a:chExt cx="4754880" cy="274320"/>
          </a:xfrm>
        </p:grpSpPr>
        <p:grpSp>
          <p:nvGrpSpPr>
            <p:cNvPr id="324" name="Group 166"/>
            <p:cNvGrpSpPr/>
            <p:nvPr/>
          </p:nvGrpSpPr>
          <p:grpSpPr>
            <a:xfrm>
              <a:off x="321385" y="2354580"/>
              <a:ext cx="4754880" cy="137160"/>
              <a:chOff x="2468880" y="985266"/>
              <a:chExt cx="4754880" cy="137160"/>
            </a:xfrm>
          </p:grpSpPr>
          <p:grpSp>
            <p:nvGrpSpPr>
              <p:cNvPr id="329" name="Group 26"/>
              <p:cNvGrpSpPr/>
              <p:nvPr/>
            </p:nvGrpSpPr>
            <p:grpSpPr>
              <a:xfrm>
                <a:off x="2468880" y="985266"/>
                <a:ext cx="4206240" cy="137160"/>
                <a:chOff x="2468880" y="1143000"/>
                <a:chExt cx="4206240" cy="137160"/>
              </a:xfrm>
            </p:grpSpPr>
            <p:grpSp>
              <p:nvGrpSpPr>
                <p:cNvPr id="340" name="Group 25"/>
                <p:cNvGrpSpPr/>
                <p:nvPr/>
              </p:nvGrpSpPr>
              <p:grpSpPr>
                <a:xfrm>
                  <a:off x="2560320" y="1143000"/>
                  <a:ext cx="137160" cy="137160"/>
                  <a:chOff x="1828800" y="914400"/>
                  <a:chExt cx="137160" cy="137160"/>
                </a:xfrm>
              </p:grpSpPr>
              <p:sp>
                <p:nvSpPr>
                  <p:cNvPr id="345" name="Rectangle 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4" name="Rectangle 343"/>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32" name="Group 23"/>
              <p:cNvGrpSpPr/>
              <p:nvPr/>
            </p:nvGrpSpPr>
            <p:grpSpPr>
              <a:xfrm>
                <a:off x="2468880" y="985266"/>
                <a:ext cx="4754880" cy="137160"/>
                <a:chOff x="2468880" y="731520"/>
                <a:chExt cx="4754880" cy="137160"/>
              </a:xfrm>
            </p:grpSpPr>
            <p:sp>
              <p:nvSpPr>
                <p:cNvPr id="336" name="Rectangle 4"/>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37" name="Rectangle 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sp>
          <p:nvSpPr>
            <p:cNvPr id="328" name="Rectangle 327"/>
            <p:cNvSpPr/>
            <p:nvPr/>
          </p:nvSpPr>
          <p:spPr>
            <a:xfrm>
              <a:off x="321385" y="2286000"/>
              <a:ext cx="4754880" cy="274320"/>
            </a:xfrm>
            <a:prstGeom prst="rect">
              <a:avLst/>
            </a:prstGeom>
            <a:solidFill>
              <a:schemeClr val="bg1">
                <a:lumMod val="95000"/>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800" b="1" dirty="0" smtClean="0">
                <a:solidFill>
                  <a:schemeClr val="accent2">
                    <a:lumMod val="75000"/>
                  </a:schemeClr>
                </a:solidFill>
                <a:latin typeface="Arial" pitchFamily="34" charset="0"/>
                <a:cs typeface="Arial" pitchFamily="34" charset="0"/>
              </a:endParaRPr>
            </a:p>
          </p:txBody>
        </p:sp>
      </p:grpSp>
      <p:grpSp>
        <p:nvGrpSpPr>
          <p:cNvPr id="307" name="Group 306"/>
          <p:cNvGrpSpPr/>
          <p:nvPr/>
        </p:nvGrpSpPr>
        <p:grpSpPr>
          <a:xfrm>
            <a:off x="320040" y="5669280"/>
            <a:ext cx="4754880" cy="320040"/>
            <a:chOff x="274320" y="2743200"/>
            <a:chExt cx="4754880" cy="320040"/>
          </a:xfrm>
        </p:grpSpPr>
        <p:grpSp>
          <p:nvGrpSpPr>
            <p:cNvPr id="310" name="Group 16"/>
            <p:cNvGrpSpPr/>
            <p:nvPr/>
          </p:nvGrpSpPr>
          <p:grpSpPr>
            <a:xfrm>
              <a:off x="274320" y="2743200"/>
              <a:ext cx="4754880" cy="320040"/>
              <a:chOff x="274320" y="274320"/>
              <a:chExt cx="4754880" cy="320040"/>
            </a:xfrm>
          </p:grpSpPr>
          <p:sp>
            <p:nvSpPr>
              <p:cNvPr id="317" name="Rectangle 316"/>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318" name="Rectangle 317"/>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319" name="Rectangle 318"/>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20" name="Rectangle 319"/>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314" name="Group 55"/>
            <p:cNvGrpSpPr/>
            <p:nvPr/>
          </p:nvGrpSpPr>
          <p:grpSpPr>
            <a:xfrm>
              <a:off x="365760" y="2802119"/>
              <a:ext cx="202203" cy="202203"/>
              <a:chOff x="1169397" y="2906757"/>
              <a:chExt cx="202203" cy="202203"/>
            </a:xfrm>
          </p:grpSpPr>
          <p:sp>
            <p:nvSpPr>
              <p:cNvPr id="315" name="Cross 314"/>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Cross 315"/>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6 -3.7037E-6 C -0.00903 -0.01296 -0.01788 -0.02592 -0.01771 -0.03148 C -0.01753 -0.03703 -0.00226 -0.03356 0.00087 -0.03402 " pathEditMode="relative" ptsTypes="aaA">
                                      <p:cBhvr>
                                        <p:cTn id="6" dur="2000" fill="hold"/>
                                        <p:tgtEl>
                                          <p:spTgt spid="321"/>
                                        </p:tgtEl>
                                        <p:attrNameLst>
                                          <p:attrName>ppt_x</p:attrName>
                                          <p:attrName>ppt_y</p:attrName>
                                        </p:attrNameLst>
                                      </p:cBhvr>
                                    </p:animMotion>
                                  </p:childTnLst>
                                </p:cTn>
                              </p:par>
                              <p:par>
                                <p:cTn id="7" presetID="42" presetClass="path" presetSubtype="0" accel="50000" decel="50000" fill="hold" nodeType="withEffect">
                                  <p:stCondLst>
                                    <p:cond delay="0"/>
                                  </p:stCondLst>
                                  <p:childTnLst>
                                    <p:animMotion origin="layout" path="M 0.00105 -0.01065 L 0.00105 0.02847 " pathEditMode="relative" rAng="0" ptsTypes="AA">
                                      <p:cBhvr>
                                        <p:cTn id="8" dur="2000" fill="hold"/>
                                        <p:tgtEl>
                                          <p:spTgt spid="11"/>
                                        </p:tgtEl>
                                        <p:attrNameLst>
                                          <p:attrName>ppt_x</p:attrName>
                                          <p:attrName>ppt_y</p:attrName>
                                        </p:attrNameLst>
                                      </p:cBhvr>
                                      <p:rCtr x="0" y="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66"/>
          <p:cNvGrpSpPr/>
          <p:nvPr/>
        </p:nvGrpSpPr>
        <p:grpSpPr>
          <a:xfrm>
            <a:off x="320040" y="2377440"/>
            <a:ext cx="4754880" cy="137160"/>
            <a:chOff x="2468880" y="985266"/>
            <a:chExt cx="4754880" cy="137160"/>
          </a:xfrm>
        </p:grpSpPr>
        <p:grpSp>
          <p:nvGrpSpPr>
            <p:cNvPr id="12" name="Group 26"/>
            <p:cNvGrpSpPr/>
            <p:nvPr/>
          </p:nvGrpSpPr>
          <p:grpSpPr>
            <a:xfrm>
              <a:off x="2468880" y="985266"/>
              <a:ext cx="4206240" cy="137160"/>
              <a:chOff x="2468880" y="1143000"/>
              <a:chExt cx="4206240" cy="137160"/>
            </a:xfrm>
          </p:grpSpPr>
          <p:grpSp>
            <p:nvGrpSpPr>
              <p:cNvPr id="13" name="Group 25"/>
              <p:cNvGrpSpPr/>
              <p:nvPr/>
            </p:nvGrpSpPr>
            <p:grpSpPr>
              <a:xfrm>
                <a:off x="2560320" y="1143000"/>
                <a:ext cx="137160" cy="137160"/>
                <a:chOff x="1828800" y="914400"/>
                <a:chExt cx="137160" cy="137160"/>
              </a:xfrm>
            </p:grpSpPr>
            <p:sp>
              <p:nvSpPr>
                <p:cNvPr id="139" name="Rectangle 13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Rectangle 137"/>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4" name="Group 23"/>
            <p:cNvGrpSpPr/>
            <p:nvPr/>
          </p:nvGrpSpPr>
          <p:grpSpPr>
            <a:xfrm>
              <a:off x="2468880" y="985266"/>
              <a:ext cx="4754880" cy="137160"/>
              <a:chOff x="2468880" y="731520"/>
              <a:chExt cx="4754880" cy="137160"/>
            </a:xfrm>
          </p:grpSpPr>
          <p:sp>
            <p:nvSpPr>
              <p:cNvPr id="135" name="Rectangle 134"/>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36" name="Rectangle 13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grpSp>
        <p:nvGrpSpPr>
          <p:cNvPr id="16" name="Group 18"/>
          <p:cNvGrpSpPr>
            <a:grpSpLocks/>
          </p:cNvGrpSpPr>
          <p:nvPr/>
        </p:nvGrpSpPr>
        <p:grpSpPr bwMode="auto">
          <a:xfrm>
            <a:off x="5303520" y="914400"/>
            <a:ext cx="3473450" cy="776287"/>
            <a:chOff x="2834640" y="274320"/>
            <a:chExt cx="3474720" cy="777240"/>
          </a:xfrm>
        </p:grpSpPr>
        <p:grpSp>
          <p:nvGrpSpPr>
            <p:cNvPr id="17" name="Group 46"/>
            <p:cNvGrpSpPr>
              <a:grpSpLocks/>
            </p:cNvGrpSpPr>
            <p:nvPr/>
          </p:nvGrpSpPr>
          <p:grpSpPr bwMode="auto">
            <a:xfrm>
              <a:off x="3109378" y="274320"/>
              <a:ext cx="2925244" cy="136692"/>
              <a:chOff x="3109378" y="2743200"/>
              <a:chExt cx="2925244" cy="136692"/>
            </a:xfrm>
          </p:grpSpPr>
          <p:sp>
            <p:nvSpPr>
              <p:cNvPr id="161"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62"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63"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42" name="TextBox 141"/>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8" name="Group 20"/>
            <p:cNvGrpSpPr>
              <a:grpSpLocks/>
            </p:cNvGrpSpPr>
            <p:nvPr/>
          </p:nvGrpSpPr>
          <p:grpSpPr bwMode="auto">
            <a:xfrm>
              <a:off x="2834640" y="868774"/>
              <a:ext cx="3474720" cy="136692"/>
              <a:chOff x="2560321" y="2472784"/>
              <a:chExt cx="4206240" cy="136692"/>
            </a:xfrm>
          </p:grpSpPr>
          <p:sp>
            <p:nvSpPr>
              <p:cNvPr id="15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59"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9" name="Group 19"/>
            <p:cNvGrpSpPr>
              <a:grpSpLocks/>
            </p:cNvGrpSpPr>
            <p:nvPr/>
          </p:nvGrpSpPr>
          <p:grpSpPr bwMode="auto">
            <a:xfrm>
              <a:off x="2880695" y="503200"/>
              <a:ext cx="3382612" cy="319478"/>
              <a:chOff x="2743535" y="2841587"/>
              <a:chExt cx="3382612" cy="319478"/>
            </a:xfrm>
          </p:grpSpPr>
          <p:sp>
            <p:nvSpPr>
              <p:cNvPr id="145" name="TextBox 144"/>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20" name="Group 18"/>
              <p:cNvGrpSpPr>
                <a:grpSpLocks/>
              </p:cNvGrpSpPr>
              <p:nvPr/>
            </p:nvGrpSpPr>
            <p:grpSpPr bwMode="auto">
              <a:xfrm>
                <a:off x="2743535" y="2841587"/>
                <a:ext cx="3382612" cy="319478"/>
                <a:chOff x="2880695" y="2834920"/>
                <a:chExt cx="3382612" cy="319478"/>
              </a:xfrm>
            </p:grpSpPr>
            <p:grpSp>
              <p:nvGrpSpPr>
                <p:cNvPr id="21" name="Group 14"/>
                <p:cNvGrpSpPr>
                  <a:grpSpLocks/>
                </p:cNvGrpSpPr>
                <p:nvPr/>
              </p:nvGrpSpPr>
              <p:grpSpPr bwMode="auto">
                <a:xfrm>
                  <a:off x="2880695" y="2834920"/>
                  <a:ext cx="3382612" cy="136692"/>
                  <a:chOff x="3155015" y="2834920"/>
                  <a:chExt cx="3382612" cy="136692"/>
                </a:xfrm>
              </p:grpSpPr>
              <p:sp>
                <p:nvSpPr>
                  <p:cNvPr id="152" name="TextBox 151"/>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53" name="TextBox 152"/>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Help!</a:t>
                    </a:r>
                    <a:endParaRPr lang="en-US" sz="600" dirty="0">
                      <a:solidFill>
                        <a:schemeClr val="tx1"/>
                      </a:solidFill>
                      <a:latin typeface="Arial" pitchFamily="34" charset="0"/>
                      <a:cs typeface="Arial" pitchFamily="34" charset="0"/>
                    </a:endParaRPr>
                  </a:p>
                </p:txBody>
              </p:sp>
            </p:grpSp>
            <p:grpSp>
              <p:nvGrpSpPr>
                <p:cNvPr id="22" name="Group 15"/>
                <p:cNvGrpSpPr>
                  <a:grpSpLocks/>
                </p:cNvGrpSpPr>
                <p:nvPr/>
              </p:nvGrpSpPr>
              <p:grpSpPr bwMode="auto">
                <a:xfrm>
                  <a:off x="2880695" y="3017706"/>
                  <a:ext cx="3382612" cy="136692"/>
                  <a:chOff x="3155015" y="2834826"/>
                  <a:chExt cx="3382612" cy="136692"/>
                </a:xfrm>
              </p:grpSpPr>
              <p:sp>
                <p:nvSpPr>
                  <p:cNvPr id="149" name="TextBox 148"/>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50" name="TextBox 149"/>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23" name="Group 233"/>
          <p:cNvGrpSpPr/>
          <p:nvPr/>
        </p:nvGrpSpPr>
        <p:grpSpPr>
          <a:xfrm>
            <a:off x="5303520" y="1828800"/>
            <a:ext cx="3474720" cy="3931920"/>
            <a:chOff x="2743200" y="274320"/>
            <a:chExt cx="3474720" cy="3931920"/>
          </a:xfrm>
        </p:grpSpPr>
        <p:sp>
          <p:nvSpPr>
            <p:cNvPr id="165" name="Rectangle 13"/>
            <p:cNvSpPr/>
            <p:nvPr/>
          </p:nvSpPr>
          <p:spPr>
            <a:xfrm>
              <a:off x="2743200" y="274320"/>
              <a:ext cx="3474720" cy="3931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4" name="Group 15"/>
            <p:cNvGrpSpPr/>
            <p:nvPr/>
          </p:nvGrpSpPr>
          <p:grpSpPr>
            <a:xfrm>
              <a:off x="2788920" y="320040"/>
              <a:ext cx="3383280" cy="184785"/>
              <a:chOff x="2560320" y="960120"/>
              <a:chExt cx="5160937" cy="184785"/>
            </a:xfrm>
          </p:grpSpPr>
          <p:sp>
            <p:nvSpPr>
              <p:cNvPr id="168" name="Rectangle 167"/>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169" name="Rectangle 168"/>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1" name="Group 154"/>
          <p:cNvGrpSpPr/>
          <p:nvPr/>
        </p:nvGrpSpPr>
        <p:grpSpPr>
          <a:xfrm>
            <a:off x="5303520" y="5806440"/>
            <a:ext cx="3474720" cy="502920"/>
            <a:chOff x="5303520" y="5806440"/>
            <a:chExt cx="3474720" cy="502920"/>
          </a:xfrm>
        </p:grpSpPr>
        <p:grpSp>
          <p:nvGrpSpPr>
            <p:cNvPr id="226" name="Group 87"/>
            <p:cNvGrpSpPr/>
            <p:nvPr/>
          </p:nvGrpSpPr>
          <p:grpSpPr>
            <a:xfrm>
              <a:off x="5303520" y="5806440"/>
              <a:ext cx="3474720" cy="502920"/>
              <a:chOff x="2514600" y="914400"/>
              <a:chExt cx="4343400" cy="502920"/>
            </a:xfrm>
          </p:grpSpPr>
          <p:sp>
            <p:nvSpPr>
              <p:cNvPr id="209"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27" name="Group 15"/>
              <p:cNvGrpSpPr/>
              <p:nvPr/>
            </p:nvGrpSpPr>
            <p:grpSpPr>
              <a:xfrm>
                <a:off x="2560320" y="960120"/>
                <a:ext cx="4240530" cy="184785"/>
                <a:chOff x="2560320" y="960120"/>
                <a:chExt cx="4240530" cy="184785"/>
              </a:xfrm>
            </p:grpSpPr>
            <p:sp>
              <p:nvSpPr>
                <p:cNvPr id="211" name="Rectangle 210"/>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212" name="Rectangle 211"/>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sp>
          <p:nvSpPr>
            <p:cNvPr id="180" name="Rectangle 179"/>
            <p:cNvSpPr/>
            <p:nvPr/>
          </p:nvSpPr>
          <p:spPr>
            <a:xfrm>
              <a:off x="5303520" y="6263640"/>
              <a:ext cx="3474720" cy="4572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303520" y="6309360"/>
              <a:ext cx="3474720" cy="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97"/>
            <p:cNvGrpSpPr/>
            <p:nvPr/>
          </p:nvGrpSpPr>
          <p:grpSpPr>
            <a:xfrm>
              <a:off x="5394960" y="6080760"/>
              <a:ext cx="3291840" cy="137160"/>
              <a:chOff x="446817" y="2161735"/>
              <a:chExt cx="3291840" cy="137160"/>
            </a:xfrm>
          </p:grpSpPr>
          <p:sp>
            <p:nvSpPr>
              <p:cNvPr id="199" name="Rectangle 19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29" name="Group 52"/>
              <p:cNvGrpSpPr/>
              <p:nvPr/>
            </p:nvGrpSpPr>
            <p:grpSpPr>
              <a:xfrm>
                <a:off x="446817" y="2161735"/>
                <a:ext cx="3291840" cy="137160"/>
                <a:chOff x="274320" y="1600200"/>
                <a:chExt cx="3291840" cy="137160"/>
              </a:xfrm>
            </p:grpSpPr>
            <p:grpSp>
              <p:nvGrpSpPr>
                <p:cNvPr id="230" name="Group 11"/>
                <p:cNvGrpSpPr/>
                <p:nvPr/>
              </p:nvGrpSpPr>
              <p:grpSpPr>
                <a:xfrm>
                  <a:off x="274320" y="1600200"/>
                  <a:ext cx="3291840" cy="137160"/>
                  <a:chOff x="2468880" y="457200"/>
                  <a:chExt cx="3291840" cy="137160"/>
                </a:xfrm>
              </p:grpSpPr>
              <p:sp>
                <p:nvSpPr>
                  <p:cNvPr id="207" name="Rectangle 20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08" name="Rectangle 20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5"/>
                <p:cNvGrpSpPr/>
                <p:nvPr/>
              </p:nvGrpSpPr>
              <p:grpSpPr>
                <a:xfrm>
                  <a:off x="274320" y="1600200"/>
                  <a:ext cx="3291840" cy="137160"/>
                  <a:chOff x="274320" y="1828800"/>
                  <a:chExt cx="3291840" cy="137160"/>
                </a:xfrm>
              </p:grpSpPr>
              <p:sp>
                <p:nvSpPr>
                  <p:cNvPr id="205" name="Rectangle 20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0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Help!.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232" name="Group 193"/>
          <p:cNvGrpSpPr/>
          <p:nvPr/>
        </p:nvGrpSpPr>
        <p:grpSpPr>
          <a:xfrm>
            <a:off x="5394960" y="2103120"/>
            <a:ext cx="3291840" cy="3611880"/>
            <a:chOff x="4572000" y="1828800"/>
            <a:chExt cx="3291840" cy="3611880"/>
          </a:xfrm>
        </p:grpSpPr>
        <p:sp>
          <p:nvSpPr>
            <p:cNvPr id="214" name="Rectangle 213"/>
            <p:cNvSpPr/>
            <p:nvPr/>
          </p:nvSpPr>
          <p:spPr>
            <a:xfrm>
              <a:off x="4572000" y="1828800"/>
              <a:ext cx="3291840" cy="36118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233" name="Group 53"/>
            <p:cNvGrpSpPr/>
            <p:nvPr/>
          </p:nvGrpSpPr>
          <p:grpSpPr>
            <a:xfrm>
              <a:off x="4617720" y="1874520"/>
              <a:ext cx="3200400" cy="274320"/>
              <a:chOff x="1828800" y="1828800"/>
              <a:chExt cx="3200400" cy="274320"/>
            </a:xfrm>
          </p:grpSpPr>
          <p:sp>
            <p:nvSpPr>
              <p:cNvPr id="224" name="Rectangle 223"/>
              <p:cNvSpPr/>
              <p:nvPr/>
            </p:nvSpPr>
            <p:spPr>
              <a:xfrm>
                <a:off x="1828800" y="1828800"/>
                <a:ext cx="274320"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225" name="Rectangle 224"/>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latin typeface="Arial" pitchFamily="34" charset="0"/>
                    <a:cs typeface="Arial" pitchFamily="34" charset="0"/>
                  </a:rPr>
                  <a:t>Help!. </a:t>
                </a:r>
                <a:r>
                  <a:rPr lang="en-US" sz="700" dirty="0" smtClean="0">
                    <a:solidFill>
                      <a:schemeClr val="tx1">
                        <a:lumMod val="75000"/>
                        <a:lumOff val="25000"/>
                      </a:schemeClr>
                    </a:solidFill>
                    <a:latin typeface="Arial" pitchFamily="34" charset="0"/>
                    <a:cs typeface="Arial" pitchFamily="34" charset="0"/>
                  </a:rPr>
                  <a:t>The Beatles.</a:t>
                </a:r>
                <a:br>
                  <a:rPr lang="en-US" sz="700" dirty="0" smtClean="0">
                    <a:solidFill>
                      <a:schemeClr val="tx1">
                        <a:lumMod val="75000"/>
                        <a:lumOff val="25000"/>
                      </a:schemeClr>
                    </a:solidFill>
                    <a:latin typeface="Arial" pitchFamily="34" charset="0"/>
                    <a:cs typeface="Arial" pitchFamily="34" charset="0"/>
                  </a:rPr>
                </a:br>
                <a:r>
                  <a:rPr lang="en-US" sz="700" dirty="0" smtClean="0">
                    <a:solidFill>
                      <a:schemeClr val="tx1">
                        <a:lumMod val="75000"/>
                        <a:lumOff val="25000"/>
                      </a:schemeClr>
                    </a:solidFill>
                    <a:latin typeface="Arial" pitchFamily="34" charset="0"/>
                    <a:cs typeface="Arial" pitchFamily="34" charset="0"/>
                  </a:rPr>
                  <a:t>EMI/</a:t>
                </a:r>
                <a:r>
                  <a:rPr lang="en-US" sz="700" dirty="0" err="1" smtClean="0">
                    <a:solidFill>
                      <a:schemeClr val="tx1">
                        <a:lumMod val="75000"/>
                        <a:lumOff val="25000"/>
                      </a:schemeClr>
                    </a:solidFill>
                    <a:latin typeface="Arial" pitchFamily="34" charset="0"/>
                    <a:cs typeface="Arial" pitchFamily="34" charset="0"/>
                  </a:rPr>
                  <a:t>Parlophone</a:t>
                </a:r>
                <a:r>
                  <a:rPr lang="en-US" sz="700" dirty="0" smtClean="0">
                    <a:solidFill>
                      <a:schemeClr val="tx1">
                        <a:lumMod val="75000"/>
                        <a:lumOff val="25000"/>
                      </a:schemeClr>
                    </a:solidFill>
                    <a:latin typeface="Arial" pitchFamily="34" charset="0"/>
                    <a:cs typeface="Arial" pitchFamily="34" charset="0"/>
                  </a:rPr>
                  <a:t>, London, England (1965).</a:t>
                </a:r>
              </a:p>
            </p:txBody>
          </p:sp>
        </p:grpSp>
        <p:sp>
          <p:nvSpPr>
            <p:cNvPr id="216" name="Rectangle 215"/>
            <p:cNvSpPr/>
            <p:nvPr/>
          </p:nvSpPr>
          <p:spPr>
            <a:xfrm>
              <a:off x="4617720" y="52120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36" name="Group 10"/>
            <p:cNvGrpSpPr/>
            <p:nvPr/>
          </p:nvGrpSpPr>
          <p:grpSpPr>
            <a:xfrm>
              <a:off x="4572000" y="2194560"/>
              <a:ext cx="3291840" cy="137160"/>
              <a:chOff x="5349240" y="2194560"/>
              <a:chExt cx="3291840" cy="137160"/>
            </a:xfrm>
          </p:grpSpPr>
          <p:sp>
            <p:nvSpPr>
              <p:cNvPr id="220" name="Rectangle 219"/>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221" name="Rectangle 220"/>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a:t>
                </a:r>
                <a:r>
                  <a:rPr lang="en-US" sz="600" dirty="0" smtClean="0">
                    <a:solidFill>
                      <a:schemeClr val="bg1">
                        <a:lumMod val="50000"/>
                      </a:schemeClr>
                    </a:solidFill>
                    <a:latin typeface="Arial" pitchFamily="34" charset="0"/>
                    <a:cs typeface="Arial" pitchFamily="34" charset="0"/>
                  </a:rPr>
                  <a:t>content</a:t>
                </a:r>
                <a:r>
                  <a:rPr lang="en-US" sz="600" dirty="0" smtClean="0">
                    <a:solidFill>
                      <a:srgbClr val="003CB4"/>
                    </a:solidFill>
                    <a:latin typeface="Arial" pitchFamily="34" charset="0"/>
                    <a:cs typeface="Arial" pitchFamily="34" charset="0"/>
                  </a:rPr>
                  <a:t>  ::  everything</a:t>
                </a:r>
              </a:p>
            </p:txBody>
          </p:sp>
        </p:grpSp>
      </p:grpSp>
      <p:grpSp>
        <p:nvGrpSpPr>
          <p:cNvPr id="240" name="Group 162"/>
          <p:cNvGrpSpPr/>
          <p:nvPr/>
        </p:nvGrpSpPr>
        <p:grpSpPr>
          <a:xfrm>
            <a:off x="5440680" y="2743200"/>
            <a:ext cx="3200400" cy="888486"/>
            <a:chOff x="5440680" y="2743200"/>
            <a:chExt cx="3200400" cy="888486"/>
          </a:xfrm>
        </p:grpSpPr>
        <p:grpSp>
          <p:nvGrpSpPr>
            <p:cNvPr id="241" name="Group 145"/>
            <p:cNvGrpSpPr/>
            <p:nvPr/>
          </p:nvGrpSpPr>
          <p:grpSpPr>
            <a:xfrm>
              <a:off x="5440680" y="2743200"/>
              <a:ext cx="3200400" cy="156966"/>
              <a:chOff x="2468880" y="985266"/>
              <a:chExt cx="3200400" cy="156966"/>
            </a:xfrm>
          </p:grpSpPr>
          <p:grpSp>
            <p:nvGrpSpPr>
              <p:cNvPr id="244" name="Group 26"/>
              <p:cNvGrpSpPr/>
              <p:nvPr/>
            </p:nvGrpSpPr>
            <p:grpSpPr>
              <a:xfrm>
                <a:off x="2468880" y="985266"/>
                <a:ext cx="3200400" cy="137160"/>
                <a:chOff x="2468880" y="1143000"/>
                <a:chExt cx="3200400" cy="137160"/>
              </a:xfrm>
            </p:grpSpPr>
            <p:grpSp>
              <p:nvGrpSpPr>
                <p:cNvPr id="248" name="Group 25"/>
                <p:cNvGrpSpPr/>
                <p:nvPr/>
              </p:nvGrpSpPr>
              <p:grpSpPr>
                <a:xfrm>
                  <a:off x="2560320" y="1143000"/>
                  <a:ext cx="137160" cy="137160"/>
                  <a:chOff x="1828800" y="914400"/>
                  <a:chExt cx="137160" cy="137160"/>
                </a:xfrm>
              </p:grpSpPr>
              <p:sp>
                <p:nvSpPr>
                  <p:cNvPr id="270" name="Rectangle 26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Rectangle 26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9" name="Group 23"/>
              <p:cNvGrpSpPr/>
              <p:nvPr/>
            </p:nvGrpSpPr>
            <p:grpSpPr>
              <a:xfrm>
                <a:off x="2468880" y="985266"/>
                <a:ext cx="3200400" cy="156966"/>
                <a:chOff x="2468880" y="731520"/>
                <a:chExt cx="3200400" cy="156966"/>
              </a:xfrm>
            </p:grpSpPr>
            <p:sp>
              <p:nvSpPr>
                <p:cNvPr id="266" name="Rectangle 26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67" name="Rectangle 26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Help!</a:t>
                  </a:r>
                </a:p>
              </p:txBody>
            </p:sp>
          </p:grpSp>
        </p:grpSp>
        <p:grpSp>
          <p:nvGrpSpPr>
            <p:cNvPr id="252" name="Group 145"/>
            <p:cNvGrpSpPr/>
            <p:nvPr/>
          </p:nvGrpSpPr>
          <p:grpSpPr>
            <a:xfrm>
              <a:off x="5440680" y="2926080"/>
              <a:ext cx="3200400" cy="156966"/>
              <a:chOff x="2468880" y="985266"/>
              <a:chExt cx="3200400" cy="156966"/>
            </a:xfrm>
          </p:grpSpPr>
          <p:grpSp>
            <p:nvGrpSpPr>
              <p:cNvPr id="32" name="Group 26"/>
              <p:cNvGrpSpPr/>
              <p:nvPr/>
            </p:nvGrpSpPr>
            <p:grpSpPr>
              <a:xfrm>
                <a:off x="2468880" y="985266"/>
                <a:ext cx="3200400" cy="137160"/>
                <a:chOff x="2468880" y="1143000"/>
                <a:chExt cx="3200400" cy="137160"/>
              </a:xfrm>
            </p:grpSpPr>
            <p:grpSp>
              <p:nvGrpSpPr>
                <p:cNvPr id="33" name="Group 25"/>
                <p:cNvGrpSpPr/>
                <p:nvPr/>
              </p:nvGrpSpPr>
              <p:grpSpPr>
                <a:xfrm>
                  <a:off x="2560320" y="1143000"/>
                  <a:ext cx="137160" cy="137160"/>
                  <a:chOff x="1828800" y="914400"/>
                  <a:chExt cx="137160" cy="137160"/>
                </a:xfrm>
              </p:grpSpPr>
              <p:sp>
                <p:nvSpPr>
                  <p:cNvPr id="262" name="Rectangle 26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Rectangle 260"/>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4" name="Group 23"/>
              <p:cNvGrpSpPr/>
              <p:nvPr/>
            </p:nvGrpSpPr>
            <p:grpSpPr>
              <a:xfrm>
                <a:off x="2468880" y="985266"/>
                <a:ext cx="3200400" cy="156966"/>
                <a:chOff x="2468880" y="731520"/>
                <a:chExt cx="3200400" cy="156966"/>
              </a:xfrm>
            </p:grpSpPr>
            <p:sp>
              <p:nvSpPr>
                <p:cNvPr id="258" name="Rectangle 25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9" name="Rectangle 25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night before</a:t>
                  </a:r>
                </a:p>
              </p:txBody>
            </p:sp>
          </p:grpSp>
        </p:grpSp>
        <p:grpSp>
          <p:nvGrpSpPr>
            <p:cNvPr id="35" name="Group 145"/>
            <p:cNvGrpSpPr/>
            <p:nvPr/>
          </p:nvGrpSpPr>
          <p:grpSpPr>
            <a:xfrm>
              <a:off x="5440680" y="3108960"/>
              <a:ext cx="3200400" cy="156966"/>
              <a:chOff x="2468880" y="985266"/>
              <a:chExt cx="3200400" cy="156966"/>
            </a:xfrm>
          </p:grpSpPr>
          <p:grpSp>
            <p:nvGrpSpPr>
              <p:cNvPr id="36" name="Group 26"/>
              <p:cNvGrpSpPr/>
              <p:nvPr/>
            </p:nvGrpSpPr>
            <p:grpSpPr>
              <a:xfrm>
                <a:off x="2468880" y="985266"/>
                <a:ext cx="3200400" cy="137160"/>
                <a:chOff x="2468880" y="1143000"/>
                <a:chExt cx="3200400" cy="137160"/>
              </a:xfrm>
            </p:grpSpPr>
            <p:grpSp>
              <p:nvGrpSpPr>
                <p:cNvPr id="37" name="Group 25"/>
                <p:cNvGrpSpPr/>
                <p:nvPr/>
              </p:nvGrpSpPr>
              <p:grpSpPr>
                <a:xfrm>
                  <a:off x="2560320" y="1143000"/>
                  <a:ext cx="137160" cy="137160"/>
                  <a:chOff x="1828800" y="914400"/>
                  <a:chExt cx="137160" cy="137160"/>
                </a:xfrm>
              </p:grpSpPr>
              <p:sp>
                <p:nvSpPr>
                  <p:cNvPr id="254" name="Rectangle 25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3" name="Rectangle 25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8" name="Group 23"/>
              <p:cNvGrpSpPr/>
              <p:nvPr/>
            </p:nvGrpSpPr>
            <p:grpSpPr>
              <a:xfrm>
                <a:off x="2468880" y="985266"/>
                <a:ext cx="3200400" cy="156966"/>
                <a:chOff x="2468880" y="731520"/>
                <a:chExt cx="3200400" cy="156966"/>
              </a:xfrm>
            </p:grpSpPr>
            <p:sp>
              <p:nvSpPr>
                <p:cNvPr id="250" name="Rectangle 249"/>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1" name="Rectangle 250"/>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You’ve got to hide your love away</a:t>
                  </a:r>
                </a:p>
              </p:txBody>
            </p:sp>
          </p:grpSp>
        </p:grpSp>
        <p:grpSp>
          <p:nvGrpSpPr>
            <p:cNvPr id="39" name="Group 145"/>
            <p:cNvGrpSpPr/>
            <p:nvPr/>
          </p:nvGrpSpPr>
          <p:grpSpPr>
            <a:xfrm>
              <a:off x="5440680" y="3291840"/>
              <a:ext cx="3200400" cy="156966"/>
              <a:chOff x="2468880" y="985266"/>
              <a:chExt cx="3200400" cy="156966"/>
            </a:xfrm>
          </p:grpSpPr>
          <p:grpSp>
            <p:nvGrpSpPr>
              <p:cNvPr id="40" name="Group 26"/>
              <p:cNvGrpSpPr/>
              <p:nvPr/>
            </p:nvGrpSpPr>
            <p:grpSpPr>
              <a:xfrm>
                <a:off x="2468880" y="985266"/>
                <a:ext cx="3200400" cy="137160"/>
                <a:chOff x="2468880" y="1143000"/>
                <a:chExt cx="3200400" cy="137160"/>
              </a:xfrm>
            </p:grpSpPr>
            <p:grpSp>
              <p:nvGrpSpPr>
                <p:cNvPr id="41" name="Group 25"/>
                <p:cNvGrpSpPr/>
                <p:nvPr/>
              </p:nvGrpSpPr>
              <p:grpSpPr>
                <a:xfrm>
                  <a:off x="2560320" y="1143000"/>
                  <a:ext cx="137160" cy="137160"/>
                  <a:chOff x="1828800" y="914400"/>
                  <a:chExt cx="137160" cy="137160"/>
                </a:xfrm>
              </p:grpSpPr>
              <p:sp>
                <p:nvSpPr>
                  <p:cNvPr id="246" name="Rectangle 24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5" name="Rectangle 24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2" name="Group 23"/>
              <p:cNvGrpSpPr/>
              <p:nvPr/>
            </p:nvGrpSpPr>
            <p:grpSpPr>
              <a:xfrm>
                <a:off x="2468880" y="985266"/>
                <a:ext cx="3200400" cy="156966"/>
                <a:chOff x="2468880" y="731520"/>
                <a:chExt cx="3200400" cy="156966"/>
              </a:xfrm>
            </p:grpSpPr>
            <p:sp>
              <p:nvSpPr>
                <p:cNvPr id="242" name="Rectangle 241"/>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43" name="Rectangle 242"/>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 need you (Harrison)</a:t>
                  </a:r>
                </a:p>
              </p:txBody>
            </p:sp>
          </p:grpSp>
        </p:grpSp>
        <p:grpSp>
          <p:nvGrpSpPr>
            <p:cNvPr id="43" name="Group 145"/>
            <p:cNvGrpSpPr/>
            <p:nvPr/>
          </p:nvGrpSpPr>
          <p:grpSpPr>
            <a:xfrm>
              <a:off x="5440680" y="3474720"/>
              <a:ext cx="3200400" cy="156966"/>
              <a:chOff x="2468880" y="985266"/>
              <a:chExt cx="3200400" cy="156966"/>
            </a:xfrm>
          </p:grpSpPr>
          <p:grpSp>
            <p:nvGrpSpPr>
              <p:cNvPr id="44" name="Group 26"/>
              <p:cNvGrpSpPr/>
              <p:nvPr/>
            </p:nvGrpSpPr>
            <p:grpSpPr>
              <a:xfrm>
                <a:off x="2468880" y="985266"/>
                <a:ext cx="3200400" cy="137160"/>
                <a:chOff x="2468880" y="1143000"/>
                <a:chExt cx="3200400" cy="137160"/>
              </a:xfrm>
            </p:grpSpPr>
            <p:grpSp>
              <p:nvGrpSpPr>
                <p:cNvPr id="45" name="Group 25"/>
                <p:cNvGrpSpPr/>
                <p:nvPr/>
              </p:nvGrpSpPr>
              <p:grpSpPr>
                <a:xfrm>
                  <a:off x="2560320" y="1143000"/>
                  <a:ext cx="137160" cy="137160"/>
                  <a:chOff x="1828800" y="914400"/>
                  <a:chExt cx="137160" cy="137160"/>
                </a:xfrm>
              </p:grpSpPr>
              <p:sp>
                <p:nvSpPr>
                  <p:cNvPr id="238" name="Rectangle 23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7" name="Rectangle 23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6" name="Group 23"/>
              <p:cNvGrpSpPr/>
              <p:nvPr/>
            </p:nvGrpSpPr>
            <p:grpSpPr>
              <a:xfrm>
                <a:off x="2468880" y="985266"/>
                <a:ext cx="3200400" cy="156966"/>
                <a:chOff x="2468880" y="731520"/>
                <a:chExt cx="3200400" cy="156966"/>
              </a:xfrm>
            </p:grpSpPr>
            <p:sp>
              <p:nvSpPr>
                <p:cNvPr id="234" name="Rectangle 23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35" name="Rectangle 23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Another girl</a:t>
                  </a:r>
                </a:p>
              </p:txBody>
            </p:sp>
          </p:grpSp>
        </p:grpSp>
      </p:grpSp>
      <p:grpSp>
        <p:nvGrpSpPr>
          <p:cNvPr id="47" name="Group 145"/>
          <p:cNvGrpSpPr/>
          <p:nvPr/>
        </p:nvGrpSpPr>
        <p:grpSpPr>
          <a:xfrm>
            <a:off x="5440680" y="3657600"/>
            <a:ext cx="3200400" cy="156966"/>
            <a:chOff x="2468880" y="985266"/>
            <a:chExt cx="3200400" cy="156966"/>
          </a:xfrm>
        </p:grpSpPr>
        <p:grpSp>
          <p:nvGrpSpPr>
            <p:cNvPr id="48" name="Group 26"/>
            <p:cNvGrpSpPr/>
            <p:nvPr/>
          </p:nvGrpSpPr>
          <p:grpSpPr>
            <a:xfrm>
              <a:off x="2468880" y="985266"/>
              <a:ext cx="3200400" cy="137160"/>
              <a:chOff x="2468880" y="1143000"/>
              <a:chExt cx="3200400" cy="137160"/>
            </a:xfrm>
          </p:grpSpPr>
          <p:grpSp>
            <p:nvGrpSpPr>
              <p:cNvPr id="49" name="Group 25"/>
              <p:cNvGrpSpPr/>
              <p:nvPr/>
            </p:nvGrpSpPr>
            <p:grpSpPr>
              <a:xfrm>
                <a:off x="2560320" y="1143000"/>
                <a:ext cx="137160" cy="137160"/>
                <a:chOff x="1828800" y="914400"/>
                <a:chExt cx="137160" cy="137160"/>
              </a:xfrm>
            </p:grpSpPr>
            <p:sp>
              <p:nvSpPr>
                <p:cNvPr id="279" name="Rectangle 27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8" name="Rectangle 27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0" name="Group 23"/>
            <p:cNvGrpSpPr/>
            <p:nvPr/>
          </p:nvGrpSpPr>
          <p:grpSpPr>
            <a:xfrm>
              <a:off x="2468880" y="985266"/>
              <a:ext cx="3200400" cy="156966"/>
              <a:chOff x="2468880" y="731520"/>
              <a:chExt cx="3200400" cy="156966"/>
            </a:xfrm>
          </p:grpSpPr>
          <p:sp>
            <p:nvSpPr>
              <p:cNvPr id="275" name="Rectangle 27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6" name="Rectangle 27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You’re going to lose that girl</a:t>
                </a:r>
              </a:p>
            </p:txBody>
          </p:sp>
        </p:grpSp>
      </p:grpSp>
      <p:grpSp>
        <p:nvGrpSpPr>
          <p:cNvPr id="51" name="Group 145"/>
          <p:cNvGrpSpPr/>
          <p:nvPr/>
        </p:nvGrpSpPr>
        <p:grpSpPr>
          <a:xfrm>
            <a:off x="5440680" y="3840480"/>
            <a:ext cx="3200400" cy="156966"/>
            <a:chOff x="2468880" y="985266"/>
            <a:chExt cx="3200400" cy="156966"/>
          </a:xfrm>
        </p:grpSpPr>
        <p:grpSp>
          <p:nvGrpSpPr>
            <p:cNvPr id="52" name="Group 26"/>
            <p:cNvGrpSpPr/>
            <p:nvPr/>
          </p:nvGrpSpPr>
          <p:grpSpPr>
            <a:xfrm>
              <a:off x="2468880" y="985266"/>
              <a:ext cx="3200400" cy="137160"/>
              <a:chOff x="2468880" y="1143000"/>
              <a:chExt cx="3200400" cy="137160"/>
            </a:xfrm>
          </p:grpSpPr>
          <p:grpSp>
            <p:nvGrpSpPr>
              <p:cNvPr id="53" name="Group 25"/>
              <p:cNvGrpSpPr/>
              <p:nvPr/>
            </p:nvGrpSpPr>
            <p:grpSpPr>
              <a:xfrm>
                <a:off x="2560320" y="1143000"/>
                <a:ext cx="137160" cy="137160"/>
                <a:chOff x="1828800" y="914400"/>
                <a:chExt cx="137160" cy="137160"/>
              </a:xfrm>
            </p:grpSpPr>
            <p:sp>
              <p:nvSpPr>
                <p:cNvPr id="290" name="Rectangle 28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8" name="Rectangle 28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4" name="Group 23"/>
            <p:cNvGrpSpPr/>
            <p:nvPr/>
          </p:nvGrpSpPr>
          <p:grpSpPr>
            <a:xfrm>
              <a:off x="2468880" y="985266"/>
              <a:ext cx="3200400" cy="156966"/>
              <a:chOff x="2468880" y="731520"/>
              <a:chExt cx="3200400" cy="156966"/>
            </a:xfrm>
          </p:grpSpPr>
          <p:sp>
            <p:nvSpPr>
              <p:cNvPr id="285" name="Rectangle 28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86" name="Rectangle 28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Ticket to ride</a:t>
                </a:r>
              </a:p>
            </p:txBody>
          </p:sp>
        </p:grpSp>
      </p:grpSp>
      <p:grpSp>
        <p:nvGrpSpPr>
          <p:cNvPr id="55" name="Group 145"/>
          <p:cNvGrpSpPr/>
          <p:nvPr/>
        </p:nvGrpSpPr>
        <p:grpSpPr>
          <a:xfrm>
            <a:off x="5440680" y="4023360"/>
            <a:ext cx="3200400" cy="156966"/>
            <a:chOff x="2468880" y="985266"/>
            <a:chExt cx="3200400" cy="156966"/>
          </a:xfrm>
        </p:grpSpPr>
        <p:grpSp>
          <p:nvGrpSpPr>
            <p:cNvPr id="57" name="Group 26"/>
            <p:cNvGrpSpPr/>
            <p:nvPr/>
          </p:nvGrpSpPr>
          <p:grpSpPr>
            <a:xfrm>
              <a:off x="2468880" y="985266"/>
              <a:ext cx="3200400" cy="137160"/>
              <a:chOff x="2468880" y="1143000"/>
              <a:chExt cx="3200400" cy="137160"/>
            </a:xfrm>
          </p:grpSpPr>
          <p:grpSp>
            <p:nvGrpSpPr>
              <p:cNvPr id="58" name="Group 25"/>
              <p:cNvGrpSpPr/>
              <p:nvPr/>
            </p:nvGrpSpPr>
            <p:grpSpPr>
              <a:xfrm>
                <a:off x="2560320" y="1143000"/>
                <a:ext cx="137160" cy="137160"/>
                <a:chOff x="1828800" y="914400"/>
                <a:chExt cx="137160" cy="137160"/>
              </a:xfrm>
            </p:grpSpPr>
            <p:sp>
              <p:nvSpPr>
                <p:cNvPr id="299" name="Rectangle 29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8" name="Rectangle 29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9" name="Group 23"/>
            <p:cNvGrpSpPr/>
            <p:nvPr/>
          </p:nvGrpSpPr>
          <p:grpSpPr>
            <a:xfrm>
              <a:off x="2468880" y="985266"/>
              <a:ext cx="3200400" cy="156966"/>
              <a:chOff x="2468880" y="731520"/>
              <a:chExt cx="3200400" cy="156966"/>
            </a:xfrm>
          </p:grpSpPr>
          <p:sp>
            <p:nvSpPr>
              <p:cNvPr id="295" name="Rectangle 29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96" name="Rectangle 29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Act naturally (Russell and Morrison)</a:t>
                </a:r>
              </a:p>
            </p:txBody>
          </p:sp>
        </p:grpSp>
      </p:grpSp>
      <p:grpSp>
        <p:nvGrpSpPr>
          <p:cNvPr id="60" name="Group 145"/>
          <p:cNvGrpSpPr/>
          <p:nvPr/>
        </p:nvGrpSpPr>
        <p:grpSpPr>
          <a:xfrm>
            <a:off x="5440680" y="4206240"/>
            <a:ext cx="3200400" cy="156966"/>
            <a:chOff x="2468880" y="985266"/>
            <a:chExt cx="3200400" cy="156966"/>
          </a:xfrm>
        </p:grpSpPr>
        <p:grpSp>
          <p:nvGrpSpPr>
            <p:cNvPr id="61" name="Group 26"/>
            <p:cNvGrpSpPr/>
            <p:nvPr/>
          </p:nvGrpSpPr>
          <p:grpSpPr>
            <a:xfrm>
              <a:off x="2468880" y="985266"/>
              <a:ext cx="3200400" cy="137160"/>
              <a:chOff x="2468880" y="1143000"/>
              <a:chExt cx="3200400" cy="137160"/>
            </a:xfrm>
          </p:grpSpPr>
          <p:grpSp>
            <p:nvGrpSpPr>
              <p:cNvPr id="62" name="Group 25"/>
              <p:cNvGrpSpPr/>
              <p:nvPr/>
            </p:nvGrpSpPr>
            <p:grpSpPr>
              <a:xfrm>
                <a:off x="2560320" y="1143000"/>
                <a:ext cx="137160" cy="137160"/>
                <a:chOff x="1828800" y="914400"/>
                <a:chExt cx="137160" cy="137160"/>
              </a:xfrm>
            </p:grpSpPr>
            <p:sp>
              <p:nvSpPr>
                <p:cNvPr id="312" name="Rectangle 31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1" name="Rectangle 310"/>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3" name="Group 23"/>
            <p:cNvGrpSpPr/>
            <p:nvPr/>
          </p:nvGrpSpPr>
          <p:grpSpPr>
            <a:xfrm>
              <a:off x="2468880" y="985266"/>
              <a:ext cx="3200400" cy="156966"/>
              <a:chOff x="2468880" y="731520"/>
              <a:chExt cx="3200400" cy="156966"/>
            </a:xfrm>
          </p:grpSpPr>
          <p:sp>
            <p:nvSpPr>
              <p:cNvPr id="308" name="Rectangle 30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09" name="Rectangle 30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It’s only love</a:t>
                </a:r>
              </a:p>
            </p:txBody>
          </p:sp>
        </p:grpSp>
      </p:grpSp>
      <p:grpSp>
        <p:nvGrpSpPr>
          <p:cNvPr id="256" name="Group 313"/>
          <p:cNvGrpSpPr/>
          <p:nvPr/>
        </p:nvGrpSpPr>
        <p:grpSpPr>
          <a:xfrm>
            <a:off x="5440680" y="4389120"/>
            <a:ext cx="3200400" cy="888486"/>
            <a:chOff x="5440680" y="4389120"/>
            <a:chExt cx="3200400" cy="888486"/>
          </a:xfrm>
        </p:grpSpPr>
        <p:grpSp>
          <p:nvGrpSpPr>
            <p:cNvPr id="257" name="Group 145"/>
            <p:cNvGrpSpPr/>
            <p:nvPr/>
          </p:nvGrpSpPr>
          <p:grpSpPr>
            <a:xfrm>
              <a:off x="5440680" y="4389120"/>
              <a:ext cx="3200400" cy="156966"/>
              <a:chOff x="2468880" y="985266"/>
              <a:chExt cx="3200400" cy="156966"/>
            </a:xfrm>
          </p:grpSpPr>
          <p:grpSp>
            <p:nvGrpSpPr>
              <p:cNvPr id="260" name="Group 26"/>
              <p:cNvGrpSpPr/>
              <p:nvPr/>
            </p:nvGrpSpPr>
            <p:grpSpPr>
              <a:xfrm>
                <a:off x="2468880" y="985266"/>
                <a:ext cx="3200400" cy="137160"/>
                <a:chOff x="2468880" y="1143000"/>
                <a:chExt cx="3200400" cy="137160"/>
              </a:xfrm>
            </p:grpSpPr>
            <p:grpSp>
              <p:nvGrpSpPr>
                <p:cNvPr id="264" name="Group 25"/>
                <p:cNvGrpSpPr/>
                <p:nvPr/>
              </p:nvGrpSpPr>
              <p:grpSpPr>
                <a:xfrm>
                  <a:off x="2560320" y="1143000"/>
                  <a:ext cx="137160" cy="137160"/>
                  <a:chOff x="1828800" y="914400"/>
                  <a:chExt cx="137160" cy="137160"/>
                </a:xfrm>
              </p:grpSpPr>
              <p:sp>
                <p:nvSpPr>
                  <p:cNvPr id="358" name="Rectangle 1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1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7" name="Rectangle 1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5" name="Group 23"/>
              <p:cNvGrpSpPr/>
              <p:nvPr/>
            </p:nvGrpSpPr>
            <p:grpSpPr>
              <a:xfrm>
                <a:off x="2468880" y="985266"/>
                <a:ext cx="3200400" cy="156966"/>
                <a:chOff x="2468880" y="731520"/>
                <a:chExt cx="3200400" cy="156966"/>
              </a:xfrm>
            </p:grpSpPr>
            <p:sp>
              <p:nvSpPr>
                <p:cNvPr id="354" name="Rectangle 1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55" name="Rectangle 1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like me too much (Harrison)</a:t>
                  </a:r>
                </a:p>
              </p:txBody>
            </p:sp>
          </p:grpSp>
        </p:grpSp>
        <p:grpSp>
          <p:nvGrpSpPr>
            <p:cNvPr id="268" name="Group 145"/>
            <p:cNvGrpSpPr/>
            <p:nvPr/>
          </p:nvGrpSpPr>
          <p:grpSpPr>
            <a:xfrm>
              <a:off x="5440680" y="4572000"/>
              <a:ext cx="3200400" cy="156966"/>
              <a:chOff x="2468880" y="985266"/>
              <a:chExt cx="3200400" cy="156966"/>
            </a:xfrm>
          </p:grpSpPr>
          <p:grpSp>
            <p:nvGrpSpPr>
              <p:cNvPr id="272" name="Group 26"/>
              <p:cNvGrpSpPr/>
              <p:nvPr/>
            </p:nvGrpSpPr>
            <p:grpSpPr>
              <a:xfrm>
                <a:off x="2468880" y="985266"/>
                <a:ext cx="3200400" cy="137160"/>
                <a:chOff x="2468880" y="1143000"/>
                <a:chExt cx="3200400" cy="137160"/>
              </a:xfrm>
            </p:grpSpPr>
            <p:grpSp>
              <p:nvGrpSpPr>
                <p:cNvPr id="273" name="Group 25"/>
                <p:cNvGrpSpPr/>
                <p:nvPr/>
              </p:nvGrpSpPr>
              <p:grpSpPr>
                <a:xfrm>
                  <a:off x="2560320" y="1143000"/>
                  <a:ext cx="137160" cy="137160"/>
                  <a:chOff x="1828800" y="914400"/>
                  <a:chExt cx="137160" cy="137160"/>
                </a:xfrm>
              </p:grpSpPr>
              <p:sp>
                <p:nvSpPr>
                  <p:cNvPr id="350" name="Rectangle 34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9" name="Rectangle 34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74" name="Group 23"/>
              <p:cNvGrpSpPr/>
              <p:nvPr/>
            </p:nvGrpSpPr>
            <p:grpSpPr>
              <a:xfrm>
                <a:off x="2468880" y="985266"/>
                <a:ext cx="3200400" cy="156966"/>
                <a:chOff x="2468880" y="731520"/>
                <a:chExt cx="3200400" cy="156966"/>
              </a:xfrm>
            </p:grpSpPr>
            <p:sp>
              <p:nvSpPr>
                <p:cNvPr id="346" name="Rectangle 34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47" name="Rectangle 34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Tell me what you see</a:t>
                  </a:r>
                </a:p>
              </p:txBody>
            </p:sp>
          </p:grpSp>
        </p:grpSp>
        <p:grpSp>
          <p:nvGrpSpPr>
            <p:cNvPr id="277" name="Group 145"/>
            <p:cNvGrpSpPr/>
            <p:nvPr/>
          </p:nvGrpSpPr>
          <p:grpSpPr>
            <a:xfrm>
              <a:off x="5440680" y="4754880"/>
              <a:ext cx="3200400" cy="156966"/>
              <a:chOff x="2468880" y="985266"/>
              <a:chExt cx="3200400" cy="156966"/>
            </a:xfrm>
          </p:grpSpPr>
          <p:grpSp>
            <p:nvGrpSpPr>
              <p:cNvPr id="281" name="Group 26"/>
              <p:cNvGrpSpPr/>
              <p:nvPr/>
            </p:nvGrpSpPr>
            <p:grpSpPr>
              <a:xfrm>
                <a:off x="2468880" y="985266"/>
                <a:ext cx="3200400" cy="137160"/>
                <a:chOff x="2468880" y="1143000"/>
                <a:chExt cx="3200400" cy="137160"/>
              </a:xfrm>
            </p:grpSpPr>
            <p:grpSp>
              <p:nvGrpSpPr>
                <p:cNvPr id="282" name="Group 25"/>
                <p:cNvGrpSpPr/>
                <p:nvPr/>
              </p:nvGrpSpPr>
              <p:grpSpPr>
                <a:xfrm>
                  <a:off x="2560320" y="1143000"/>
                  <a:ext cx="137160" cy="137160"/>
                  <a:chOff x="1828800" y="914400"/>
                  <a:chExt cx="137160" cy="137160"/>
                </a:xfrm>
              </p:grpSpPr>
              <p:sp>
                <p:nvSpPr>
                  <p:cNvPr id="342" name="Rectangle 34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1" name="Rectangle 340"/>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83" name="Group 23"/>
              <p:cNvGrpSpPr/>
              <p:nvPr/>
            </p:nvGrpSpPr>
            <p:grpSpPr>
              <a:xfrm>
                <a:off x="2468880" y="985266"/>
                <a:ext cx="3200400" cy="156966"/>
                <a:chOff x="2468880" y="731520"/>
                <a:chExt cx="3200400" cy="156966"/>
              </a:xfrm>
            </p:grpSpPr>
            <p:sp>
              <p:nvSpPr>
                <p:cNvPr id="338" name="Rectangle 33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39" name="Rectangle 33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I’ve just seen a face</a:t>
                  </a:r>
                </a:p>
              </p:txBody>
            </p:sp>
          </p:grpSp>
        </p:grpSp>
        <p:grpSp>
          <p:nvGrpSpPr>
            <p:cNvPr id="287" name="Group 145"/>
            <p:cNvGrpSpPr/>
            <p:nvPr/>
          </p:nvGrpSpPr>
          <p:grpSpPr>
            <a:xfrm>
              <a:off x="5440680" y="4937760"/>
              <a:ext cx="3200400" cy="156966"/>
              <a:chOff x="2468880" y="985266"/>
              <a:chExt cx="3200400" cy="156966"/>
            </a:xfrm>
          </p:grpSpPr>
          <p:grpSp>
            <p:nvGrpSpPr>
              <p:cNvPr id="292" name="Group 26"/>
              <p:cNvGrpSpPr/>
              <p:nvPr/>
            </p:nvGrpSpPr>
            <p:grpSpPr>
              <a:xfrm>
                <a:off x="2468880" y="985266"/>
                <a:ext cx="3200400" cy="137160"/>
                <a:chOff x="2468880" y="1143000"/>
                <a:chExt cx="3200400" cy="137160"/>
              </a:xfrm>
            </p:grpSpPr>
            <p:grpSp>
              <p:nvGrpSpPr>
                <p:cNvPr id="293" name="Group 25"/>
                <p:cNvGrpSpPr/>
                <p:nvPr/>
              </p:nvGrpSpPr>
              <p:grpSpPr>
                <a:xfrm>
                  <a:off x="2560320" y="1143000"/>
                  <a:ext cx="137160" cy="137160"/>
                  <a:chOff x="1828800" y="914400"/>
                  <a:chExt cx="137160" cy="137160"/>
                </a:xfrm>
              </p:grpSpPr>
              <p:sp>
                <p:nvSpPr>
                  <p:cNvPr id="334" name="Rectangle 33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3" name="Rectangle 33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94" name="Group 23"/>
              <p:cNvGrpSpPr/>
              <p:nvPr/>
            </p:nvGrpSpPr>
            <p:grpSpPr>
              <a:xfrm>
                <a:off x="2468880" y="985266"/>
                <a:ext cx="3200400" cy="156966"/>
                <a:chOff x="2468880" y="731520"/>
                <a:chExt cx="3200400" cy="156966"/>
              </a:xfrm>
            </p:grpSpPr>
            <p:sp>
              <p:nvSpPr>
                <p:cNvPr id="330" name="Rectangle 329"/>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31" name="Rectangle 330"/>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Yesterday</a:t>
                  </a:r>
                </a:p>
              </p:txBody>
            </p:sp>
          </p:grpSp>
        </p:grpSp>
        <p:grpSp>
          <p:nvGrpSpPr>
            <p:cNvPr id="297" name="Group 145"/>
            <p:cNvGrpSpPr/>
            <p:nvPr/>
          </p:nvGrpSpPr>
          <p:grpSpPr>
            <a:xfrm>
              <a:off x="5440680" y="5120640"/>
              <a:ext cx="3200400" cy="156966"/>
              <a:chOff x="2468880" y="985266"/>
              <a:chExt cx="3200400" cy="156966"/>
            </a:xfrm>
          </p:grpSpPr>
          <p:grpSp>
            <p:nvGrpSpPr>
              <p:cNvPr id="304" name="Group 26"/>
              <p:cNvGrpSpPr/>
              <p:nvPr/>
            </p:nvGrpSpPr>
            <p:grpSpPr>
              <a:xfrm>
                <a:off x="2468880" y="985266"/>
                <a:ext cx="3200400" cy="137160"/>
                <a:chOff x="2468880" y="1143000"/>
                <a:chExt cx="3200400" cy="137160"/>
              </a:xfrm>
            </p:grpSpPr>
            <p:grpSp>
              <p:nvGrpSpPr>
                <p:cNvPr id="305" name="Group 25"/>
                <p:cNvGrpSpPr/>
                <p:nvPr/>
              </p:nvGrpSpPr>
              <p:grpSpPr>
                <a:xfrm>
                  <a:off x="2560320" y="1143000"/>
                  <a:ext cx="137160" cy="137160"/>
                  <a:chOff x="1828800" y="914400"/>
                  <a:chExt cx="137160" cy="137160"/>
                </a:xfrm>
              </p:grpSpPr>
              <p:sp>
                <p:nvSpPr>
                  <p:cNvPr id="326" name="Rectangle 32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5" name="Rectangle 32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06" name="Group 23"/>
              <p:cNvGrpSpPr/>
              <p:nvPr/>
            </p:nvGrpSpPr>
            <p:grpSpPr>
              <a:xfrm>
                <a:off x="2468880" y="985266"/>
                <a:ext cx="3200400" cy="156966"/>
                <a:chOff x="2468880" y="731520"/>
                <a:chExt cx="3200400" cy="156966"/>
              </a:xfrm>
            </p:grpSpPr>
            <p:sp>
              <p:nvSpPr>
                <p:cNvPr id="322" name="Rectangle 321"/>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23" name="Rectangle 322"/>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Dizzy Miss </a:t>
                  </a:r>
                  <a:r>
                    <a:rPr lang="en-US" sz="600" dirty="0" err="1" smtClean="0">
                      <a:solidFill>
                        <a:schemeClr val="tx1"/>
                      </a:solidFill>
                      <a:latin typeface="Arial" pitchFamily="34" charset="0"/>
                      <a:cs typeface="Arial" pitchFamily="34" charset="0"/>
                    </a:rPr>
                    <a:t>Lizzy</a:t>
                  </a:r>
                  <a:r>
                    <a:rPr lang="en-US" sz="600" dirty="0" smtClean="0">
                      <a:solidFill>
                        <a:schemeClr val="tx1"/>
                      </a:solidFill>
                      <a:latin typeface="Arial" pitchFamily="34" charset="0"/>
                      <a:cs typeface="Arial" pitchFamily="34" charset="0"/>
                    </a:rPr>
                    <a:t> (Williams)</a:t>
                  </a:r>
                </a:p>
              </p:txBody>
            </p:sp>
          </p:grpSp>
        </p:grpSp>
      </p:grpSp>
      <p:grpSp>
        <p:nvGrpSpPr>
          <p:cNvPr id="307" name="Group 166"/>
          <p:cNvGrpSpPr/>
          <p:nvPr/>
        </p:nvGrpSpPr>
        <p:grpSpPr>
          <a:xfrm>
            <a:off x="320040" y="2194560"/>
            <a:ext cx="4754880" cy="137160"/>
            <a:chOff x="2468880" y="985266"/>
            <a:chExt cx="4754880" cy="137160"/>
          </a:xfrm>
        </p:grpSpPr>
        <p:grpSp>
          <p:nvGrpSpPr>
            <p:cNvPr id="310" name="Group 26"/>
            <p:cNvGrpSpPr/>
            <p:nvPr/>
          </p:nvGrpSpPr>
          <p:grpSpPr>
            <a:xfrm>
              <a:off x="2468880" y="985266"/>
              <a:ext cx="4206240" cy="137160"/>
              <a:chOff x="2468880" y="1143000"/>
              <a:chExt cx="4206240" cy="137160"/>
            </a:xfrm>
          </p:grpSpPr>
          <p:grpSp>
            <p:nvGrpSpPr>
              <p:cNvPr id="314" name="Group 25"/>
              <p:cNvGrpSpPr/>
              <p:nvPr/>
            </p:nvGrpSpPr>
            <p:grpSpPr>
              <a:xfrm>
                <a:off x="2560320" y="1143000"/>
                <a:ext cx="137160" cy="137160"/>
                <a:chOff x="1828800" y="914400"/>
                <a:chExt cx="137160" cy="137160"/>
              </a:xfrm>
            </p:grpSpPr>
            <p:sp>
              <p:nvSpPr>
                <p:cNvPr id="319" name="Rectangle 31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8" name="Rectangle 317"/>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17" name="Group 23"/>
            <p:cNvGrpSpPr/>
            <p:nvPr/>
          </p:nvGrpSpPr>
          <p:grpSpPr>
            <a:xfrm>
              <a:off x="2468880" y="985266"/>
              <a:ext cx="4754880" cy="137160"/>
              <a:chOff x="2468880" y="731520"/>
              <a:chExt cx="4754880" cy="137160"/>
            </a:xfrm>
          </p:grpSpPr>
          <p:sp>
            <p:nvSpPr>
              <p:cNvPr id="315" name="Rectangle 314"/>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16" name="Rectangle 31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321" name="Group 320"/>
          <p:cNvGrpSpPr/>
          <p:nvPr/>
        </p:nvGrpSpPr>
        <p:grpSpPr>
          <a:xfrm>
            <a:off x="320040" y="5669280"/>
            <a:ext cx="4754880" cy="320040"/>
            <a:chOff x="274320" y="2743200"/>
            <a:chExt cx="4754880" cy="320040"/>
          </a:xfrm>
        </p:grpSpPr>
        <p:grpSp>
          <p:nvGrpSpPr>
            <p:cNvPr id="324" name="Group 16"/>
            <p:cNvGrpSpPr/>
            <p:nvPr/>
          </p:nvGrpSpPr>
          <p:grpSpPr>
            <a:xfrm>
              <a:off x="274320" y="2743200"/>
              <a:ext cx="4754880" cy="320040"/>
              <a:chOff x="274320" y="274320"/>
              <a:chExt cx="4754880" cy="320040"/>
            </a:xfrm>
          </p:grpSpPr>
          <p:sp>
            <p:nvSpPr>
              <p:cNvPr id="336" name="Rectangle 335"/>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337" name="Rectangle 336"/>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340" name="Rectangle 339"/>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44" name="Rectangle 343"/>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328" name="Group 55"/>
            <p:cNvGrpSpPr/>
            <p:nvPr/>
          </p:nvGrpSpPr>
          <p:grpSpPr>
            <a:xfrm>
              <a:off x="365760" y="2802119"/>
              <a:ext cx="202203" cy="202203"/>
              <a:chOff x="1169397" y="2906757"/>
              <a:chExt cx="202203" cy="202203"/>
            </a:xfrm>
          </p:grpSpPr>
          <p:sp>
            <p:nvSpPr>
              <p:cNvPr id="329" name="Cross 328"/>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Cross 331"/>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66"/>
          <p:cNvGrpSpPr/>
          <p:nvPr/>
        </p:nvGrpSpPr>
        <p:grpSpPr>
          <a:xfrm>
            <a:off x="320040" y="2377440"/>
            <a:ext cx="4754880" cy="137160"/>
            <a:chOff x="2468880" y="985266"/>
            <a:chExt cx="4754880" cy="137160"/>
          </a:xfrm>
        </p:grpSpPr>
        <p:grpSp>
          <p:nvGrpSpPr>
            <p:cNvPr id="12" name="Group 26"/>
            <p:cNvGrpSpPr/>
            <p:nvPr/>
          </p:nvGrpSpPr>
          <p:grpSpPr>
            <a:xfrm>
              <a:off x="2468880" y="985266"/>
              <a:ext cx="4206240" cy="137160"/>
              <a:chOff x="2468880" y="1143000"/>
              <a:chExt cx="4206240" cy="137160"/>
            </a:xfrm>
          </p:grpSpPr>
          <p:grpSp>
            <p:nvGrpSpPr>
              <p:cNvPr id="13" name="Group 25"/>
              <p:cNvGrpSpPr/>
              <p:nvPr/>
            </p:nvGrpSpPr>
            <p:grpSpPr>
              <a:xfrm>
                <a:off x="2560320" y="1143000"/>
                <a:ext cx="137160" cy="137160"/>
                <a:chOff x="1828800" y="914400"/>
                <a:chExt cx="137160" cy="137160"/>
              </a:xfrm>
            </p:grpSpPr>
            <p:sp>
              <p:nvSpPr>
                <p:cNvPr id="139" name="Rectangle 13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Rectangle 137"/>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4" name="Group 23"/>
            <p:cNvGrpSpPr/>
            <p:nvPr/>
          </p:nvGrpSpPr>
          <p:grpSpPr>
            <a:xfrm>
              <a:off x="2468880" y="985266"/>
              <a:ext cx="4754880" cy="137160"/>
              <a:chOff x="2468880" y="731520"/>
              <a:chExt cx="4754880" cy="137160"/>
            </a:xfrm>
          </p:grpSpPr>
          <p:sp>
            <p:nvSpPr>
              <p:cNvPr id="135" name="Rectangle 134"/>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36" name="Rectangle 13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grpSp>
        <p:nvGrpSpPr>
          <p:cNvPr id="16" name="Group 18"/>
          <p:cNvGrpSpPr>
            <a:grpSpLocks/>
          </p:cNvGrpSpPr>
          <p:nvPr/>
        </p:nvGrpSpPr>
        <p:grpSpPr bwMode="auto">
          <a:xfrm>
            <a:off x="5303520" y="914400"/>
            <a:ext cx="3473450" cy="776287"/>
            <a:chOff x="2834640" y="274320"/>
            <a:chExt cx="3474720" cy="777240"/>
          </a:xfrm>
        </p:grpSpPr>
        <p:grpSp>
          <p:nvGrpSpPr>
            <p:cNvPr id="17" name="Group 46"/>
            <p:cNvGrpSpPr>
              <a:grpSpLocks/>
            </p:cNvGrpSpPr>
            <p:nvPr/>
          </p:nvGrpSpPr>
          <p:grpSpPr bwMode="auto">
            <a:xfrm>
              <a:off x="3109378" y="274320"/>
              <a:ext cx="2925244" cy="136692"/>
              <a:chOff x="3109378" y="2743200"/>
              <a:chExt cx="2925244" cy="136692"/>
            </a:xfrm>
          </p:grpSpPr>
          <p:sp>
            <p:nvSpPr>
              <p:cNvPr id="161"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62"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63"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42" name="TextBox 141"/>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8" name="Group 20"/>
            <p:cNvGrpSpPr>
              <a:grpSpLocks/>
            </p:cNvGrpSpPr>
            <p:nvPr/>
          </p:nvGrpSpPr>
          <p:grpSpPr bwMode="auto">
            <a:xfrm>
              <a:off x="2834640" y="868774"/>
              <a:ext cx="3474720" cy="136692"/>
              <a:chOff x="2560321" y="2472784"/>
              <a:chExt cx="4206240" cy="136692"/>
            </a:xfrm>
          </p:grpSpPr>
          <p:sp>
            <p:nvSpPr>
              <p:cNvPr id="15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59"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9" name="Group 19"/>
            <p:cNvGrpSpPr>
              <a:grpSpLocks/>
            </p:cNvGrpSpPr>
            <p:nvPr/>
          </p:nvGrpSpPr>
          <p:grpSpPr bwMode="auto">
            <a:xfrm>
              <a:off x="2880695" y="503200"/>
              <a:ext cx="3382612" cy="319478"/>
              <a:chOff x="2743535" y="2841587"/>
              <a:chExt cx="3382612" cy="319478"/>
            </a:xfrm>
          </p:grpSpPr>
          <p:sp>
            <p:nvSpPr>
              <p:cNvPr id="145" name="TextBox 144"/>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20" name="Group 18"/>
              <p:cNvGrpSpPr>
                <a:grpSpLocks/>
              </p:cNvGrpSpPr>
              <p:nvPr/>
            </p:nvGrpSpPr>
            <p:grpSpPr bwMode="auto">
              <a:xfrm>
                <a:off x="2743535" y="2841587"/>
                <a:ext cx="3382612" cy="319478"/>
                <a:chOff x="2880695" y="2834920"/>
                <a:chExt cx="3382612" cy="319478"/>
              </a:xfrm>
            </p:grpSpPr>
            <p:grpSp>
              <p:nvGrpSpPr>
                <p:cNvPr id="21" name="Group 14"/>
                <p:cNvGrpSpPr>
                  <a:grpSpLocks/>
                </p:cNvGrpSpPr>
                <p:nvPr/>
              </p:nvGrpSpPr>
              <p:grpSpPr bwMode="auto">
                <a:xfrm>
                  <a:off x="2880695" y="2834920"/>
                  <a:ext cx="3382612" cy="136692"/>
                  <a:chOff x="3155015" y="2834920"/>
                  <a:chExt cx="3382612" cy="136692"/>
                </a:xfrm>
              </p:grpSpPr>
              <p:sp>
                <p:nvSpPr>
                  <p:cNvPr id="152" name="TextBox 151"/>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53" name="TextBox 152"/>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Help!</a:t>
                    </a:r>
                    <a:endParaRPr lang="en-US" sz="600" dirty="0">
                      <a:solidFill>
                        <a:schemeClr val="tx1"/>
                      </a:solidFill>
                      <a:latin typeface="Arial" pitchFamily="34" charset="0"/>
                      <a:cs typeface="Arial" pitchFamily="34" charset="0"/>
                    </a:endParaRPr>
                  </a:p>
                </p:txBody>
              </p:sp>
            </p:grpSp>
            <p:grpSp>
              <p:nvGrpSpPr>
                <p:cNvPr id="22" name="Group 15"/>
                <p:cNvGrpSpPr>
                  <a:grpSpLocks/>
                </p:cNvGrpSpPr>
                <p:nvPr/>
              </p:nvGrpSpPr>
              <p:grpSpPr bwMode="auto">
                <a:xfrm>
                  <a:off x="2880695" y="3017706"/>
                  <a:ext cx="3382612" cy="136692"/>
                  <a:chOff x="3155015" y="2834826"/>
                  <a:chExt cx="3382612" cy="136692"/>
                </a:xfrm>
              </p:grpSpPr>
              <p:sp>
                <p:nvSpPr>
                  <p:cNvPr id="149" name="TextBox 148"/>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50" name="TextBox 149"/>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23" name="Group 233"/>
          <p:cNvGrpSpPr/>
          <p:nvPr/>
        </p:nvGrpSpPr>
        <p:grpSpPr>
          <a:xfrm>
            <a:off x="5303520" y="1828800"/>
            <a:ext cx="3474720" cy="3931920"/>
            <a:chOff x="2743200" y="274320"/>
            <a:chExt cx="3474720" cy="3931920"/>
          </a:xfrm>
        </p:grpSpPr>
        <p:sp>
          <p:nvSpPr>
            <p:cNvPr id="165" name="Rectangle 13"/>
            <p:cNvSpPr/>
            <p:nvPr/>
          </p:nvSpPr>
          <p:spPr>
            <a:xfrm>
              <a:off x="2743200" y="274320"/>
              <a:ext cx="3474720" cy="3931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4" name="Group 15"/>
            <p:cNvGrpSpPr/>
            <p:nvPr/>
          </p:nvGrpSpPr>
          <p:grpSpPr>
            <a:xfrm>
              <a:off x="2788920" y="320040"/>
              <a:ext cx="3383280" cy="184785"/>
              <a:chOff x="2560320" y="960120"/>
              <a:chExt cx="5160937" cy="184785"/>
            </a:xfrm>
          </p:grpSpPr>
          <p:sp>
            <p:nvSpPr>
              <p:cNvPr id="168" name="Rectangle 167"/>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169" name="Rectangle 168"/>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1" name="Group 154"/>
          <p:cNvGrpSpPr/>
          <p:nvPr/>
        </p:nvGrpSpPr>
        <p:grpSpPr>
          <a:xfrm>
            <a:off x="5303520" y="5806440"/>
            <a:ext cx="3474720" cy="502920"/>
            <a:chOff x="5303520" y="5806440"/>
            <a:chExt cx="3474720" cy="502920"/>
          </a:xfrm>
        </p:grpSpPr>
        <p:grpSp>
          <p:nvGrpSpPr>
            <p:cNvPr id="226" name="Group 87"/>
            <p:cNvGrpSpPr/>
            <p:nvPr/>
          </p:nvGrpSpPr>
          <p:grpSpPr>
            <a:xfrm>
              <a:off x="5303520" y="5806440"/>
              <a:ext cx="3474720" cy="502920"/>
              <a:chOff x="2514600" y="914400"/>
              <a:chExt cx="4343400" cy="502920"/>
            </a:xfrm>
          </p:grpSpPr>
          <p:sp>
            <p:nvSpPr>
              <p:cNvPr id="209"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27" name="Group 15"/>
              <p:cNvGrpSpPr/>
              <p:nvPr/>
            </p:nvGrpSpPr>
            <p:grpSpPr>
              <a:xfrm>
                <a:off x="2560320" y="960120"/>
                <a:ext cx="4240530" cy="184785"/>
                <a:chOff x="2560320" y="960120"/>
                <a:chExt cx="4240530" cy="184785"/>
              </a:xfrm>
            </p:grpSpPr>
            <p:sp>
              <p:nvSpPr>
                <p:cNvPr id="211" name="Rectangle 210"/>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212" name="Rectangle 211"/>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sp>
          <p:nvSpPr>
            <p:cNvPr id="180" name="Rectangle 179"/>
            <p:cNvSpPr/>
            <p:nvPr/>
          </p:nvSpPr>
          <p:spPr>
            <a:xfrm>
              <a:off x="5303520" y="6263640"/>
              <a:ext cx="3474720" cy="4572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303520" y="6309360"/>
              <a:ext cx="3474720" cy="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97"/>
            <p:cNvGrpSpPr/>
            <p:nvPr/>
          </p:nvGrpSpPr>
          <p:grpSpPr>
            <a:xfrm>
              <a:off x="5394960" y="6080760"/>
              <a:ext cx="3291840" cy="137160"/>
              <a:chOff x="446817" y="2161735"/>
              <a:chExt cx="3291840" cy="137160"/>
            </a:xfrm>
          </p:grpSpPr>
          <p:sp>
            <p:nvSpPr>
              <p:cNvPr id="199" name="Rectangle 19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29" name="Group 52"/>
              <p:cNvGrpSpPr/>
              <p:nvPr/>
            </p:nvGrpSpPr>
            <p:grpSpPr>
              <a:xfrm>
                <a:off x="446817" y="2161735"/>
                <a:ext cx="3291840" cy="137160"/>
                <a:chOff x="274320" y="1600200"/>
                <a:chExt cx="3291840" cy="137160"/>
              </a:xfrm>
            </p:grpSpPr>
            <p:grpSp>
              <p:nvGrpSpPr>
                <p:cNvPr id="230" name="Group 11"/>
                <p:cNvGrpSpPr/>
                <p:nvPr/>
              </p:nvGrpSpPr>
              <p:grpSpPr>
                <a:xfrm>
                  <a:off x="274320" y="1600200"/>
                  <a:ext cx="3291840" cy="137160"/>
                  <a:chOff x="2468880" y="457200"/>
                  <a:chExt cx="3291840" cy="137160"/>
                </a:xfrm>
              </p:grpSpPr>
              <p:sp>
                <p:nvSpPr>
                  <p:cNvPr id="207" name="Rectangle 20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08" name="Rectangle 20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5"/>
                <p:cNvGrpSpPr/>
                <p:nvPr/>
              </p:nvGrpSpPr>
              <p:grpSpPr>
                <a:xfrm>
                  <a:off x="274320" y="1600200"/>
                  <a:ext cx="3291840" cy="137160"/>
                  <a:chOff x="274320" y="1828800"/>
                  <a:chExt cx="3291840" cy="137160"/>
                </a:xfrm>
              </p:grpSpPr>
              <p:sp>
                <p:nvSpPr>
                  <p:cNvPr id="205" name="Rectangle 20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0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Help!.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232" name="Group 193"/>
          <p:cNvGrpSpPr/>
          <p:nvPr/>
        </p:nvGrpSpPr>
        <p:grpSpPr>
          <a:xfrm>
            <a:off x="5394960" y="2103120"/>
            <a:ext cx="3291840" cy="3611880"/>
            <a:chOff x="4572000" y="1828800"/>
            <a:chExt cx="3291840" cy="3611880"/>
          </a:xfrm>
        </p:grpSpPr>
        <p:sp>
          <p:nvSpPr>
            <p:cNvPr id="214" name="Rectangle 213"/>
            <p:cNvSpPr/>
            <p:nvPr/>
          </p:nvSpPr>
          <p:spPr>
            <a:xfrm>
              <a:off x="4572000" y="1828800"/>
              <a:ext cx="3291840" cy="36118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233" name="Group 53"/>
            <p:cNvGrpSpPr/>
            <p:nvPr/>
          </p:nvGrpSpPr>
          <p:grpSpPr>
            <a:xfrm>
              <a:off x="4617720" y="1874520"/>
              <a:ext cx="3200400" cy="274320"/>
              <a:chOff x="1828800" y="1828800"/>
              <a:chExt cx="3200400" cy="274320"/>
            </a:xfrm>
          </p:grpSpPr>
          <p:sp>
            <p:nvSpPr>
              <p:cNvPr id="224" name="Rectangle 223"/>
              <p:cNvSpPr/>
              <p:nvPr/>
            </p:nvSpPr>
            <p:spPr>
              <a:xfrm>
                <a:off x="1828800" y="1828800"/>
                <a:ext cx="274320"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225" name="Rectangle 224"/>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latin typeface="Arial" pitchFamily="34" charset="0"/>
                    <a:cs typeface="Arial" pitchFamily="34" charset="0"/>
                  </a:rPr>
                  <a:t>Help!. </a:t>
                </a:r>
                <a:r>
                  <a:rPr lang="en-US" sz="700" dirty="0" smtClean="0">
                    <a:solidFill>
                      <a:schemeClr val="tx1">
                        <a:lumMod val="75000"/>
                        <a:lumOff val="25000"/>
                      </a:schemeClr>
                    </a:solidFill>
                    <a:latin typeface="Arial" pitchFamily="34" charset="0"/>
                    <a:cs typeface="Arial" pitchFamily="34" charset="0"/>
                  </a:rPr>
                  <a:t>The Beatles.</a:t>
                </a:r>
                <a:br>
                  <a:rPr lang="en-US" sz="700" dirty="0" smtClean="0">
                    <a:solidFill>
                      <a:schemeClr val="tx1">
                        <a:lumMod val="75000"/>
                        <a:lumOff val="25000"/>
                      </a:schemeClr>
                    </a:solidFill>
                    <a:latin typeface="Arial" pitchFamily="34" charset="0"/>
                    <a:cs typeface="Arial" pitchFamily="34" charset="0"/>
                  </a:rPr>
                </a:br>
                <a:r>
                  <a:rPr lang="en-US" sz="700" dirty="0" smtClean="0">
                    <a:solidFill>
                      <a:schemeClr val="tx1">
                        <a:lumMod val="75000"/>
                        <a:lumOff val="25000"/>
                      </a:schemeClr>
                    </a:solidFill>
                    <a:latin typeface="Arial" pitchFamily="34" charset="0"/>
                    <a:cs typeface="Arial" pitchFamily="34" charset="0"/>
                  </a:rPr>
                  <a:t>EMI/</a:t>
                </a:r>
                <a:r>
                  <a:rPr lang="en-US" sz="700" dirty="0" err="1" smtClean="0">
                    <a:solidFill>
                      <a:schemeClr val="tx1">
                        <a:lumMod val="75000"/>
                        <a:lumOff val="25000"/>
                      </a:schemeClr>
                    </a:solidFill>
                    <a:latin typeface="Arial" pitchFamily="34" charset="0"/>
                    <a:cs typeface="Arial" pitchFamily="34" charset="0"/>
                  </a:rPr>
                  <a:t>Parlophone</a:t>
                </a:r>
                <a:r>
                  <a:rPr lang="en-US" sz="700" dirty="0" smtClean="0">
                    <a:solidFill>
                      <a:schemeClr val="tx1">
                        <a:lumMod val="75000"/>
                        <a:lumOff val="25000"/>
                      </a:schemeClr>
                    </a:solidFill>
                    <a:latin typeface="Arial" pitchFamily="34" charset="0"/>
                    <a:cs typeface="Arial" pitchFamily="34" charset="0"/>
                  </a:rPr>
                  <a:t>, London, England (1965).</a:t>
                </a:r>
              </a:p>
            </p:txBody>
          </p:sp>
        </p:grpSp>
        <p:sp>
          <p:nvSpPr>
            <p:cNvPr id="216" name="Rectangle 215"/>
            <p:cNvSpPr/>
            <p:nvPr/>
          </p:nvSpPr>
          <p:spPr>
            <a:xfrm>
              <a:off x="4617720" y="52120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36" name="Group 10"/>
            <p:cNvGrpSpPr/>
            <p:nvPr/>
          </p:nvGrpSpPr>
          <p:grpSpPr>
            <a:xfrm>
              <a:off x="4572000" y="2194560"/>
              <a:ext cx="3291840" cy="137160"/>
              <a:chOff x="5349240" y="2194560"/>
              <a:chExt cx="3291840" cy="137160"/>
            </a:xfrm>
          </p:grpSpPr>
          <p:sp>
            <p:nvSpPr>
              <p:cNvPr id="220" name="Rectangle 219"/>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221" name="Rectangle 220"/>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a:t>
                </a:r>
                <a:r>
                  <a:rPr lang="en-US" sz="600" dirty="0" smtClean="0">
                    <a:solidFill>
                      <a:schemeClr val="bg1">
                        <a:lumMod val="50000"/>
                      </a:schemeClr>
                    </a:solidFill>
                    <a:latin typeface="Arial" pitchFamily="34" charset="0"/>
                    <a:cs typeface="Arial" pitchFamily="34" charset="0"/>
                  </a:rPr>
                  <a:t>content</a:t>
                </a:r>
                <a:r>
                  <a:rPr lang="en-US" sz="600" dirty="0" smtClean="0">
                    <a:solidFill>
                      <a:srgbClr val="003CB4"/>
                    </a:solidFill>
                    <a:latin typeface="Arial" pitchFamily="34" charset="0"/>
                    <a:cs typeface="Arial" pitchFamily="34" charset="0"/>
                  </a:rPr>
                  <a:t>  ::  everything</a:t>
                </a:r>
              </a:p>
            </p:txBody>
          </p:sp>
        </p:grpSp>
      </p:grpSp>
      <p:grpSp>
        <p:nvGrpSpPr>
          <p:cNvPr id="240" name="Group 162"/>
          <p:cNvGrpSpPr/>
          <p:nvPr/>
        </p:nvGrpSpPr>
        <p:grpSpPr>
          <a:xfrm>
            <a:off x="5440680" y="2743200"/>
            <a:ext cx="3200400" cy="888486"/>
            <a:chOff x="5440680" y="2743200"/>
            <a:chExt cx="3200400" cy="888486"/>
          </a:xfrm>
        </p:grpSpPr>
        <p:grpSp>
          <p:nvGrpSpPr>
            <p:cNvPr id="241" name="Group 145"/>
            <p:cNvGrpSpPr/>
            <p:nvPr/>
          </p:nvGrpSpPr>
          <p:grpSpPr>
            <a:xfrm>
              <a:off x="5440680" y="2743200"/>
              <a:ext cx="3200400" cy="156966"/>
              <a:chOff x="2468880" y="985266"/>
              <a:chExt cx="3200400" cy="156966"/>
            </a:xfrm>
          </p:grpSpPr>
          <p:grpSp>
            <p:nvGrpSpPr>
              <p:cNvPr id="244" name="Group 26"/>
              <p:cNvGrpSpPr/>
              <p:nvPr/>
            </p:nvGrpSpPr>
            <p:grpSpPr>
              <a:xfrm>
                <a:off x="2468880" y="985266"/>
                <a:ext cx="3200400" cy="137160"/>
                <a:chOff x="2468880" y="1143000"/>
                <a:chExt cx="3200400" cy="137160"/>
              </a:xfrm>
            </p:grpSpPr>
            <p:grpSp>
              <p:nvGrpSpPr>
                <p:cNvPr id="248" name="Group 25"/>
                <p:cNvGrpSpPr/>
                <p:nvPr/>
              </p:nvGrpSpPr>
              <p:grpSpPr>
                <a:xfrm>
                  <a:off x="2560320" y="1143000"/>
                  <a:ext cx="137160" cy="137160"/>
                  <a:chOff x="1828800" y="914400"/>
                  <a:chExt cx="137160" cy="137160"/>
                </a:xfrm>
              </p:grpSpPr>
              <p:sp>
                <p:nvSpPr>
                  <p:cNvPr id="270" name="Rectangle 26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Rectangle 26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9" name="Group 23"/>
              <p:cNvGrpSpPr/>
              <p:nvPr/>
            </p:nvGrpSpPr>
            <p:grpSpPr>
              <a:xfrm>
                <a:off x="2468880" y="985266"/>
                <a:ext cx="3200400" cy="156966"/>
                <a:chOff x="2468880" y="731520"/>
                <a:chExt cx="3200400" cy="156966"/>
              </a:xfrm>
            </p:grpSpPr>
            <p:sp>
              <p:nvSpPr>
                <p:cNvPr id="266" name="Rectangle 26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67" name="Rectangle 26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Help!</a:t>
                  </a:r>
                </a:p>
              </p:txBody>
            </p:sp>
          </p:grpSp>
        </p:grpSp>
        <p:grpSp>
          <p:nvGrpSpPr>
            <p:cNvPr id="252" name="Group 145"/>
            <p:cNvGrpSpPr/>
            <p:nvPr/>
          </p:nvGrpSpPr>
          <p:grpSpPr>
            <a:xfrm>
              <a:off x="5440680" y="2926080"/>
              <a:ext cx="3200400" cy="156966"/>
              <a:chOff x="2468880" y="985266"/>
              <a:chExt cx="3200400" cy="156966"/>
            </a:xfrm>
          </p:grpSpPr>
          <p:grpSp>
            <p:nvGrpSpPr>
              <p:cNvPr id="32" name="Group 26"/>
              <p:cNvGrpSpPr/>
              <p:nvPr/>
            </p:nvGrpSpPr>
            <p:grpSpPr>
              <a:xfrm>
                <a:off x="2468880" y="985266"/>
                <a:ext cx="3200400" cy="137160"/>
                <a:chOff x="2468880" y="1143000"/>
                <a:chExt cx="3200400" cy="137160"/>
              </a:xfrm>
            </p:grpSpPr>
            <p:grpSp>
              <p:nvGrpSpPr>
                <p:cNvPr id="33" name="Group 25"/>
                <p:cNvGrpSpPr/>
                <p:nvPr/>
              </p:nvGrpSpPr>
              <p:grpSpPr>
                <a:xfrm>
                  <a:off x="2560320" y="1143000"/>
                  <a:ext cx="137160" cy="137160"/>
                  <a:chOff x="1828800" y="914400"/>
                  <a:chExt cx="137160" cy="137160"/>
                </a:xfrm>
              </p:grpSpPr>
              <p:sp>
                <p:nvSpPr>
                  <p:cNvPr id="262" name="Rectangle 26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Rectangle 260"/>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4" name="Group 23"/>
              <p:cNvGrpSpPr/>
              <p:nvPr/>
            </p:nvGrpSpPr>
            <p:grpSpPr>
              <a:xfrm>
                <a:off x="2468880" y="985266"/>
                <a:ext cx="3200400" cy="156966"/>
                <a:chOff x="2468880" y="731520"/>
                <a:chExt cx="3200400" cy="156966"/>
              </a:xfrm>
            </p:grpSpPr>
            <p:sp>
              <p:nvSpPr>
                <p:cNvPr id="258" name="Rectangle 25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9" name="Rectangle 25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night before</a:t>
                  </a:r>
                </a:p>
              </p:txBody>
            </p:sp>
          </p:grpSp>
        </p:grpSp>
        <p:grpSp>
          <p:nvGrpSpPr>
            <p:cNvPr id="35" name="Group 145"/>
            <p:cNvGrpSpPr/>
            <p:nvPr/>
          </p:nvGrpSpPr>
          <p:grpSpPr>
            <a:xfrm>
              <a:off x="5440680" y="3108960"/>
              <a:ext cx="3200400" cy="156966"/>
              <a:chOff x="2468880" y="985266"/>
              <a:chExt cx="3200400" cy="156966"/>
            </a:xfrm>
          </p:grpSpPr>
          <p:grpSp>
            <p:nvGrpSpPr>
              <p:cNvPr id="36" name="Group 26"/>
              <p:cNvGrpSpPr/>
              <p:nvPr/>
            </p:nvGrpSpPr>
            <p:grpSpPr>
              <a:xfrm>
                <a:off x="2468880" y="985266"/>
                <a:ext cx="3200400" cy="137160"/>
                <a:chOff x="2468880" y="1143000"/>
                <a:chExt cx="3200400" cy="137160"/>
              </a:xfrm>
            </p:grpSpPr>
            <p:grpSp>
              <p:nvGrpSpPr>
                <p:cNvPr id="37" name="Group 25"/>
                <p:cNvGrpSpPr/>
                <p:nvPr/>
              </p:nvGrpSpPr>
              <p:grpSpPr>
                <a:xfrm>
                  <a:off x="2560320" y="1143000"/>
                  <a:ext cx="137160" cy="137160"/>
                  <a:chOff x="1828800" y="914400"/>
                  <a:chExt cx="137160" cy="137160"/>
                </a:xfrm>
              </p:grpSpPr>
              <p:sp>
                <p:nvSpPr>
                  <p:cNvPr id="254" name="Rectangle 25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3" name="Rectangle 25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8" name="Group 23"/>
              <p:cNvGrpSpPr/>
              <p:nvPr/>
            </p:nvGrpSpPr>
            <p:grpSpPr>
              <a:xfrm>
                <a:off x="2468880" y="985266"/>
                <a:ext cx="3200400" cy="156966"/>
                <a:chOff x="2468880" y="731520"/>
                <a:chExt cx="3200400" cy="156966"/>
              </a:xfrm>
            </p:grpSpPr>
            <p:sp>
              <p:nvSpPr>
                <p:cNvPr id="250" name="Rectangle 249"/>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1" name="Rectangle 250"/>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You’ve got to hide your love away</a:t>
                  </a:r>
                </a:p>
              </p:txBody>
            </p:sp>
          </p:grpSp>
        </p:grpSp>
        <p:grpSp>
          <p:nvGrpSpPr>
            <p:cNvPr id="39" name="Group 145"/>
            <p:cNvGrpSpPr/>
            <p:nvPr/>
          </p:nvGrpSpPr>
          <p:grpSpPr>
            <a:xfrm>
              <a:off x="5440680" y="3291840"/>
              <a:ext cx="3200400" cy="156966"/>
              <a:chOff x="2468880" y="985266"/>
              <a:chExt cx="3200400" cy="156966"/>
            </a:xfrm>
          </p:grpSpPr>
          <p:grpSp>
            <p:nvGrpSpPr>
              <p:cNvPr id="40" name="Group 26"/>
              <p:cNvGrpSpPr/>
              <p:nvPr/>
            </p:nvGrpSpPr>
            <p:grpSpPr>
              <a:xfrm>
                <a:off x="2468880" y="985266"/>
                <a:ext cx="3200400" cy="137160"/>
                <a:chOff x="2468880" y="1143000"/>
                <a:chExt cx="3200400" cy="137160"/>
              </a:xfrm>
            </p:grpSpPr>
            <p:grpSp>
              <p:nvGrpSpPr>
                <p:cNvPr id="41" name="Group 25"/>
                <p:cNvGrpSpPr/>
                <p:nvPr/>
              </p:nvGrpSpPr>
              <p:grpSpPr>
                <a:xfrm>
                  <a:off x="2560320" y="1143000"/>
                  <a:ext cx="137160" cy="137160"/>
                  <a:chOff x="1828800" y="914400"/>
                  <a:chExt cx="137160" cy="137160"/>
                </a:xfrm>
              </p:grpSpPr>
              <p:sp>
                <p:nvSpPr>
                  <p:cNvPr id="246" name="Rectangle 24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5" name="Rectangle 24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2" name="Group 23"/>
              <p:cNvGrpSpPr/>
              <p:nvPr/>
            </p:nvGrpSpPr>
            <p:grpSpPr>
              <a:xfrm>
                <a:off x="2468880" y="985266"/>
                <a:ext cx="3200400" cy="156966"/>
                <a:chOff x="2468880" y="731520"/>
                <a:chExt cx="3200400" cy="156966"/>
              </a:xfrm>
            </p:grpSpPr>
            <p:sp>
              <p:nvSpPr>
                <p:cNvPr id="242" name="Rectangle 241"/>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43" name="Rectangle 242"/>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 need you (Harrison)</a:t>
                  </a:r>
                </a:p>
              </p:txBody>
            </p:sp>
          </p:grpSp>
        </p:grpSp>
        <p:grpSp>
          <p:nvGrpSpPr>
            <p:cNvPr id="43" name="Group 145"/>
            <p:cNvGrpSpPr/>
            <p:nvPr/>
          </p:nvGrpSpPr>
          <p:grpSpPr>
            <a:xfrm>
              <a:off x="5440680" y="3474720"/>
              <a:ext cx="3200400" cy="156966"/>
              <a:chOff x="2468880" y="985266"/>
              <a:chExt cx="3200400" cy="156966"/>
            </a:xfrm>
          </p:grpSpPr>
          <p:grpSp>
            <p:nvGrpSpPr>
              <p:cNvPr id="44" name="Group 26"/>
              <p:cNvGrpSpPr/>
              <p:nvPr/>
            </p:nvGrpSpPr>
            <p:grpSpPr>
              <a:xfrm>
                <a:off x="2468880" y="985266"/>
                <a:ext cx="3200400" cy="137160"/>
                <a:chOff x="2468880" y="1143000"/>
                <a:chExt cx="3200400" cy="137160"/>
              </a:xfrm>
            </p:grpSpPr>
            <p:grpSp>
              <p:nvGrpSpPr>
                <p:cNvPr id="45" name="Group 25"/>
                <p:cNvGrpSpPr/>
                <p:nvPr/>
              </p:nvGrpSpPr>
              <p:grpSpPr>
                <a:xfrm>
                  <a:off x="2560320" y="1143000"/>
                  <a:ext cx="137160" cy="137160"/>
                  <a:chOff x="1828800" y="914400"/>
                  <a:chExt cx="137160" cy="137160"/>
                </a:xfrm>
              </p:grpSpPr>
              <p:sp>
                <p:nvSpPr>
                  <p:cNvPr id="238" name="Rectangle 23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7" name="Rectangle 23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6" name="Group 23"/>
              <p:cNvGrpSpPr/>
              <p:nvPr/>
            </p:nvGrpSpPr>
            <p:grpSpPr>
              <a:xfrm>
                <a:off x="2468880" y="985266"/>
                <a:ext cx="3200400" cy="156966"/>
                <a:chOff x="2468880" y="731520"/>
                <a:chExt cx="3200400" cy="156966"/>
              </a:xfrm>
            </p:grpSpPr>
            <p:sp>
              <p:nvSpPr>
                <p:cNvPr id="234" name="Rectangle 23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35" name="Rectangle 23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Another girl</a:t>
                  </a:r>
                </a:p>
              </p:txBody>
            </p:sp>
          </p:grpSp>
        </p:grpSp>
      </p:grpSp>
      <p:grpSp>
        <p:nvGrpSpPr>
          <p:cNvPr id="47" name="Group 145"/>
          <p:cNvGrpSpPr/>
          <p:nvPr/>
        </p:nvGrpSpPr>
        <p:grpSpPr>
          <a:xfrm>
            <a:off x="5440680" y="3657600"/>
            <a:ext cx="3200400" cy="156966"/>
            <a:chOff x="2468880" y="985266"/>
            <a:chExt cx="3200400" cy="156966"/>
          </a:xfrm>
        </p:grpSpPr>
        <p:grpSp>
          <p:nvGrpSpPr>
            <p:cNvPr id="48" name="Group 26"/>
            <p:cNvGrpSpPr/>
            <p:nvPr/>
          </p:nvGrpSpPr>
          <p:grpSpPr>
            <a:xfrm>
              <a:off x="2468880" y="985266"/>
              <a:ext cx="3200400" cy="137160"/>
              <a:chOff x="2468880" y="1143000"/>
              <a:chExt cx="3200400" cy="137160"/>
            </a:xfrm>
          </p:grpSpPr>
          <p:grpSp>
            <p:nvGrpSpPr>
              <p:cNvPr id="49" name="Group 25"/>
              <p:cNvGrpSpPr/>
              <p:nvPr/>
            </p:nvGrpSpPr>
            <p:grpSpPr>
              <a:xfrm>
                <a:off x="2560320" y="1143000"/>
                <a:ext cx="137160" cy="137160"/>
                <a:chOff x="1828800" y="914400"/>
                <a:chExt cx="137160" cy="137160"/>
              </a:xfrm>
            </p:grpSpPr>
            <p:sp>
              <p:nvSpPr>
                <p:cNvPr id="279" name="Rectangle 27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8" name="Rectangle 27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0" name="Group 23"/>
            <p:cNvGrpSpPr/>
            <p:nvPr/>
          </p:nvGrpSpPr>
          <p:grpSpPr>
            <a:xfrm>
              <a:off x="2468880" y="985266"/>
              <a:ext cx="3200400" cy="156966"/>
              <a:chOff x="2468880" y="731520"/>
              <a:chExt cx="3200400" cy="156966"/>
            </a:xfrm>
          </p:grpSpPr>
          <p:sp>
            <p:nvSpPr>
              <p:cNvPr id="275" name="Rectangle 27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6" name="Rectangle 27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You’re going to lose that girl</a:t>
                </a:r>
              </a:p>
            </p:txBody>
          </p:sp>
        </p:grpSp>
      </p:grpSp>
      <p:grpSp>
        <p:nvGrpSpPr>
          <p:cNvPr id="51" name="Group 145"/>
          <p:cNvGrpSpPr/>
          <p:nvPr/>
        </p:nvGrpSpPr>
        <p:grpSpPr>
          <a:xfrm>
            <a:off x="5440680" y="3840480"/>
            <a:ext cx="3200400" cy="156966"/>
            <a:chOff x="2468880" y="985266"/>
            <a:chExt cx="3200400" cy="156966"/>
          </a:xfrm>
        </p:grpSpPr>
        <p:grpSp>
          <p:nvGrpSpPr>
            <p:cNvPr id="52" name="Group 26"/>
            <p:cNvGrpSpPr/>
            <p:nvPr/>
          </p:nvGrpSpPr>
          <p:grpSpPr>
            <a:xfrm>
              <a:off x="2468880" y="985266"/>
              <a:ext cx="3200400" cy="137160"/>
              <a:chOff x="2468880" y="1143000"/>
              <a:chExt cx="3200400" cy="137160"/>
            </a:xfrm>
          </p:grpSpPr>
          <p:grpSp>
            <p:nvGrpSpPr>
              <p:cNvPr id="53" name="Group 25"/>
              <p:cNvGrpSpPr/>
              <p:nvPr/>
            </p:nvGrpSpPr>
            <p:grpSpPr>
              <a:xfrm>
                <a:off x="2560320" y="1143000"/>
                <a:ext cx="137160" cy="137160"/>
                <a:chOff x="1828800" y="914400"/>
                <a:chExt cx="137160" cy="137160"/>
              </a:xfrm>
            </p:grpSpPr>
            <p:sp>
              <p:nvSpPr>
                <p:cNvPr id="290" name="Rectangle 28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8" name="Rectangle 28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4" name="Group 23"/>
            <p:cNvGrpSpPr/>
            <p:nvPr/>
          </p:nvGrpSpPr>
          <p:grpSpPr>
            <a:xfrm>
              <a:off x="2468880" y="985266"/>
              <a:ext cx="3200400" cy="156966"/>
              <a:chOff x="2468880" y="731520"/>
              <a:chExt cx="3200400" cy="156966"/>
            </a:xfrm>
          </p:grpSpPr>
          <p:sp>
            <p:nvSpPr>
              <p:cNvPr id="285" name="Rectangle 28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86" name="Rectangle 28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Ticket to ride</a:t>
                </a:r>
              </a:p>
            </p:txBody>
          </p:sp>
        </p:grpSp>
      </p:grpSp>
      <p:grpSp>
        <p:nvGrpSpPr>
          <p:cNvPr id="55" name="Group 145"/>
          <p:cNvGrpSpPr/>
          <p:nvPr/>
        </p:nvGrpSpPr>
        <p:grpSpPr>
          <a:xfrm>
            <a:off x="5440680" y="4023360"/>
            <a:ext cx="3200400" cy="156966"/>
            <a:chOff x="2468880" y="985266"/>
            <a:chExt cx="3200400" cy="156966"/>
          </a:xfrm>
        </p:grpSpPr>
        <p:grpSp>
          <p:nvGrpSpPr>
            <p:cNvPr id="57" name="Group 26"/>
            <p:cNvGrpSpPr/>
            <p:nvPr/>
          </p:nvGrpSpPr>
          <p:grpSpPr>
            <a:xfrm>
              <a:off x="2468880" y="985266"/>
              <a:ext cx="3200400" cy="137160"/>
              <a:chOff x="2468880" y="1143000"/>
              <a:chExt cx="3200400" cy="137160"/>
            </a:xfrm>
          </p:grpSpPr>
          <p:grpSp>
            <p:nvGrpSpPr>
              <p:cNvPr id="58" name="Group 25"/>
              <p:cNvGrpSpPr/>
              <p:nvPr/>
            </p:nvGrpSpPr>
            <p:grpSpPr>
              <a:xfrm>
                <a:off x="2560320" y="1143000"/>
                <a:ext cx="137160" cy="137160"/>
                <a:chOff x="1828800" y="914400"/>
                <a:chExt cx="137160" cy="137160"/>
              </a:xfrm>
            </p:grpSpPr>
            <p:sp>
              <p:nvSpPr>
                <p:cNvPr id="299" name="Rectangle 29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8" name="Rectangle 29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9" name="Group 23"/>
            <p:cNvGrpSpPr/>
            <p:nvPr/>
          </p:nvGrpSpPr>
          <p:grpSpPr>
            <a:xfrm>
              <a:off x="2468880" y="985266"/>
              <a:ext cx="3200400" cy="156966"/>
              <a:chOff x="2468880" y="731520"/>
              <a:chExt cx="3200400" cy="156966"/>
            </a:xfrm>
          </p:grpSpPr>
          <p:sp>
            <p:nvSpPr>
              <p:cNvPr id="295" name="Rectangle 29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96" name="Rectangle 29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Act naturally (Russell and Morrison)</a:t>
                </a:r>
              </a:p>
            </p:txBody>
          </p:sp>
        </p:grpSp>
      </p:grpSp>
      <p:grpSp>
        <p:nvGrpSpPr>
          <p:cNvPr id="60" name="Group 145"/>
          <p:cNvGrpSpPr/>
          <p:nvPr/>
        </p:nvGrpSpPr>
        <p:grpSpPr>
          <a:xfrm>
            <a:off x="5440680" y="4206240"/>
            <a:ext cx="3200400" cy="156966"/>
            <a:chOff x="2468880" y="985266"/>
            <a:chExt cx="3200400" cy="156966"/>
          </a:xfrm>
        </p:grpSpPr>
        <p:grpSp>
          <p:nvGrpSpPr>
            <p:cNvPr id="61" name="Group 26"/>
            <p:cNvGrpSpPr/>
            <p:nvPr/>
          </p:nvGrpSpPr>
          <p:grpSpPr>
            <a:xfrm>
              <a:off x="2468880" y="985266"/>
              <a:ext cx="3200400" cy="137160"/>
              <a:chOff x="2468880" y="1143000"/>
              <a:chExt cx="3200400" cy="137160"/>
            </a:xfrm>
          </p:grpSpPr>
          <p:grpSp>
            <p:nvGrpSpPr>
              <p:cNvPr id="62" name="Group 25"/>
              <p:cNvGrpSpPr/>
              <p:nvPr/>
            </p:nvGrpSpPr>
            <p:grpSpPr>
              <a:xfrm>
                <a:off x="2560320" y="1143000"/>
                <a:ext cx="137160" cy="137160"/>
                <a:chOff x="1828800" y="914400"/>
                <a:chExt cx="137160" cy="137160"/>
              </a:xfrm>
            </p:grpSpPr>
            <p:sp>
              <p:nvSpPr>
                <p:cNvPr id="312" name="Rectangle 31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1" name="Rectangle 310"/>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3" name="Group 23"/>
            <p:cNvGrpSpPr/>
            <p:nvPr/>
          </p:nvGrpSpPr>
          <p:grpSpPr>
            <a:xfrm>
              <a:off x="2468880" y="985266"/>
              <a:ext cx="3200400" cy="156966"/>
              <a:chOff x="2468880" y="731520"/>
              <a:chExt cx="3200400" cy="156966"/>
            </a:xfrm>
          </p:grpSpPr>
          <p:sp>
            <p:nvSpPr>
              <p:cNvPr id="308" name="Rectangle 30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09" name="Rectangle 30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It’s only love</a:t>
                </a:r>
              </a:p>
            </p:txBody>
          </p:sp>
        </p:grpSp>
      </p:grpSp>
      <p:grpSp>
        <p:nvGrpSpPr>
          <p:cNvPr id="256" name="Group 313"/>
          <p:cNvGrpSpPr/>
          <p:nvPr/>
        </p:nvGrpSpPr>
        <p:grpSpPr>
          <a:xfrm>
            <a:off x="5440680" y="4389120"/>
            <a:ext cx="3200400" cy="888486"/>
            <a:chOff x="5440680" y="4389120"/>
            <a:chExt cx="3200400" cy="888486"/>
          </a:xfrm>
        </p:grpSpPr>
        <p:grpSp>
          <p:nvGrpSpPr>
            <p:cNvPr id="257" name="Group 145"/>
            <p:cNvGrpSpPr/>
            <p:nvPr/>
          </p:nvGrpSpPr>
          <p:grpSpPr>
            <a:xfrm>
              <a:off x="5440680" y="4389120"/>
              <a:ext cx="3200400" cy="156966"/>
              <a:chOff x="2468880" y="985266"/>
              <a:chExt cx="3200400" cy="156966"/>
            </a:xfrm>
          </p:grpSpPr>
          <p:grpSp>
            <p:nvGrpSpPr>
              <p:cNvPr id="260" name="Group 26"/>
              <p:cNvGrpSpPr/>
              <p:nvPr/>
            </p:nvGrpSpPr>
            <p:grpSpPr>
              <a:xfrm>
                <a:off x="2468880" y="985266"/>
                <a:ext cx="3200400" cy="137160"/>
                <a:chOff x="2468880" y="1143000"/>
                <a:chExt cx="3200400" cy="137160"/>
              </a:xfrm>
            </p:grpSpPr>
            <p:grpSp>
              <p:nvGrpSpPr>
                <p:cNvPr id="264" name="Group 25"/>
                <p:cNvGrpSpPr/>
                <p:nvPr/>
              </p:nvGrpSpPr>
              <p:grpSpPr>
                <a:xfrm>
                  <a:off x="2560320" y="1143000"/>
                  <a:ext cx="137160" cy="137160"/>
                  <a:chOff x="1828800" y="914400"/>
                  <a:chExt cx="137160" cy="137160"/>
                </a:xfrm>
              </p:grpSpPr>
              <p:sp>
                <p:nvSpPr>
                  <p:cNvPr id="358" name="Rectangle 1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1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7" name="Rectangle 1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5" name="Group 23"/>
              <p:cNvGrpSpPr/>
              <p:nvPr/>
            </p:nvGrpSpPr>
            <p:grpSpPr>
              <a:xfrm>
                <a:off x="2468880" y="985266"/>
                <a:ext cx="3200400" cy="156966"/>
                <a:chOff x="2468880" y="731520"/>
                <a:chExt cx="3200400" cy="156966"/>
              </a:xfrm>
            </p:grpSpPr>
            <p:sp>
              <p:nvSpPr>
                <p:cNvPr id="354" name="Rectangle 1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55" name="Rectangle 1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like me too much (Harrison)</a:t>
                  </a:r>
                </a:p>
              </p:txBody>
            </p:sp>
          </p:grpSp>
        </p:grpSp>
        <p:grpSp>
          <p:nvGrpSpPr>
            <p:cNvPr id="268" name="Group 145"/>
            <p:cNvGrpSpPr/>
            <p:nvPr/>
          </p:nvGrpSpPr>
          <p:grpSpPr>
            <a:xfrm>
              <a:off x="5440680" y="4572000"/>
              <a:ext cx="3200400" cy="156966"/>
              <a:chOff x="2468880" y="985266"/>
              <a:chExt cx="3200400" cy="156966"/>
            </a:xfrm>
          </p:grpSpPr>
          <p:grpSp>
            <p:nvGrpSpPr>
              <p:cNvPr id="272" name="Group 26"/>
              <p:cNvGrpSpPr/>
              <p:nvPr/>
            </p:nvGrpSpPr>
            <p:grpSpPr>
              <a:xfrm>
                <a:off x="2468880" y="985266"/>
                <a:ext cx="3200400" cy="137160"/>
                <a:chOff x="2468880" y="1143000"/>
                <a:chExt cx="3200400" cy="137160"/>
              </a:xfrm>
            </p:grpSpPr>
            <p:grpSp>
              <p:nvGrpSpPr>
                <p:cNvPr id="273" name="Group 25"/>
                <p:cNvGrpSpPr/>
                <p:nvPr/>
              </p:nvGrpSpPr>
              <p:grpSpPr>
                <a:xfrm>
                  <a:off x="2560320" y="1143000"/>
                  <a:ext cx="137160" cy="137160"/>
                  <a:chOff x="1828800" y="914400"/>
                  <a:chExt cx="137160" cy="137160"/>
                </a:xfrm>
              </p:grpSpPr>
              <p:sp>
                <p:nvSpPr>
                  <p:cNvPr id="350" name="Rectangle 34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9" name="Rectangle 34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74" name="Group 23"/>
              <p:cNvGrpSpPr/>
              <p:nvPr/>
            </p:nvGrpSpPr>
            <p:grpSpPr>
              <a:xfrm>
                <a:off x="2468880" y="985266"/>
                <a:ext cx="3200400" cy="156966"/>
                <a:chOff x="2468880" y="731520"/>
                <a:chExt cx="3200400" cy="156966"/>
              </a:xfrm>
            </p:grpSpPr>
            <p:sp>
              <p:nvSpPr>
                <p:cNvPr id="346" name="Rectangle 34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47" name="Rectangle 34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Tell me what you see</a:t>
                  </a:r>
                </a:p>
              </p:txBody>
            </p:sp>
          </p:grpSp>
        </p:grpSp>
        <p:grpSp>
          <p:nvGrpSpPr>
            <p:cNvPr id="277" name="Group 145"/>
            <p:cNvGrpSpPr/>
            <p:nvPr/>
          </p:nvGrpSpPr>
          <p:grpSpPr>
            <a:xfrm>
              <a:off x="5440680" y="4754880"/>
              <a:ext cx="3200400" cy="156966"/>
              <a:chOff x="2468880" y="985266"/>
              <a:chExt cx="3200400" cy="156966"/>
            </a:xfrm>
          </p:grpSpPr>
          <p:grpSp>
            <p:nvGrpSpPr>
              <p:cNvPr id="281" name="Group 26"/>
              <p:cNvGrpSpPr/>
              <p:nvPr/>
            </p:nvGrpSpPr>
            <p:grpSpPr>
              <a:xfrm>
                <a:off x="2468880" y="985266"/>
                <a:ext cx="3200400" cy="137160"/>
                <a:chOff x="2468880" y="1143000"/>
                <a:chExt cx="3200400" cy="137160"/>
              </a:xfrm>
            </p:grpSpPr>
            <p:grpSp>
              <p:nvGrpSpPr>
                <p:cNvPr id="282" name="Group 25"/>
                <p:cNvGrpSpPr/>
                <p:nvPr/>
              </p:nvGrpSpPr>
              <p:grpSpPr>
                <a:xfrm>
                  <a:off x="2560320" y="1143000"/>
                  <a:ext cx="137160" cy="137160"/>
                  <a:chOff x="1828800" y="914400"/>
                  <a:chExt cx="137160" cy="137160"/>
                </a:xfrm>
              </p:grpSpPr>
              <p:sp>
                <p:nvSpPr>
                  <p:cNvPr id="342" name="Rectangle 34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1" name="Rectangle 340"/>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83" name="Group 23"/>
              <p:cNvGrpSpPr/>
              <p:nvPr/>
            </p:nvGrpSpPr>
            <p:grpSpPr>
              <a:xfrm>
                <a:off x="2468880" y="985266"/>
                <a:ext cx="3200400" cy="156966"/>
                <a:chOff x="2468880" y="731520"/>
                <a:chExt cx="3200400" cy="156966"/>
              </a:xfrm>
            </p:grpSpPr>
            <p:sp>
              <p:nvSpPr>
                <p:cNvPr id="338" name="Rectangle 33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39" name="Rectangle 33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I’ve just seen a face</a:t>
                  </a:r>
                </a:p>
              </p:txBody>
            </p:sp>
          </p:grpSp>
        </p:grpSp>
        <p:grpSp>
          <p:nvGrpSpPr>
            <p:cNvPr id="287" name="Group 145"/>
            <p:cNvGrpSpPr/>
            <p:nvPr/>
          </p:nvGrpSpPr>
          <p:grpSpPr>
            <a:xfrm>
              <a:off x="5440680" y="4937760"/>
              <a:ext cx="3200400" cy="156966"/>
              <a:chOff x="2468880" y="985266"/>
              <a:chExt cx="3200400" cy="156966"/>
            </a:xfrm>
          </p:grpSpPr>
          <p:grpSp>
            <p:nvGrpSpPr>
              <p:cNvPr id="292" name="Group 26"/>
              <p:cNvGrpSpPr/>
              <p:nvPr/>
            </p:nvGrpSpPr>
            <p:grpSpPr>
              <a:xfrm>
                <a:off x="2468880" y="985266"/>
                <a:ext cx="3200400" cy="137160"/>
                <a:chOff x="2468880" y="1143000"/>
                <a:chExt cx="3200400" cy="137160"/>
              </a:xfrm>
            </p:grpSpPr>
            <p:grpSp>
              <p:nvGrpSpPr>
                <p:cNvPr id="293" name="Group 25"/>
                <p:cNvGrpSpPr/>
                <p:nvPr/>
              </p:nvGrpSpPr>
              <p:grpSpPr>
                <a:xfrm>
                  <a:off x="2560320" y="1143000"/>
                  <a:ext cx="137160" cy="137160"/>
                  <a:chOff x="1828800" y="914400"/>
                  <a:chExt cx="137160" cy="137160"/>
                </a:xfrm>
              </p:grpSpPr>
              <p:sp>
                <p:nvSpPr>
                  <p:cNvPr id="334" name="Rectangle 33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3" name="Rectangle 33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94" name="Group 23"/>
              <p:cNvGrpSpPr/>
              <p:nvPr/>
            </p:nvGrpSpPr>
            <p:grpSpPr>
              <a:xfrm>
                <a:off x="2468880" y="985266"/>
                <a:ext cx="3200400" cy="156966"/>
                <a:chOff x="2468880" y="731520"/>
                <a:chExt cx="3200400" cy="156966"/>
              </a:xfrm>
            </p:grpSpPr>
            <p:sp>
              <p:nvSpPr>
                <p:cNvPr id="330" name="Rectangle 329"/>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31" name="Rectangle 330"/>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Yesterday</a:t>
                  </a:r>
                </a:p>
              </p:txBody>
            </p:sp>
          </p:grpSp>
        </p:grpSp>
        <p:grpSp>
          <p:nvGrpSpPr>
            <p:cNvPr id="297" name="Group 145"/>
            <p:cNvGrpSpPr/>
            <p:nvPr/>
          </p:nvGrpSpPr>
          <p:grpSpPr>
            <a:xfrm>
              <a:off x="5440680" y="5120640"/>
              <a:ext cx="3200400" cy="156966"/>
              <a:chOff x="2468880" y="985266"/>
              <a:chExt cx="3200400" cy="156966"/>
            </a:xfrm>
          </p:grpSpPr>
          <p:grpSp>
            <p:nvGrpSpPr>
              <p:cNvPr id="304" name="Group 26"/>
              <p:cNvGrpSpPr/>
              <p:nvPr/>
            </p:nvGrpSpPr>
            <p:grpSpPr>
              <a:xfrm>
                <a:off x="2468880" y="985266"/>
                <a:ext cx="3200400" cy="137160"/>
                <a:chOff x="2468880" y="1143000"/>
                <a:chExt cx="3200400" cy="137160"/>
              </a:xfrm>
            </p:grpSpPr>
            <p:grpSp>
              <p:nvGrpSpPr>
                <p:cNvPr id="305" name="Group 25"/>
                <p:cNvGrpSpPr/>
                <p:nvPr/>
              </p:nvGrpSpPr>
              <p:grpSpPr>
                <a:xfrm>
                  <a:off x="2560320" y="1143000"/>
                  <a:ext cx="137160" cy="137160"/>
                  <a:chOff x="1828800" y="914400"/>
                  <a:chExt cx="137160" cy="137160"/>
                </a:xfrm>
              </p:grpSpPr>
              <p:sp>
                <p:nvSpPr>
                  <p:cNvPr id="326" name="Rectangle 32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5" name="Rectangle 32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06" name="Group 23"/>
              <p:cNvGrpSpPr/>
              <p:nvPr/>
            </p:nvGrpSpPr>
            <p:grpSpPr>
              <a:xfrm>
                <a:off x="2468880" y="985266"/>
                <a:ext cx="3200400" cy="156966"/>
                <a:chOff x="2468880" y="731520"/>
                <a:chExt cx="3200400" cy="156966"/>
              </a:xfrm>
            </p:grpSpPr>
            <p:sp>
              <p:nvSpPr>
                <p:cNvPr id="322" name="Rectangle 321"/>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23" name="Rectangle 322"/>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Dizzy Miss </a:t>
                  </a:r>
                  <a:r>
                    <a:rPr lang="en-US" sz="600" dirty="0" err="1" smtClean="0">
                      <a:solidFill>
                        <a:schemeClr val="tx1"/>
                      </a:solidFill>
                      <a:latin typeface="Arial" pitchFamily="34" charset="0"/>
                      <a:cs typeface="Arial" pitchFamily="34" charset="0"/>
                    </a:rPr>
                    <a:t>Lizzy</a:t>
                  </a:r>
                  <a:r>
                    <a:rPr lang="en-US" sz="600" dirty="0" smtClean="0">
                      <a:solidFill>
                        <a:schemeClr val="tx1"/>
                      </a:solidFill>
                      <a:latin typeface="Arial" pitchFamily="34" charset="0"/>
                      <a:cs typeface="Arial" pitchFamily="34" charset="0"/>
                    </a:rPr>
                    <a:t> (Williams)</a:t>
                  </a:r>
                </a:p>
              </p:txBody>
            </p:sp>
          </p:grpSp>
        </p:grpSp>
      </p:grpSp>
      <p:grpSp>
        <p:nvGrpSpPr>
          <p:cNvPr id="307" name="Group 166"/>
          <p:cNvGrpSpPr/>
          <p:nvPr/>
        </p:nvGrpSpPr>
        <p:grpSpPr>
          <a:xfrm>
            <a:off x="320040" y="2194560"/>
            <a:ext cx="4754880" cy="137160"/>
            <a:chOff x="2468880" y="985266"/>
            <a:chExt cx="4754880" cy="137160"/>
          </a:xfrm>
        </p:grpSpPr>
        <p:grpSp>
          <p:nvGrpSpPr>
            <p:cNvPr id="310" name="Group 26"/>
            <p:cNvGrpSpPr/>
            <p:nvPr/>
          </p:nvGrpSpPr>
          <p:grpSpPr>
            <a:xfrm>
              <a:off x="2468880" y="985266"/>
              <a:ext cx="4206240" cy="137160"/>
              <a:chOff x="2468880" y="1143000"/>
              <a:chExt cx="4206240" cy="137160"/>
            </a:xfrm>
          </p:grpSpPr>
          <p:grpSp>
            <p:nvGrpSpPr>
              <p:cNvPr id="314" name="Group 25"/>
              <p:cNvGrpSpPr/>
              <p:nvPr/>
            </p:nvGrpSpPr>
            <p:grpSpPr>
              <a:xfrm>
                <a:off x="2560320" y="1143000"/>
                <a:ext cx="137160" cy="137160"/>
                <a:chOff x="1828800" y="914400"/>
                <a:chExt cx="137160" cy="137160"/>
              </a:xfrm>
            </p:grpSpPr>
            <p:sp>
              <p:nvSpPr>
                <p:cNvPr id="319" name="Rectangle 31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8" name="Rectangle 317"/>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17" name="Group 23"/>
            <p:cNvGrpSpPr/>
            <p:nvPr/>
          </p:nvGrpSpPr>
          <p:grpSpPr>
            <a:xfrm>
              <a:off x="2468880" y="985266"/>
              <a:ext cx="4754880" cy="137160"/>
              <a:chOff x="2468880" y="731520"/>
              <a:chExt cx="4754880" cy="137160"/>
            </a:xfrm>
          </p:grpSpPr>
          <p:sp>
            <p:nvSpPr>
              <p:cNvPr id="315" name="Rectangle 314"/>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16" name="Rectangle 31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321" name="Group 320"/>
          <p:cNvGrpSpPr/>
          <p:nvPr/>
        </p:nvGrpSpPr>
        <p:grpSpPr>
          <a:xfrm>
            <a:off x="320040" y="5669280"/>
            <a:ext cx="4754880" cy="320040"/>
            <a:chOff x="274320" y="2743200"/>
            <a:chExt cx="4754880" cy="320040"/>
          </a:xfrm>
        </p:grpSpPr>
        <p:grpSp>
          <p:nvGrpSpPr>
            <p:cNvPr id="324" name="Group 16"/>
            <p:cNvGrpSpPr/>
            <p:nvPr/>
          </p:nvGrpSpPr>
          <p:grpSpPr>
            <a:xfrm>
              <a:off x="274320" y="2743200"/>
              <a:ext cx="4754880" cy="320040"/>
              <a:chOff x="274320" y="274320"/>
              <a:chExt cx="4754880" cy="320040"/>
            </a:xfrm>
          </p:grpSpPr>
          <p:sp>
            <p:nvSpPr>
              <p:cNvPr id="336" name="Rectangle 335"/>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337" name="Rectangle 336"/>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340" name="Rectangle 339"/>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44" name="Rectangle 343"/>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328" name="Group 55"/>
            <p:cNvGrpSpPr/>
            <p:nvPr/>
          </p:nvGrpSpPr>
          <p:grpSpPr>
            <a:xfrm>
              <a:off x="365760" y="2802119"/>
              <a:ext cx="202203" cy="202203"/>
              <a:chOff x="1169397" y="2906757"/>
              <a:chExt cx="202203" cy="202203"/>
            </a:xfrm>
          </p:grpSpPr>
          <p:sp>
            <p:nvSpPr>
              <p:cNvPr id="329" name="Cross 328"/>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Cross 331"/>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a:lstStyle/>
          <a:p>
            <a:pPr>
              <a:tabLst>
                <a:tab pos="228600" algn="l"/>
                <a:tab pos="457200" algn="l"/>
                <a:tab pos="685800" algn="l"/>
                <a:tab pos="914400" algn="l"/>
                <a:tab pos="1143000" algn="l"/>
              </a:tabLst>
              <a:defRPr/>
            </a:pPr>
            <a:r>
              <a:rPr lang="en-US" sz="1200" dirty="0" smtClean="0"/>
              <a:t/>
            </a:r>
            <a:br>
              <a:rPr lang="en-US" sz="1200" dirty="0" smtClean="0"/>
            </a:br>
            <a:r>
              <a:rPr lang="en-US" sz="1200" b="1" dirty="0" smtClean="0"/>
              <a:t>Adding manifestation information : Original 1965 </a:t>
            </a:r>
            <a:r>
              <a:rPr lang="en-US" sz="1200" b="1" dirty="0" err="1" smtClean="0"/>
              <a:t>Parlophone</a:t>
            </a:r>
            <a:r>
              <a:rPr lang="en-US" sz="1200" b="1" dirty="0" smtClean="0"/>
              <a:t> release, stereo.</a:t>
            </a:r>
            <a:br>
              <a:rPr lang="en-US" sz="1200" b="1" dirty="0" smtClean="0"/>
            </a:br>
            <a:endParaRPr lang="en-US" sz="1200" b="1" dirty="0" smtClean="0"/>
          </a:p>
        </p:txBody>
      </p:sp>
      <p:sp>
        <p:nvSpPr>
          <p:cNvPr id="5" name="Text Placeholder 4"/>
          <p:cNvSpPr>
            <a:spLocks noGrp="1"/>
          </p:cNvSpPr>
          <p:nvPr>
            <p:ph type="body" idx="1"/>
          </p:nvPr>
        </p:nvSpPr>
        <p:spPr>
          <a:xfrm>
            <a:off x="685800" y="1587500"/>
            <a:ext cx="7772400" cy="914400"/>
          </a:xfrm>
        </p:spPr>
        <p:txBody>
          <a:bodyPr/>
          <a:lstStyle/>
          <a:p>
            <a:pPr>
              <a:defRPr/>
            </a:pPr>
            <a:r>
              <a:rPr lang="en-US" sz="1000" dirty="0" smtClean="0"/>
              <a:t>V/FRBR-CT | Design Sketches : #14</a:t>
            </a:r>
            <a:r>
              <a:rPr lang="en-US" dirty="0" smtClean="0"/>
              <a:t/>
            </a:r>
            <a:br>
              <a:rPr lang="en-US" dirty="0" smtClean="0"/>
            </a:br>
            <a:r>
              <a:rPr lang="en-US" dirty="0" smtClean="0"/>
              <a:t>UI/X Design Examples – The Beatles/Rubber Soul</a:t>
            </a:r>
            <a:endParaRPr lang="en-US" dirty="0"/>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66"/>
          <p:cNvGrpSpPr/>
          <p:nvPr/>
        </p:nvGrpSpPr>
        <p:grpSpPr>
          <a:xfrm>
            <a:off x="320040" y="2377440"/>
            <a:ext cx="4754880" cy="137160"/>
            <a:chOff x="2468880" y="985266"/>
            <a:chExt cx="4754880" cy="137160"/>
          </a:xfrm>
        </p:grpSpPr>
        <p:grpSp>
          <p:nvGrpSpPr>
            <p:cNvPr id="12" name="Group 26"/>
            <p:cNvGrpSpPr/>
            <p:nvPr/>
          </p:nvGrpSpPr>
          <p:grpSpPr>
            <a:xfrm>
              <a:off x="2468880" y="985266"/>
              <a:ext cx="4206240" cy="137160"/>
              <a:chOff x="2468880" y="1143000"/>
              <a:chExt cx="4206240" cy="137160"/>
            </a:xfrm>
          </p:grpSpPr>
          <p:grpSp>
            <p:nvGrpSpPr>
              <p:cNvPr id="13" name="Group 25"/>
              <p:cNvGrpSpPr/>
              <p:nvPr/>
            </p:nvGrpSpPr>
            <p:grpSpPr>
              <a:xfrm>
                <a:off x="2560320" y="1143000"/>
                <a:ext cx="137160" cy="137160"/>
                <a:chOff x="1828800" y="914400"/>
                <a:chExt cx="137160" cy="137160"/>
              </a:xfrm>
            </p:grpSpPr>
            <p:sp>
              <p:nvSpPr>
                <p:cNvPr id="139" name="Rectangle 13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Rectangle 137"/>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4" name="Group 23"/>
            <p:cNvGrpSpPr/>
            <p:nvPr/>
          </p:nvGrpSpPr>
          <p:grpSpPr>
            <a:xfrm>
              <a:off x="2468880" y="985266"/>
              <a:ext cx="4754880" cy="137160"/>
              <a:chOff x="2468880" y="731520"/>
              <a:chExt cx="4754880" cy="137160"/>
            </a:xfrm>
          </p:grpSpPr>
          <p:sp>
            <p:nvSpPr>
              <p:cNvPr id="135" name="Rectangle 134"/>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36" name="Rectangle 13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grpSp>
        <p:nvGrpSpPr>
          <p:cNvPr id="16" name="Group 18"/>
          <p:cNvGrpSpPr>
            <a:grpSpLocks/>
          </p:cNvGrpSpPr>
          <p:nvPr/>
        </p:nvGrpSpPr>
        <p:grpSpPr bwMode="auto">
          <a:xfrm>
            <a:off x="5303520" y="914400"/>
            <a:ext cx="3473450" cy="776287"/>
            <a:chOff x="2834640" y="274320"/>
            <a:chExt cx="3474720" cy="777240"/>
          </a:xfrm>
        </p:grpSpPr>
        <p:grpSp>
          <p:nvGrpSpPr>
            <p:cNvPr id="17" name="Group 46"/>
            <p:cNvGrpSpPr>
              <a:grpSpLocks/>
            </p:cNvGrpSpPr>
            <p:nvPr/>
          </p:nvGrpSpPr>
          <p:grpSpPr bwMode="auto">
            <a:xfrm>
              <a:off x="3109378" y="274320"/>
              <a:ext cx="2925244" cy="136692"/>
              <a:chOff x="3109378" y="2743200"/>
              <a:chExt cx="2925244" cy="136692"/>
            </a:xfrm>
          </p:grpSpPr>
          <p:sp>
            <p:nvSpPr>
              <p:cNvPr id="161"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62"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63"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42" name="TextBox 141"/>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8" name="Group 20"/>
            <p:cNvGrpSpPr>
              <a:grpSpLocks/>
            </p:cNvGrpSpPr>
            <p:nvPr/>
          </p:nvGrpSpPr>
          <p:grpSpPr bwMode="auto">
            <a:xfrm>
              <a:off x="2834640" y="868774"/>
              <a:ext cx="3474720" cy="136692"/>
              <a:chOff x="2560321" y="2472784"/>
              <a:chExt cx="4206240" cy="136692"/>
            </a:xfrm>
          </p:grpSpPr>
          <p:sp>
            <p:nvSpPr>
              <p:cNvPr id="15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59"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9" name="Group 19"/>
            <p:cNvGrpSpPr>
              <a:grpSpLocks/>
            </p:cNvGrpSpPr>
            <p:nvPr/>
          </p:nvGrpSpPr>
          <p:grpSpPr bwMode="auto">
            <a:xfrm>
              <a:off x="2880695" y="503200"/>
              <a:ext cx="3382612" cy="319478"/>
              <a:chOff x="2743535" y="2841587"/>
              <a:chExt cx="3382612" cy="319478"/>
            </a:xfrm>
          </p:grpSpPr>
          <p:sp>
            <p:nvSpPr>
              <p:cNvPr id="145" name="TextBox 144"/>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20" name="Group 18"/>
              <p:cNvGrpSpPr>
                <a:grpSpLocks/>
              </p:cNvGrpSpPr>
              <p:nvPr/>
            </p:nvGrpSpPr>
            <p:grpSpPr bwMode="auto">
              <a:xfrm>
                <a:off x="2743535" y="2841587"/>
                <a:ext cx="3382612" cy="319478"/>
                <a:chOff x="2880695" y="2834920"/>
                <a:chExt cx="3382612" cy="319478"/>
              </a:xfrm>
            </p:grpSpPr>
            <p:grpSp>
              <p:nvGrpSpPr>
                <p:cNvPr id="21" name="Group 14"/>
                <p:cNvGrpSpPr>
                  <a:grpSpLocks/>
                </p:cNvGrpSpPr>
                <p:nvPr/>
              </p:nvGrpSpPr>
              <p:grpSpPr bwMode="auto">
                <a:xfrm>
                  <a:off x="2880695" y="2834920"/>
                  <a:ext cx="3382612" cy="136692"/>
                  <a:chOff x="3155015" y="2834920"/>
                  <a:chExt cx="3382612" cy="136692"/>
                </a:xfrm>
              </p:grpSpPr>
              <p:sp>
                <p:nvSpPr>
                  <p:cNvPr id="152" name="TextBox 151"/>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53" name="TextBox 152"/>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22" name="Group 15"/>
                <p:cNvGrpSpPr>
                  <a:grpSpLocks/>
                </p:cNvGrpSpPr>
                <p:nvPr/>
              </p:nvGrpSpPr>
              <p:grpSpPr bwMode="auto">
                <a:xfrm>
                  <a:off x="2880695" y="3017706"/>
                  <a:ext cx="3382612" cy="136692"/>
                  <a:chOff x="3155015" y="2834826"/>
                  <a:chExt cx="3382612" cy="136692"/>
                </a:xfrm>
              </p:grpSpPr>
              <p:sp>
                <p:nvSpPr>
                  <p:cNvPr id="149" name="TextBox 148"/>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50" name="TextBox 149"/>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23" name="Group 233"/>
          <p:cNvGrpSpPr/>
          <p:nvPr/>
        </p:nvGrpSpPr>
        <p:grpSpPr>
          <a:xfrm>
            <a:off x="5303520" y="1828800"/>
            <a:ext cx="3474720" cy="3931920"/>
            <a:chOff x="2743200" y="274320"/>
            <a:chExt cx="3474720" cy="3931920"/>
          </a:xfrm>
        </p:grpSpPr>
        <p:sp>
          <p:nvSpPr>
            <p:cNvPr id="165" name="Rectangle 13"/>
            <p:cNvSpPr/>
            <p:nvPr/>
          </p:nvSpPr>
          <p:spPr>
            <a:xfrm>
              <a:off x="2743200" y="274320"/>
              <a:ext cx="3474720" cy="3931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4" name="Group 15"/>
            <p:cNvGrpSpPr/>
            <p:nvPr/>
          </p:nvGrpSpPr>
          <p:grpSpPr>
            <a:xfrm>
              <a:off x="2788920" y="320040"/>
              <a:ext cx="3383280" cy="184785"/>
              <a:chOff x="2560320" y="960120"/>
              <a:chExt cx="5160937" cy="184785"/>
            </a:xfrm>
          </p:grpSpPr>
          <p:sp>
            <p:nvSpPr>
              <p:cNvPr id="168" name="Rectangle 167"/>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169" name="Rectangle 168"/>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1" name="Group 154"/>
          <p:cNvGrpSpPr/>
          <p:nvPr/>
        </p:nvGrpSpPr>
        <p:grpSpPr>
          <a:xfrm>
            <a:off x="5303520" y="5806440"/>
            <a:ext cx="3474720" cy="502920"/>
            <a:chOff x="5303520" y="5806440"/>
            <a:chExt cx="3474720" cy="502920"/>
          </a:xfrm>
        </p:grpSpPr>
        <p:grpSp>
          <p:nvGrpSpPr>
            <p:cNvPr id="226" name="Group 87"/>
            <p:cNvGrpSpPr/>
            <p:nvPr/>
          </p:nvGrpSpPr>
          <p:grpSpPr>
            <a:xfrm>
              <a:off x="5303520" y="5806440"/>
              <a:ext cx="3474720" cy="502920"/>
              <a:chOff x="2514600" y="914400"/>
              <a:chExt cx="4343400" cy="502920"/>
            </a:xfrm>
          </p:grpSpPr>
          <p:sp>
            <p:nvSpPr>
              <p:cNvPr id="209"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27" name="Group 15"/>
              <p:cNvGrpSpPr/>
              <p:nvPr/>
            </p:nvGrpSpPr>
            <p:grpSpPr>
              <a:xfrm>
                <a:off x="2560320" y="960120"/>
                <a:ext cx="4240530" cy="184785"/>
                <a:chOff x="2560320" y="960120"/>
                <a:chExt cx="4240530" cy="184785"/>
              </a:xfrm>
            </p:grpSpPr>
            <p:sp>
              <p:nvSpPr>
                <p:cNvPr id="211" name="Rectangle 210"/>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212" name="Rectangle 211"/>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sp>
          <p:nvSpPr>
            <p:cNvPr id="180" name="Rectangle 179"/>
            <p:cNvSpPr/>
            <p:nvPr/>
          </p:nvSpPr>
          <p:spPr>
            <a:xfrm>
              <a:off x="5303520" y="6263640"/>
              <a:ext cx="3474720" cy="4572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303520" y="6309360"/>
              <a:ext cx="3474720" cy="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97"/>
            <p:cNvGrpSpPr/>
            <p:nvPr/>
          </p:nvGrpSpPr>
          <p:grpSpPr>
            <a:xfrm>
              <a:off x="5394960" y="6080760"/>
              <a:ext cx="3291840" cy="137160"/>
              <a:chOff x="446817" y="2161735"/>
              <a:chExt cx="3291840" cy="137160"/>
            </a:xfrm>
          </p:grpSpPr>
          <p:sp>
            <p:nvSpPr>
              <p:cNvPr id="199" name="Rectangle 19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29" name="Group 52"/>
              <p:cNvGrpSpPr/>
              <p:nvPr/>
            </p:nvGrpSpPr>
            <p:grpSpPr>
              <a:xfrm>
                <a:off x="446817" y="2161735"/>
                <a:ext cx="3291840" cy="137160"/>
                <a:chOff x="274320" y="1600200"/>
                <a:chExt cx="3291840" cy="137160"/>
              </a:xfrm>
            </p:grpSpPr>
            <p:grpSp>
              <p:nvGrpSpPr>
                <p:cNvPr id="230" name="Group 11"/>
                <p:cNvGrpSpPr/>
                <p:nvPr/>
              </p:nvGrpSpPr>
              <p:grpSpPr>
                <a:xfrm>
                  <a:off x="274320" y="1600200"/>
                  <a:ext cx="3291840" cy="137160"/>
                  <a:chOff x="2468880" y="457200"/>
                  <a:chExt cx="3291840" cy="137160"/>
                </a:xfrm>
              </p:grpSpPr>
              <p:sp>
                <p:nvSpPr>
                  <p:cNvPr id="207" name="Rectangle 20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08" name="Rectangle 20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5"/>
                <p:cNvGrpSpPr/>
                <p:nvPr/>
              </p:nvGrpSpPr>
              <p:grpSpPr>
                <a:xfrm>
                  <a:off x="274320" y="1600200"/>
                  <a:ext cx="3291840" cy="137160"/>
                  <a:chOff x="274320" y="1828800"/>
                  <a:chExt cx="3291840" cy="137160"/>
                </a:xfrm>
              </p:grpSpPr>
              <p:sp>
                <p:nvSpPr>
                  <p:cNvPr id="205" name="Rectangle 20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0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Help!.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232" name="Group 193"/>
          <p:cNvGrpSpPr/>
          <p:nvPr/>
        </p:nvGrpSpPr>
        <p:grpSpPr>
          <a:xfrm>
            <a:off x="5394960" y="2103120"/>
            <a:ext cx="3291840" cy="3611880"/>
            <a:chOff x="4572000" y="1828800"/>
            <a:chExt cx="3291840" cy="3611880"/>
          </a:xfrm>
        </p:grpSpPr>
        <p:sp>
          <p:nvSpPr>
            <p:cNvPr id="214" name="Rectangle 213"/>
            <p:cNvSpPr/>
            <p:nvPr/>
          </p:nvSpPr>
          <p:spPr>
            <a:xfrm>
              <a:off x="4572000" y="1828800"/>
              <a:ext cx="3291840" cy="36118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233" name="Group 53"/>
            <p:cNvGrpSpPr/>
            <p:nvPr/>
          </p:nvGrpSpPr>
          <p:grpSpPr>
            <a:xfrm>
              <a:off x="4617720" y="1874520"/>
              <a:ext cx="3200400" cy="274320"/>
              <a:chOff x="1828800" y="1828800"/>
              <a:chExt cx="3200400" cy="274320"/>
            </a:xfrm>
          </p:grpSpPr>
          <p:sp>
            <p:nvSpPr>
              <p:cNvPr id="224" name="Rectangle 223"/>
              <p:cNvSpPr/>
              <p:nvPr/>
            </p:nvSpPr>
            <p:spPr>
              <a:xfrm>
                <a:off x="1828800" y="1828800"/>
                <a:ext cx="274320"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225" name="Rectangle 224"/>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latin typeface="Arial" pitchFamily="34" charset="0"/>
                    <a:cs typeface="Arial" pitchFamily="34" charset="0"/>
                  </a:rPr>
                  <a:t>Help!. </a:t>
                </a:r>
                <a:r>
                  <a:rPr lang="en-US" sz="700" dirty="0" smtClean="0">
                    <a:solidFill>
                      <a:schemeClr val="tx1">
                        <a:lumMod val="75000"/>
                        <a:lumOff val="25000"/>
                      </a:schemeClr>
                    </a:solidFill>
                    <a:latin typeface="Arial" pitchFamily="34" charset="0"/>
                    <a:cs typeface="Arial" pitchFamily="34" charset="0"/>
                  </a:rPr>
                  <a:t>The Beatles.</a:t>
                </a:r>
                <a:br>
                  <a:rPr lang="en-US" sz="700" dirty="0" smtClean="0">
                    <a:solidFill>
                      <a:schemeClr val="tx1">
                        <a:lumMod val="75000"/>
                        <a:lumOff val="25000"/>
                      </a:schemeClr>
                    </a:solidFill>
                    <a:latin typeface="Arial" pitchFamily="34" charset="0"/>
                    <a:cs typeface="Arial" pitchFamily="34" charset="0"/>
                  </a:rPr>
                </a:br>
                <a:r>
                  <a:rPr lang="en-US" sz="700" dirty="0" smtClean="0">
                    <a:solidFill>
                      <a:schemeClr val="tx1">
                        <a:lumMod val="75000"/>
                        <a:lumOff val="25000"/>
                      </a:schemeClr>
                    </a:solidFill>
                    <a:latin typeface="Arial" pitchFamily="34" charset="0"/>
                    <a:cs typeface="Arial" pitchFamily="34" charset="0"/>
                  </a:rPr>
                  <a:t>EMI/</a:t>
                </a:r>
                <a:r>
                  <a:rPr lang="en-US" sz="700" dirty="0" err="1" smtClean="0">
                    <a:solidFill>
                      <a:schemeClr val="tx1">
                        <a:lumMod val="75000"/>
                        <a:lumOff val="25000"/>
                      </a:schemeClr>
                    </a:solidFill>
                    <a:latin typeface="Arial" pitchFamily="34" charset="0"/>
                    <a:cs typeface="Arial" pitchFamily="34" charset="0"/>
                  </a:rPr>
                  <a:t>Parlophone</a:t>
                </a:r>
                <a:r>
                  <a:rPr lang="en-US" sz="700" dirty="0" smtClean="0">
                    <a:solidFill>
                      <a:schemeClr val="tx1">
                        <a:lumMod val="75000"/>
                        <a:lumOff val="25000"/>
                      </a:schemeClr>
                    </a:solidFill>
                    <a:latin typeface="Arial" pitchFamily="34" charset="0"/>
                    <a:cs typeface="Arial" pitchFamily="34" charset="0"/>
                  </a:rPr>
                  <a:t>, London, England (1965).</a:t>
                </a:r>
              </a:p>
            </p:txBody>
          </p:sp>
        </p:grpSp>
        <p:sp>
          <p:nvSpPr>
            <p:cNvPr id="216" name="Rectangle 215"/>
            <p:cNvSpPr/>
            <p:nvPr/>
          </p:nvSpPr>
          <p:spPr>
            <a:xfrm>
              <a:off x="4617720" y="52120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36" name="Group 10"/>
            <p:cNvGrpSpPr/>
            <p:nvPr/>
          </p:nvGrpSpPr>
          <p:grpSpPr>
            <a:xfrm>
              <a:off x="4572000" y="2194560"/>
              <a:ext cx="3291840" cy="137160"/>
              <a:chOff x="5349240" y="2194560"/>
              <a:chExt cx="3291840" cy="137160"/>
            </a:xfrm>
          </p:grpSpPr>
          <p:sp>
            <p:nvSpPr>
              <p:cNvPr id="220" name="Rectangle 219"/>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221" name="Rectangle 220"/>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a:t>
                </a:r>
                <a:r>
                  <a:rPr lang="en-US" sz="600" dirty="0" smtClean="0">
                    <a:solidFill>
                      <a:schemeClr val="bg1">
                        <a:lumMod val="50000"/>
                      </a:schemeClr>
                    </a:solidFill>
                    <a:latin typeface="Arial" pitchFamily="34" charset="0"/>
                    <a:cs typeface="Arial" pitchFamily="34" charset="0"/>
                  </a:rPr>
                  <a:t>content</a:t>
                </a:r>
                <a:r>
                  <a:rPr lang="en-US" sz="600" dirty="0" smtClean="0">
                    <a:solidFill>
                      <a:srgbClr val="003CB4"/>
                    </a:solidFill>
                    <a:latin typeface="Arial" pitchFamily="34" charset="0"/>
                    <a:cs typeface="Arial" pitchFamily="34" charset="0"/>
                  </a:rPr>
                  <a:t>  ::  everything</a:t>
                </a:r>
              </a:p>
            </p:txBody>
          </p:sp>
        </p:grpSp>
      </p:grpSp>
      <p:grpSp>
        <p:nvGrpSpPr>
          <p:cNvPr id="240" name="Group 162"/>
          <p:cNvGrpSpPr/>
          <p:nvPr/>
        </p:nvGrpSpPr>
        <p:grpSpPr>
          <a:xfrm>
            <a:off x="5440680" y="2743200"/>
            <a:ext cx="3200400" cy="888486"/>
            <a:chOff x="5440680" y="2743200"/>
            <a:chExt cx="3200400" cy="888486"/>
          </a:xfrm>
        </p:grpSpPr>
        <p:grpSp>
          <p:nvGrpSpPr>
            <p:cNvPr id="241" name="Group 145"/>
            <p:cNvGrpSpPr/>
            <p:nvPr/>
          </p:nvGrpSpPr>
          <p:grpSpPr>
            <a:xfrm>
              <a:off x="5440680" y="2743200"/>
              <a:ext cx="3200400" cy="156966"/>
              <a:chOff x="2468880" y="985266"/>
              <a:chExt cx="3200400" cy="156966"/>
            </a:xfrm>
          </p:grpSpPr>
          <p:grpSp>
            <p:nvGrpSpPr>
              <p:cNvPr id="244" name="Group 26"/>
              <p:cNvGrpSpPr/>
              <p:nvPr/>
            </p:nvGrpSpPr>
            <p:grpSpPr>
              <a:xfrm>
                <a:off x="2468880" y="985266"/>
                <a:ext cx="3200400" cy="137160"/>
                <a:chOff x="2468880" y="1143000"/>
                <a:chExt cx="3200400" cy="137160"/>
              </a:xfrm>
            </p:grpSpPr>
            <p:grpSp>
              <p:nvGrpSpPr>
                <p:cNvPr id="248" name="Group 25"/>
                <p:cNvGrpSpPr/>
                <p:nvPr/>
              </p:nvGrpSpPr>
              <p:grpSpPr>
                <a:xfrm>
                  <a:off x="2560320" y="1143000"/>
                  <a:ext cx="137160" cy="137160"/>
                  <a:chOff x="1828800" y="914400"/>
                  <a:chExt cx="137160" cy="137160"/>
                </a:xfrm>
              </p:grpSpPr>
              <p:sp>
                <p:nvSpPr>
                  <p:cNvPr id="270" name="Rectangle 26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Rectangle 26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9" name="Group 23"/>
              <p:cNvGrpSpPr/>
              <p:nvPr/>
            </p:nvGrpSpPr>
            <p:grpSpPr>
              <a:xfrm>
                <a:off x="2468880" y="985266"/>
                <a:ext cx="3200400" cy="156966"/>
                <a:chOff x="2468880" y="731520"/>
                <a:chExt cx="3200400" cy="156966"/>
              </a:xfrm>
            </p:grpSpPr>
            <p:sp>
              <p:nvSpPr>
                <p:cNvPr id="266" name="Rectangle 26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67" name="Rectangle 26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Help!</a:t>
                  </a:r>
                </a:p>
              </p:txBody>
            </p:sp>
          </p:grpSp>
        </p:grpSp>
        <p:grpSp>
          <p:nvGrpSpPr>
            <p:cNvPr id="252" name="Group 145"/>
            <p:cNvGrpSpPr/>
            <p:nvPr/>
          </p:nvGrpSpPr>
          <p:grpSpPr>
            <a:xfrm>
              <a:off x="5440680" y="2926080"/>
              <a:ext cx="3200400" cy="156966"/>
              <a:chOff x="2468880" y="985266"/>
              <a:chExt cx="3200400" cy="156966"/>
            </a:xfrm>
          </p:grpSpPr>
          <p:grpSp>
            <p:nvGrpSpPr>
              <p:cNvPr id="32" name="Group 26"/>
              <p:cNvGrpSpPr/>
              <p:nvPr/>
            </p:nvGrpSpPr>
            <p:grpSpPr>
              <a:xfrm>
                <a:off x="2468880" y="985266"/>
                <a:ext cx="3200400" cy="137160"/>
                <a:chOff x="2468880" y="1143000"/>
                <a:chExt cx="3200400" cy="137160"/>
              </a:xfrm>
            </p:grpSpPr>
            <p:grpSp>
              <p:nvGrpSpPr>
                <p:cNvPr id="33" name="Group 25"/>
                <p:cNvGrpSpPr/>
                <p:nvPr/>
              </p:nvGrpSpPr>
              <p:grpSpPr>
                <a:xfrm>
                  <a:off x="2560320" y="1143000"/>
                  <a:ext cx="137160" cy="137160"/>
                  <a:chOff x="1828800" y="914400"/>
                  <a:chExt cx="137160" cy="137160"/>
                </a:xfrm>
              </p:grpSpPr>
              <p:sp>
                <p:nvSpPr>
                  <p:cNvPr id="262" name="Rectangle 26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Rectangle 260"/>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4" name="Group 23"/>
              <p:cNvGrpSpPr/>
              <p:nvPr/>
            </p:nvGrpSpPr>
            <p:grpSpPr>
              <a:xfrm>
                <a:off x="2468880" y="985266"/>
                <a:ext cx="3200400" cy="156966"/>
                <a:chOff x="2468880" y="731520"/>
                <a:chExt cx="3200400" cy="156966"/>
              </a:xfrm>
            </p:grpSpPr>
            <p:sp>
              <p:nvSpPr>
                <p:cNvPr id="258" name="Rectangle 25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9" name="Rectangle 25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night before</a:t>
                  </a:r>
                </a:p>
              </p:txBody>
            </p:sp>
          </p:grpSp>
        </p:grpSp>
        <p:grpSp>
          <p:nvGrpSpPr>
            <p:cNvPr id="35" name="Group 145"/>
            <p:cNvGrpSpPr/>
            <p:nvPr/>
          </p:nvGrpSpPr>
          <p:grpSpPr>
            <a:xfrm>
              <a:off x="5440680" y="3108960"/>
              <a:ext cx="3200400" cy="156966"/>
              <a:chOff x="2468880" y="985266"/>
              <a:chExt cx="3200400" cy="156966"/>
            </a:xfrm>
          </p:grpSpPr>
          <p:grpSp>
            <p:nvGrpSpPr>
              <p:cNvPr id="36" name="Group 26"/>
              <p:cNvGrpSpPr/>
              <p:nvPr/>
            </p:nvGrpSpPr>
            <p:grpSpPr>
              <a:xfrm>
                <a:off x="2468880" y="985266"/>
                <a:ext cx="3200400" cy="137160"/>
                <a:chOff x="2468880" y="1143000"/>
                <a:chExt cx="3200400" cy="137160"/>
              </a:xfrm>
            </p:grpSpPr>
            <p:grpSp>
              <p:nvGrpSpPr>
                <p:cNvPr id="37" name="Group 25"/>
                <p:cNvGrpSpPr/>
                <p:nvPr/>
              </p:nvGrpSpPr>
              <p:grpSpPr>
                <a:xfrm>
                  <a:off x="2560320" y="1143000"/>
                  <a:ext cx="137160" cy="137160"/>
                  <a:chOff x="1828800" y="914400"/>
                  <a:chExt cx="137160" cy="137160"/>
                </a:xfrm>
              </p:grpSpPr>
              <p:sp>
                <p:nvSpPr>
                  <p:cNvPr id="254" name="Rectangle 25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3" name="Rectangle 25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8" name="Group 23"/>
              <p:cNvGrpSpPr/>
              <p:nvPr/>
            </p:nvGrpSpPr>
            <p:grpSpPr>
              <a:xfrm>
                <a:off x="2468880" y="985266"/>
                <a:ext cx="3200400" cy="156966"/>
                <a:chOff x="2468880" y="731520"/>
                <a:chExt cx="3200400" cy="156966"/>
              </a:xfrm>
            </p:grpSpPr>
            <p:sp>
              <p:nvSpPr>
                <p:cNvPr id="250" name="Rectangle 249"/>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1" name="Rectangle 250"/>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You’ve got to hide your love away</a:t>
                  </a:r>
                </a:p>
              </p:txBody>
            </p:sp>
          </p:grpSp>
        </p:grpSp>
        <p:grpSp>
          <p:nvGrpSpPr>
            <p:cNvPr id="39" name="Group 145"/>
            <p:cNvGrpSpPr/>
            <p:nvPr/>
          </p:nvGrpSpPr>
          <p:grpSpPr>
            <a:xfrm>
              <a:off x="5440680" y="3291840"/>
              <a:ext cx="3200400" cy="156966"/>
              <a:chOff x="2468880" y="985266"/>
              <a:chExt cx="3200400" cy="156966"/>
            </a:xfrm>
          </p:grpSpPr>
          <p:grpSp>
            <p:nvGrpSpPr>
              <p:cNvPr id="40" name="Group 26"/>
              <p:cNvGrpSpPr/>
              <p:nvPr/>
            </p:nvGrpSpPr>
            <p:grpSpPr>
              <a:xfrm>
                <a:off x="2468880" y="985266"/>
                <a:ext cx="3200400" cy="137160"/>
                <a:chOff x="2468880" y="1143000"/>
                <a:chExt cx="3200400" cy="137160"/>
              </a:xfrm>
            </p:grpSpPr>
            <p:grpSp>
              <p:nvGrpSpPr>
                <p:cNvPr id="41" name="Group 25"/>
                <p:cNvGrpSpPr/>
                <p:nvPr/>
              </p:nvGrpSpPr>
              <p:grpSpPr>
                <a:xfrm>
                  <a:off x="2560320" y="1143000"/>
                  <a:ext cx="137160" cy="137160"/>
                  <a:chOff x="1828800" y="914400"/>
                  <a:chExt cx="137160" cy="137160"/>
                </a:xfrm>
              </p:grpSpPr>
              <p:sp>
                <p:nvSpPr>
                  <p:cNvPr id="246" name="Rectangle 24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5" name="Rectangle 24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2" name="Group 23"/>
              <p:cNvGrpSpPr/>
              <p:nvPr/>
            </p:nvGrpSpPr>
            <p:grpSpPr>
              <a:xfrm>
                <a:off x="2468880" y="985266"/>
                <a:ext cx="3200400" cy="156966"/>
                <a:chOff x="2468880" y="731520"/>
                <a:chExt cx="3200400" cy="156966"/>
              </a:xfrm>
            </p:grpSpPr>
            <p:sp>
              <p:nvSpPr>
                <p:cNvPr id="242" name="Rectangle 241"/>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43" name="Rectangle 242"/>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 need you (Harrison)</a:t>
                  </a:r>
                </a:p>
              </p:txBody>
            </p:sp>
          </p:grpSp>
        </p:grpSp>
        <p:grpSp>
          <p:nvGrpSpPr>
            <p:cNvPr id="43" name="Group 145"/>
            <p:cNvGrpSpPr/>
            <p:nvPr/>
          </p:nvGrpSpPr>
          <p:grpSpPr>
            <a:xfrm>
              <a:off x="5440680" y="3474720"/>
              <a:ext cx="3200400" cy="156966"/>
              <a:chOff x="2468880" y="985266"/>
              <a:chExt cx="3200400" cy="156966"/>
            </a:xfrm>
          </p:grpSpPr>
          <p:grpSp>
            <p:nvGrpSpPr>
              <p:cNvPr id="44" name="Group 26"/>
              <p:cNvGrpSpPr/>
              <p:nvPr/>
            </p:nvGrpSpPr>
            <p:grpSpPr>
              <a:xfrm>
                <a:off x="2468880" y="985266"/>
                <a:ext cx="3200400" cy="137160"/>
                <a:chOff x="2468880" y="1143000"/>
                <a:chExt cx="3200400" cy="137160"/>
              </a:xfrm>
            </p:grpSpPr>
            <p:grpSp>
              <p:nvGrpSpPr>
                <p:cNvPr id="45" name="Group 25"/>
                <p:cNvGrpSpPr/>
                <p:nvPr/>
              </p:nvGrpSpPr>
              <p:grpSpPr>
                <a:xfrm>
                  <a:off x="2560320" y="1143000"/>
                  <a:ext cx="137160" cy="137160"/>
                  <a:chOff x="1828800" y="914400"/>
                  <a:chExt cx="137160" cy="137160"/>
                </a:xfrm>
              </p:grpSpPr>
              <p:sp>
                <p:nvSpPr>
                  <p:cNvPr id="238" name="Rectangle 23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7" name="Rectangle 23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6" name="Group 23"/>
              <p:cNvGrpSpPr/>
              <p:nvPr/>
            </p:nvGrpSpPr>
            <p:grpSpPr>
              <a:xfrm>
                <a:off x="2468880" y="985266"/>
                <a:ext cx="3200400" cy="156966"/>
                <a:chOff x="2468880" y="731520"/>
                <a:chExt cx="3200400" cy="156966"/>
              </a:xfrm>
            </p:grpSpPr>
            <p:sp>
              <p:nvSpPr>
                <p:cNvPr id="234" name="Rectangle 23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35" name="Rectangle 23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Another girl</a:t>
                  </a:r>
                </a:p>
              </p:txBody>
            </p:sp>
          </p:grpSp>
        </p:grpSp>
      </p:grpSp>
      <p:grpSp>
        <p:nvGrpSpPr>
          <p:cNvPr id="47" name="Group 145"/>
          <p:cNvGrpSpPr/>
          <p:nvPr/>
        </p:nvGrpSpPr>
        <p:grpSpPr>
          <a:xfrm>
            <a:off x="5440680" y="3657600"/>
            <a:ext cx="3200400" cy="156966"/>
            <a:chOff x="2468880" y="985266"/>
            <a:chExt cx="3200400" cy="156966"/>
          </a:xfrm>
        </p:grpSpPr>
        <p:grpSp>
          <p:nvGrpSpPr>
            <p:cNvPr id="48" name="Group 26"/>
            <p:cNvGrpSpPr/>
            <p:nvPr/>
          </p:nvGrpSpPr>
          <p:grpSpPr>
            <a:xfrm>
              <a:off x="2468880" y="985266"/>
              <a:ext cx="3200400" cy="137160"/>
              <a:chOff x="2468880" y="1143000"/>
              <a:chExt cx="3200400" cy="137160"/>
            </a:xfrm>
          </p:grpSpPr>
          <p:grpSp>
            <p:nvGrpSpPr>
              <p:cNvPr id="49" name="Group 25"/>
              <p:cNvGrpSpPr/>
              <p:nvPr/>
            </p:nvGrpSpPr>
            <p:grpSpPr>
              <a:xfrm>
                <a:off x="2560320" y="1143000"/>
                <a:ext cx="137160" cy="137160"/>
                <a:chOff x="1828800" y="914400"/>
                <a:chExt cx="137160" cy="137160"/>
              </a:xfrm>
            </p:grpSpPr>
            <p:sp>
              <p:nvSpPr>
                <p:cNvPr id="279" name="Rectangle 27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8" name="Rectangle 27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0" name="Group 23"/>
            <p:cNvGrpSpPr/>
            <p:nvPr/>
          </p:nvGrpSpPr>
          <p:grpSpPr>
            <a:xfrm>
              <a:off x="2468880" y="985266"/>
              <a:ext cx="3200400" cy="156966"/>
              <a:chOff x="2468880" y="731520"/>
              <a:chExt cx="3200400" cy="156966"/>
            </a:xfrm>
          </p:grpSpPr>
          <p:sp>
            <p:nvSpPr>
              <p:cNvPr id="275" name="Rectangle 27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6" name="Rectangle 27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You’re going to lose that girl</a:t>
                </a:r>
              </a:p>
            </p:txBody>
          </p:sp>
        </p:grpSp>
      </p:grpSp>
      <p:grpSp>
        <p:nvGrpSpPr>
          <p:cNvPr id="51" name="Group 145"/>
          <p:cNvGrpSpPr/>
          <p:nvPr/>
        </p:nvGrpSpPr>
        <p:grpSpPr>
          <a:xfrm>
            <a:off x="5440680" y="3840480"/>
            <a:ext cx="3200400" cy="156966"/>
            <a:chOff x="2468880" y="985266"/>
            <a:chExt cx="3200400" cy="156966"/>
          </a:xfrm>
        </p:grpSpPr>
        <p:grpSp>
          <p:nvGrpSpPr>
            <p:cNvPr id="52" name="Group 26"/>
            <p:cNvGrpSpPr/>
            <p:nvPr/>
          </p:nvGrpSpPr>
          <p:grpSpPr>
            <a:xfrm>
              <a:off x="2468880" y="985266"/>
              <a:ext cx="3200400" cy="137160"/>
              <a:chOff x="2468880" y="1143000"/>
              <a:chExt cx="3200400" cy="137160"/>
            </a:xfrm>
          </p:grpSpPr>
          <p:grpSp>
            <p:nvGrpSpPr>
              <p:cNvPr id="53" name="Group 25"/>
              <p:cNvGrpSpPr/>
              <p:nvPr/>
            </p:nvGrpSpPr>
            <p:grpSpPr>
              <a:xfrm>
                <a:off x="2560320" y="1143000"/>
                <a:ext cx="137160" cy="137160"/>
                <a:chOff x="1828800" y="914400"/>
                <a:chExt cx="137160" cy="137160"/>
              </a:xfrm>
            </p:grpSpPr>
            <p:sp>
              <p:nvSpPr>
                <p:cNvPr id="290" name="Rectangle 28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8" name="Rectangle 28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4" name="Group 23"/>
            <p:cNvGrpSpPr/>
            <p:nvPr/>
          </p:nvGrpSpPr>
          <p:grpSpPr>
            <a:xfrm>
              <a:off x="2468880" y="985266"/>
              <a:ext cx="3200400" cy="156966"/>
              <a:chOff x="2468880" y="731520"/>
              <a:chExt cx="3200400" cy="156966"/>
            </a:xfrm>
          </p:grpSpPr>
          <p:sp>
            <p:nvSpPr>
              <p:cNvPr id="285" name="Rectangle 28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86" name="Rectangle 28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Ticket to ride</a:t>
                </a:r>
              </a:p>
            </p:txBody>
          </p:sp>
        </p:grpSp>
      </p:grpSp>
      <p:grpSp>
        <p:nvGrpSpPr>
          <p:cNvPr id="55" name="Group 145"/>
          <p:cNvGrpSpPr/>
          <p:nvPr/>
        </p:nvGrpSpPr>
        <p:grpSpPr>
          <a:xfrm>
            <a:off x="5440680" y="4023360"/>
            <a:ext cx="3200400" cy="156966"/>
            <a:chOff x="2468880" y="985266"/>
            <a:chExt cx="3200400" cy="156966"/>
          </a:xfrm>
        </p:grpSpPr>
        <p:grpSp>
          <p:nvGrpSpPr>
            <p:cNvPr id="57" name="Group 26"/>
            <p:cNvGrpSpPr/>
            <p:nvPr/>
          </p:nvGrpSpPr>
          <p:grpSpPr>
            <a:xfrm>
              <a:off x="2468880" y="985266"/>
              <a:ext cx="3200400" cy="137160"/>
              <a:chOff x="2468880" y="1143000"/>
              <a:chExt cx="3200400" cy="137160"/>
            </a:xfrm>
          </p:grpSpPr>
          <p:grpSp>
            <p:nvGrpSpPr>
              <p:cNvPr id="58" name="Group 25"/>
              <p:cNvGrpSpPr/>
              <p:nvPr/>
            </p:nvGrpSpPr>
            <p:grpSpPr>
              <a:xfrm>
                <a:off x="2560320" y="1143000"/>
                <a:ext cx="137160" cy="137160"/>
                <a:chOff x="1828800" y="914400"/>
                <a:chExt cx="137160" cy="137160"/>
              </a:xfrm>
            </p:grpSpPr>
            <p:sp>
              <p:nvSpPr>
                <p:cNvPr id="299" name="Rectangle 29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8" name="Rectangle 29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9" name="Group 23"/>
            <p:cNvGrpSpPr/>
            <p:nvPr/>
          </p:nvGrpSpPr>
          <p:grpSpPr>
            <a:xfrm>
              <a:off x="2468880" y="985266"/>
              <a:ext cx="3200400" cy="156966"/>
              <a:chOff x="2468880" y="731520"/>
              <a:chExt cx="3200400" cy="156966"/>
            </a:xfrm>
          </p:grpSpPr>
          <p:sp>
            <p:nvSpPr>
              <p:cNvPr id="295" name="Rectangle 29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96" name="Rectangle 29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Act naturally (Russell and Morrison)</a:t>
                </a:r>
              </a:p>
            </p:txBody>
          </p:sp>
        </p:grpSp>
      </p:grpSp>
      <p:grpSp>
        <p:nvGrpSpPr>
          <p:cNvPr id="60" name="Group 145"/>
          <p:cNvGrpSpPr/>
          <p:nvPr/>
        </p:nvGrpSpPr>
        <p:grpSpPr>
          <a:xfrm>
            <a:off x="5440680" y="4206240"/>
            <a:ext cx="3200400" cy="156966"/>
            <a:chOff x="2468880" y="985266"/>
            <a:chExt cx="3200400" cy="156966"/>
          </a:xfrm>
        </p:grpSpPr>
        <p:grpSp>
          <p:nvGrpSpPr>
            <p:cNvPr id="61" name="Group 26"/>
            <p:cNvGrpSpPr/>
            <p:nvPr/>
          </p:nvGrpSpPr>
          <p:grpSpPr>
            <a:xfrm>
              <a:off x="2468880" y="985266"/>
              <a:ext cx="3200400" cy="137160"/>
              <a:chOff x="2468880" y="1143000"/>
              <a:chExt cx="3200400" cy="137160"/>
            </a:xfrm>
          </p:grpSpPr>
          <p:grpSp>
            <p:nvGrpSpPr>
              <p:cNvPr id="62" name="Group 25"/>
              <p:cNvGrpSpPr/>
              <p:nvPr/>
            </p:nvGrpSpPr>
            <p:grpSpPr>
              <a:xfrm>
                <a:off x="2560320" y="1143000"/>
                <a:ext cx="137160" cy="137160"/>
                <a:chOff x="1828800" y="914400"/>
                <a:chExt cx="137160" cy="137160"/>
              </a:xfrm>
            </p:grpSpPr>
            <p:sp>
              <p:nvSpPr>
                <p:cNvPr id="312" name="Rectangle 31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1" name="Rectangle 310"/>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3" name="Group 23"/>
            <p:cNvGrpSpPr/>
            <p:nvPr/>
          </p:nvGrpSpPr>
          <p:grpSpPr>
            <a:xfrm>
              <a:off x="2468880" y="985266"/>
              <a:ext cx="3200400" cy="156966"/>
              <a:chOff x="2468880" y="731520"/>
              <a:chExt cx="3200400" cy="156966"/>
            </a:xfrm>
          </p:grpSpPr>
          <p:sp>
            <p:nvSpPr>
              <p:cNvPr id="308" name="Rectangle 30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09" name="Rectangle 30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It’s only love</a:t>
                </a:r>
              </a:p>
            </p:txBody>
          </p:sp>
        </p:grpSp>
      </p:grpSp>
      <p:grpSp>
        <p:nvGrpSpPr>
          <p:cNvPr id="256" name="Group 313"/>
          <p:cNvGrpSpPr/>
          <p:nvPr/>
        </p:nvGrpSpPr>
        <p:grpSpPr>
          <a:xfrm>
            <a:off x="5440680" y="4389120"/>
            <a:ext cx="3200400" cy="888486"/>
            <a:chOff x="5440680" y="4389120"/>
            <a:chExt cx="3200400" cy="888486"/>
          </a:xfrm>
        </p:grpSpPr>
        <p:grpSp>
          <p:nvGrpSpPr>
            <p:cNvPr id="257" name="Group 145"/>
            <p:cNvGrpSpPr/>
            <p:nvPr/>
          </p:nvGrpSpPr>
          <p:grpSpPr>
            <a:xfrm>
              <a:off x="5440680" y="4389120"/>
              <a:ext cx="3200400" cy="156966"/>
              <a:chOff x="2468880" y="985266"/>
              <a:chExt cx="3200400" cy="156966"/>
            </a:xfrm>
          </p:grpSpPr>
          <p:grpSp>
            <p:nvGrpSpPr>
              <p:cNvPr id="260" name="Group 26"/>
              <p:cNvGrpSpPr/>
              <p:nvPr/>
            </p:nvGrpSpPr>
            <p:grpSpPr>
              <a:xfrm>
                <a:off x="2468880" y="985266"/>
                <a:ext cx="3200400" cy="137160"/>
                <a:chOff x="2468880" y="1143000"/>
                <a:chExt cx="3200400" cy="137160"/>
              </a:xfrm>
            </p:grpSpPr>
            <p:grpSp>
              <p:nvGrpSpPr>
                <p:cNvPr id="264" name="Group 25"/>
                <p:cNvGrpSpPr/>
                <p:nvPr/>
              </p:nvGrpSpPr>
              <p:grpSpPr>
                <a:xfrm>
                  <a:off x="2560320" y="1143000"/>
                  <a:ext cx="137160" cy="137160"/>
                  <a:chOff x="1828800" y="914400"/>
                  <a:chExt cx="137160" cy="137160"/>
                </a:xfrm>
              </p:grpSpPr>
              <p:sp>
                <p:nvSpPr>
                  <p:cNvPr id="358" name="Rectangle 1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1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7" name="Rectangle 1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5" name="Group 23"/>
              <p:cNvGrpSpPr/>
              <p:nvPr/>
            </p:nvGrpSpPr>
            <p:grpSpPr>
              <a:xfrm>
                <a:off x="2468880" y="985266"/>
                <a:ext cx="3200400" cy="156966"/>
                <a:chOff x="2468880" y="731520"/>
                <a:chExt cx="3200400" cy="156966"/>
              </a:xfrm>
            </p:grpSpPr>
            <p:sp>
              <p:nvSpPr>
                <p:cNvPr id="354" name="Rectangle 1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55" name="Rectangle 1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like me too much (Harrison)</a:t>
                  </a:r>
                </a:p>
              </p:txBody>
            </p:sp>
          </p:grpSp>
        </p:grpSp>
        <p:grpSp>
          <p:nvGrpSpPr>
            <p:cNvPr id="268" name="Group 145"/>
            <p:cNvGrpSpPr/>
            <p:nvPr/>
          </p:nvGrpSpPr>
          <p:grpSpPr>
            <a:xfrm>
              <a:off x="5440680" y="4572000"/>
              <a:ext cx="3200400" cy="156966"/>
              <a:chOff x="2468880" y="985266"/>
              <a:chExt cx="3200400" cy="156966"/>
            </a:xfrm>
          </p:grpSpPr>
          <p:grpSp>
            <p:nvGrpSpPr>
              <p:cNvPr id="272" name="Group 26"/>
              <p:cNvGrpSpPr/>
              <p:nvPr/>
            </p:nvGrpSpPr>
            <p:grpSpPr>
              <a:xfrm>
                <a:off x="2468880" y="985266"/>
                <a:ext cx="3200400" cy="137160"/>
                <a:chOff x="2468880" y="1143000"/>
                <a:chExt cx="3200400" cy="137160"/>
              </a:xfrm>
            </p:grpSpPr>
            <p:grpSp>
              <p:nvGrpSpPr>
                <p:cNvPr id="273" name="Group 25"/>
                <p:cNvGrpSpPr/>
                <p:nvPr/>
              </p:nvGrpSpPr>
              <p:grpSpPr>
                <a:xfrm>
                  <a:off x="2560320" y="1143000"/>
                  <a:ext cx="137160" cy="137160"/>
                  <a:chOff x="1828800" y="914400"/>
                  <a:chExt cx="137160" cy="137160"/>
                </a:xfrm>
              </p:grpSpPr>
              <p:sp>
                <p:nvSpPr>
                  <p:cNvPr id="350" name="Rectangle 34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9" name="Rectangle 34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74" name="Group 23"/>
              <p:cNvGrpSpPr/>
              <p:nvPr/>
            </p:nvGrpSpPr>
            <p:grpSpPr>
              <a:xfrm>
                <a:off x="2468880" y="985266"/>
                <a:ext cx="3200400" cy="156966"/>
                <a:chOff x="2468880" y="731520"/>
                <a:chExt cx="3200400" cy="156966"/>
              </a:xfrm>
            </p:grpSpPr>
            <p:sp>
              <p:nvSpPr>
                <p:cNvPr id="346" name="Rectangle 34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47" name="Rectangle 34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Tell me what you see</a:t>
                  </a:r>
                </a:p>
              </p:txBody>
            </p:sp>
          </p:grpSp>
        </p:grpSp>
        <p:grpSp>
          <p:nvGrpSpPr>
            <p:cNvPr id="277" name="Group 145"/>
            <p:cNvGrpSpPr/>
            <p:nvPr/>
          </p:nvGrpSpPr>
          <p:grpSpPr>
            <a:xfrm>
              <a:off x="5440680" y="4754880"/>
              <a:ext cx="3200400" cy="156966"/>
              <a:chOff x="2468880" y="985266"/>
              <a:chExt cx="3200400" cy="156966"/>
            </a:xfrm>
          </p:grpSpPr>
          <p:grpSp>
            <p:nvGrpSpPr>
              <p:cNvPr id="281" name="Group 26"/>
              <p:cNvGrpSpPr/>
              <p:nvPr/>
            </p:nvGrpSpPr>
            <p:grpSpPr>
              <a:xfrm>
                <a:off x="2468880" y="985266"/>
                <a:ext cx="3200400" cy="137160"/>
                <a:chOff x="2468880" y="1143000"/>
                <a:chExt cx="3200400" cy="137160"/>
              </a:xfrm>
            </p:grpSpPr>
            <p:grpSp>
              <p:nvGrpSpPr>
                <p:cNvPr id="282" name="Group 25"/>
                <p:cNvGrpSpPr/>
                <p:nvPr/>
              </p:nvGrpSpPr>
              <p:grpSpPr>
                <a:xfrm>
                  <a:off x="2560320" y="1143000"/>
                  <a:ext cx="137160" cy="137160"/>
                  <a:chOff x="1828800" y="914400"/>
                  <a:chExt cx="137160" cy="137160"/>
                </a:xfrm>
              </p:grpSpPr>
              <p:sp>
                <p:nvSpPr>
                  <p:cNvPr id="342" name="Rectangle 34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1" name="Rectangle 340"/>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83" name="Group 23"/>
              <p:cNvGrpSpPr/>
              <p:nvPr/>
            </p:nvGrpSpPr>
            <p:grpSpPr>
              <a:xfrm>
                <a:off x="2468880" y="985266"/>
                <a:ext cx="3200400" cy="156966"/>
                <a:chOff x="2468880" y="731520"/>
                <a:chExt cx="3200400" cy="156966"/>
              </a:xfrm>
            </p:grpSpPr>
            <p:sp>
              <p:nvSpPr>
                <p:cNvPr id="338" name="Rectangle 33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39" name="Rectangle 33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I’ve just seen a face</a:t>
                  </a:r>
                </a:p>
              </p:txBody>
            </p:sp>
          </p:grpSp>
        </p:grpSp>
        <p:grpSp>
          <p:nvGrpSpPr>
            <p:cNvPr id="287" name="Group 145"/>
            <p:cNvGrpSpPr/>
            <p:nvPr/>
          </p:nvGrpSpPr>
          <p:grpSpPr>
            <a:xfrm>
              <a:off x="5440680" y="4937760"/>
              <a:ext cx="3200400" cy="156966"/>
              <a:chOff x="2468880" y="985266"/>
              <a:chExt cx="3200400" cy="156966"/>
            </a:xfrm>
          </p:grpSpPr>
          <p:grpSp>
            <p:nvGrpSpPr>
              <p:cNvPr id="292" name="Group 26"/>
              <p:cNvGrpSpPr/>
              <p:nvPr/>
            </p:nvGrpSpPr>
            <p:grpSpPr>
              <a:xfrm>
                <a:off x="2468880" y="985266"/>
                <a:ext cx="3200400" cy="137160"/>
                <a:chOff x="2468880" y="1143000"/>
                <a:chExt cx="3200400" cy="137160"/>
              </a:xfrm>
            </p:grpSpPr>
            <p:grpSp>
              <p:nvGrpSpPr>
                <p:cNvPr id="293" name="Group 25"/>
                <p:cNvGrpSpPr/>
                <p:nvPr/>
              </p:nvGrpSpPr>
              <p:grpSpPr>
                <a:xfrm>
                  <a:off x="2560320" y="1143000"/>
                  <a:ext cx="137160" cy="137160"/>
                  <a:chOff x="1828800" y="914400"/>
                  <a:chExt cx="137160" cy="137160"/>
                </a:xfrm>
              </p:grpSpPr>
              <p:sp>
                <p:nvSpPr>
                  <p:cNvPr id="334" name="Rectangle 33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3" name="Rectangle 33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94" name="Group 23"/>
              <p:cNvGrpSpPr/>
              <p:nvPr/>
            </p:nvGrpSpPr>
            <p:grpSpPr>
              <a:xfrm>
                <a:off x="2468880" y="985266"/>
                <a:ext cx="3200400" cy="156966"/>
                <a:chOff x="2468880" y="731520"/>
                <a:chExt cx="3200400" cy="156966"/>
              </a:xfrm>
            </p:grpSpPr>
            <p:sp>
              <p:nvSpPr>
                <p:cNvPr id="330" name="Rectangle 329"/>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31" name="Rectangle 330"/>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Yesterday</a:t>
                  </a:r>
                </a:p>
              </p:txBody>
            </p:sp>
          </p:grpSp>
        </p:grpSp>
        <p:grpSp>
          <p:nvGrpSpPr>
            <p:cNvPr id="297" name="Group 145"/>
            <p:cNvGrpSpPr/>
            <p:nvPr/>
          </p:nvGrpSpPr>
          <p:grpSpPr>
            <a:xfrm>
              <a:off x="5440680" y="5120640"/>
              <a:ext cx="3200400" cy="156966"/>
              <a:chOff x="2468880" y="985266"/>
              <a:chExt cx="3200400" cy="156966"/>
            </a:xfrm>
          </p:grpSpPr>
          <p:grpSp>
            <p:nvGrpSpPr>
              <p:cNvPr id="304" name="Group 26"/>
              <p:cNvGrpSpPr/>
              <p:nvPr/>
            </p:nvGrpSpPr>
            <p:grpSpPr>
              <a:xfrm>
                <a:off x="2468880" y="985266"/>
                <a:ext cx="3200400" cy="137160"/>
                <a:chOff x="2468880" y="1143000"/>
                <a:chExt cx="3200400" cy="137160"/>
              </a:xfrm>
            </p:grpSpPr>
            <p:grpSp>
              <p:nvGrpSpPr>
                <p:cNvPr id="305" name="Group 25"/>
                <p:cNvGrpSpPr/>
                <p:nvPr/>
              </p:nvGrpSpPr>
              <p:grpSpPr>
                <a:xfrm>
                  <a:off x="2560320" y="1143000"/>
                  <a:ext cx="137160" cy="137160"/>
                  <a:chOff x="1828800" y="914400"/>
                  <a:chExt cx="137160" cy="137160"/>
                </a:xfrm>
              </p:grpSpPr>
              <p:sp>
                <p:nvSpPr>
                  <p:cNvPr id="326" name="Rectangle 32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5" name="Rectangle 32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06" name="Group 23"/>
              <p:cNvGrpSpPr/>
              <p:nvPr/>
            </p:nvGrpSpPr>
            <p:grpSpPr>
              <a:xfrm>
                <a:off x="2468880" y="985266"/>
                <a:ext cx="3200400" cy="156966"/>
                <a:chOff x="2468880" y="731520"/>
                <a:chExt cx="3200400" cy="156966"/>
              </a:xfrm>
            </p:grpSpPr>
            <p:sp>
              <p:nvSpPr>
                <p:cNvPr id="322" name="Rectangle 321"/>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23" name="Rectangle 322"/>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Dizzy Miss </a:t>
                  </a:r>
                  <a:r>
                    <a:rPr lang="en-US" sz="600" dirty="0" err="1" smtClean="0">
                      <a:solidFill>
                        <a:schemeClr val="tx1"/>
                      </a:solidFill>
                      <a:latin typeface="Arial" pitchFamily="34" charset="0"/>
                      <a:cs typeface="Arial" pitchFamily="34" charset="0"/>
                    </a:rPr>
                    <a:t>Lizzy</a:t>
                  </a:r>
                  <a:r>
                    <a:rPr lang="en-US" sz="600" dirty="0" smtClean="0">
                      <a:solidFill>
                        <a:schemeClr val="tx1"/>
                      </a:solidFill>
                      <a:latin typeface="Arial" pitchFamily="34" charset="0"/>
                      <a:cs typeface="Arial" pitchFamily="34" charset="0"/>
                    </a:rPr>
                    <a:t> (Williams)</a:t>
                  </a:r>
                </a:p>
              </p:txBody>
            </p:sp>
          </p:grpSp>
        </p:grpSp>
      </p:grpSp>
      <p:grpSp>
        <p:nvGrpSpPr>
          <p:cNvPr id="307" name="Group 166"/>
          <p:cNvGrpSpPr/>
          <p:nvPr/>
        </p:nvGrpSpPr>
        <p:grpSpPr>
          <a:xfrm>
            <a:off x="320040" y="2194560"/>
            <a:ext cx="4754880" cy="137160"/>
            <a:chOff x="2468880" y="985266"/>
            <a:chExt cx="4754880" cy="137160"/>
          </a:xfrm>
        </p:grpSpPr>
        <p:grpSp>
          <p:nvGrpSpPr>
            <p:cNvPr id="310" name="Group 26"/>
            <p:cNvGrpSpPr/>
            <p:nvPr/>
          </p:nvGrpSpPr>
          <p:grpSpPr>
            <a:xfrm>
              <a:off x="2468880" y="985266"/>
              <a:ext cx="4206240" cy="137160"/>
              <a:chOff x="2468880" y="1143000"/>
              <a:chExt cx="4206240" cy="137160"/>
            </a:xfrm>
          </p:grpSpPr>
          <p:grpSp>
            <p:nvGrpSpPr>
              <p:cNvPr id="314" name="Group 25"/>
              <p:cNvGrpSpPr/>
              <p:nvPr/>
            </p:nvGrpSpPr>
            <p:grpSpPr>
              <a:xfrm>
                <a:off x="2560320" y="1143000"/>
                <a:ext cx="137160" cy="137160"/>
                <a:chOff x="1828800" y="914400"/>
                <a:chExt cx="137160" cy="137160"/>
              </a:xfrm>
            </p:grpSpPr>
            <p:sp>
              <p:nvSpPr>
                <p:cNvPr id="319" name="Rectangle 31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8" name="Rectangle 317"/>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17" name="Group 23"/>
            <p:cNvGrpSpPr/>
            <p:nvPr/>
          </p:nvGrpSpPr>
          <p:grpSpPr>
            <a:xfrm>
              <a:off x="2468880" y="985266"/>
              <a:ext cx="4754880" cy="137160"/>
              <a:chOff x="2468880" y="731520"/>
              <a:chExt cx="4754880" cy="137160"/>
            </a:xfrm>
          </p:grpSpPr>
          <p:sp>
            <p:nvSpPr>
              <p:cNvPr id="315" name="Rectangle 314"/>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16" name="Rectangle 31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321" name="Group 320"/>
          <p:cNvGrpSpPr/>
          <p:nvPr/>
        </p:nvGrpSpPr>
        <p:grpSpPr>
          <a:xfrm>
            <a:off x="320040" y="5669280"/>
            <a:ext cx="4754880" cy="320040"/>
            <a:chOff x="274320" y="2743200"/>
            <a:chExt cx="4754880" cy="320040"/>
          </a:xfrm>
        </p:grpSpPr>
        <p:grpSp>
          <p:nvGrpSpPr>
            <p:cNvPr id="324" name="Group 16"/>
            <p:cNvGrpSpPr/>
            <p:nvPr/>
          </p:nvGrpSpPr>
          <p:grpSpPr>
            <a:xfrm>
              <a:off x="274320" y="2743200"/>
              <a:ext cx="4754880" cy="320040"/>
              <a:chOff x="274320" y="274320"/>
              <a:chExt cx="4754880" cy="320040"/>
            </a:xfrm>
          </p:grpSpPr>
          <p:sp>
            <p:nvSpPr>
              <p:cNvPr id="336" name="Rectangle 335"/>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337" name="Rectangle 336"/>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340" name="Rectangle 339"/>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44" name="Rectangle 343"/>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328" name="Group 55"/>
            <p:cNvGrpSpPr/>
            <p:nvPr/>
          </p:nvGrpSpPr>
          <p:grpSpPr>
            <a:xfrm>
              <a:off x="365760" y="2802119"/>
              <a:ext cx="202203" cy="202203"/>
              <a:chOff x="1169397" y="2906757"/>
              <a:chExt cx="202203" cy="202203"/>
            </a:xfrm>
          </p:grpSpPr>
          <p:sp>
            <p:nvSpPr>
              <p:cNvPr id="329" name="Cross 328"/>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Cross 331"/>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66"/>
          <p:cNvGrpSpPr/>
          <p:nvPr/>
        </p:nvGrpSpPr>
        <p:grpSpPr>
          <a:xfrm>
            <a:off x="320040" y="2377440"/>
            <a:ext cx="4754880" cy="137160"/>
            <a:chOff x="2468880" y="985266"/>
            <a:chExt cx="4754880" cy="137160"/>
          </a:xfrm>
        </p:grpSpPr>
        <p:grpSp>
          <p:nvGrpSpPr>
            <p:cNvPr id="12" name="Group 26"/>
            <p:cNvGrpSpPr/>
            <p:nvPr/>
          </p:nvGrpSpPr>
          <p:grpSpPr>
            <a:xfrm>
              <a:off x="2468880" y="985266"/>
              <a:ext cx="4206240" cy="137160"/>
              <a:chOff x="2468880" y="1143000"/>
              <a:chExt cx="4206240" cy="137160"/>
            </a:xfrm>
          </p:grpSpPr>
          <p:grpSp>
            <p:nvGrpSpPr>
              <p:cNvPr id="13" name="Group 25"/>
              <p:cNvGrpSpPr/>
              <p:nvPr/>
            </p:nvGrpSpPr>
            <p:grpSpPr>
              <a:xfrm>
                <a:off x="2560320" y="1143000"/>
                <a:ext cx="137160" cy="137160"/>
                <a:chOff x="1828800" y="914400"/>
                <a:chExt cx="137160" cy="137160"/>
              </a:xfrm>
            </p:grpSpPr>
            <p:sp>
              <p:nvSpPr>
                <p:cNvPr id="139" name="Rectangle 13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Rectangle 137"/>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4" name="Group 23"/>
            <p:cNvGrpSpPr/>
            <p:nvPr/>
          </p:nvGrpSpPr>
          <p:grpSpPr>
            <a:xfrm>
              <a:off x="2468880" y="985266"/>
              <a:ext cx="4754880" cy="137160"/>
              <a:chOff x="2468880" y="731520"/>
              <a:chExt cx="4754880" cy="137160"/>
            </a:xfrm>
          </p:grpSpPr>
          <p:sp>
            <p:nvSpPr>
              <p:cNvPr id="135" name="Rectangle 134"/>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136" name="Rectangle 13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grpSp>
        <p:nvGrpSpPr>
          <p:cNvPr id="16" name="Group 18"/>
          <p:cNvGrpSpPr>
            <a:grpSpLocks/>
          </p:cNvGrpSpPr>
          <p:nvPr/>
        </p:nvGrpSpPr>
        <p:grpSpPr bwMode="auto">
          <a:xfrm>
            <a:off x="5303520" y="914400"/>
            <a:ext cx="3473450" cy="776287"/>
            <a:chOff x="2834640" y="274320"/>
            <a:chExt cx="3474720" cy="777240"/>
          </a:xfrm>
        </p:grpSpPr>
        <p:grpSp>
          <p:nvGrpSpPr>
            <p:cNvPr id="17" name="Group 46"/>
            <p:cNvGrpSpPr>
              <a:grpSpLocks/>
            </p:cNvGrpSpPr>
            <p:nvPr/>
          </p:nvGrpSpPr>
          <p:grpSpPr bwMode="auto">
            <a:xfrm>
              <a:off x="3109378" y="274320"/>
              <a:ext cx="2925244" cy="136692"/>
              <a:chOff x="3109378" y="2743200"/>
              <a:chExt cx="2925244" cy="136692"/>
            </a:xfrm>
          </p:grpSpPr>
          <p:sp>
            <p:nvSpPr>
              <p:cNvPr id="161"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62"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63"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42" name="TextBox 141"/>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8" name="Group 20"/>
            <p:cNvGrpSpPr>
              <a:grpSpLocks/>
            </p:cNvGrpSpPr>
            <p:nvPr/>
          </p:nvGrpSpPr>
          <p:grpSpPr bwMode="auto">
            <a:xfrm>
              <a:off x="2834640" y="868774"/>
              <a:ext cx="3474720" cy="136692"/>
              <a:chOff x="2560321" y="2472784"/>
              <a:chExt cx="4206240" cy="136692"/>
            </a:xfrm>
          </p:grpSpPr>
          <p:sp>
            <p:nvSpPr>
              <p:cNvPr id="15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59"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9" name="Group 19"/>
            <p:cNvGrpSpPr>
              <a:grpSpLocks/>
            </p:cNvGrpSpPr>
            <p:nvPr/>
          </p:nvGrpSpPr>
          <p:grpSpPr bwMode="auto">
            <a:xfrm>
              <a:off x="2880695" y="503200"/>
              <a:ext cx="3382612" cy="319478"/>
              <a:chOff x="2743535" y="2841587"/>
              <a:chExt cx="3382612" cy="319478"/>
            </a:xfrm>
          </p:grpSpPr>
          <p:sp>
            <p:nvSpPr>
              <p:cNvPr id="145" name="TextBox 144"/>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20" name="Group 18"/>
              <p:cNvGrpSpPr>
                <a:grpSpLocks/>
              </p:cNvGrpSpPr>
              <p:nvPr/>
            </p:nvGrpSpPr>
            <p:grpSpPr bwMode="auto">
              <a:xfrm>
                <a:off x="2743535" y="2841587"/>
                <a:ext cx="3382612" cy="319478"/>
                <a:chOff x="2880695" y="2834920"/>
                <a:chExt cx="3382612" cy="319478"/>
              </a:xfrm>
            </p:grpSpPr>
            <p:grpSp>
              <p:nvGrpSpPr>
                <p:cNvPr id="21" name="Group 14"/>
                <p:cNvGrpSpPr>
                  <a:grpSpLocks/>
                </p:cNvGrpSpPr>
                <p:nvPr/>
              </p:nvGrpSpPr>
              <p:grpSpPr bwMode="auto">
                <a:xfrm>
                  <a:off x="2880695" y="2834920"/>
                  <a:ext cx="3382612" cy="136692"/>
                  <a:chOff x="3155015" y="2834920"/>
                  <a:chExt cx="3382612" cy="136692"/>
                </a:xfrm>
              </p:grpSpPr>
              <p:sp>
                <p:nvSpPr>
                  <p:cNvPr id="152" name="TextBox 151"/>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53" name="TextBox 152"/>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22" name="Group 15"/>
                <p:cNvGrpSpPr>
                  <a:grpSpLocks/>
                </p:cNvGrpSpPr>
                <p:nvPr/>
              </p:nvGrpSpPr>
              <p:grpSpPr bwMode="auto">
                <a:xfrm>
                  <a:off x="2880695" y="3017706"/>
                  <a:ext cx="3382612" cy="136692"/>
                  <a:chOff x="3155015" y="2834826"/>
                  <a:chExt cx="3382612" cy="136692"/>
                </a:xfrm>
              </p:grpSpPr>
              <p:sp>
                <p:nvSpPr>
                  <p:cNvPr id="149" name="TextBox 148"/>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50" name="TextBox 149"/>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307" name="Group 166"/>
          <p:cNvGrpSpPr/>
          <p:nvPr/>
        </p:nvGrpSpPr>
        <p:grpSpPr>
          <a:xfrm>
            <a:off x="320040" y="2194560"/>
            <a:ext cx="4754880" cy="137160"/>
            <a:chOff x="2468880" y="985266"/>
            <a:chExt cx="4754880" cy="137160"/>
          </a:xfrm>
        </p:grpSpPr>
        <p:grpSp>
          <p:nvGrpSpPr>
            <p:cNvPr id="310" name="Group 26"/>
            <p:cNvGrpSpPr/>
            <p:nvPr/>
          </p:nvGrpSpPr>
          <p:grpSpPr>
            <a:xfrm>
              <a:off x="2468880" y="985266"/>
              <a:ext cx="4206240" cy="137160"/>
              <a:chOff x="2468880" y="1143000"/>
              <a:chExt cx="4206240" cy="137160"/>
            </a:xfrm>
          </p:grpSpPr>
          <p:grpSp>
            <p:nvGrpSpPr>
              <p:cNvPr id="314" name="Group 25"/>
              <p:cNvGrpSpPr/>
              <p:nvPr/>
            </p:nvGrpSpPr>
            <p:grpSpPr>
              <a:xfrm>
                <a:off x="2560320" y="1143000"/>
                <a:ext cx="137160" cy="137160"/>
                <a:chOff x="1828800" y="914400"/>
                <a:chExt cx="137160" cy="137160"/>
              </a:xfrm>
            </p:grpSpPr>
            <p:sp>
              <p:nvSpPr>
                <p:cNvPr id="319" name="Rectangle 31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8" name="Rectangle 317"/>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17" name="Group 23"/>
            <p:cNvGrpSpPr/>
            <p:nvPr/>
          </p:nvGrpSpPr>
          <p:grpSpPr>
            <a:xfrm>
              <a:off x="2468880" y="985266"/>
              <a:ext cx="4754880" cy="137160"/>
              <a:chOff x="2468880" y="731520"/>
              <a:chExt cx="4754880" cy="137160"/>
            </a:xfrm>
          </p:grpSpPr>
          <p:sp>
            <p:nvSpPr>
              <p:cNvPr id="315" name="Rectangle 314"/>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16" name="Rectangle 31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321" name="Group 233"/>
          <p:cNvGrpSpPr/>
          <p:nvPr/>
        </p:nvGrpSpPr>
        <p:grpSpPr>
          <a:xfrm>
            <a:off x="5303520" y="1828800"/>
            <a:ext cx="3474720" cy="502920"/>
            <a:chOff x="2743200" y="274320"/>
            <a:chExt cx="3474720" cy="502920"/>
          </a:xfrm>
        </p:grpSpPr>
        <p:sp>
          <p:nvSpPr>
            <p:cNvPr id="324" name="Rectangle 13"/>
            <p:cNvSpPr/>
            <p:nvPr/>
          </p:nvSpPr>
          <p:spPr>
            <a:xfrm>
              <a:off x="2743200" y="274320"/>
              <a:ext cx="347472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28" name="Group 15"/>
            <p:cNvGrpSpPr/>
            <p:nvPr/>
          </p:nvGrpSpPr>
          <p:grpSpPr>
            <a:xfrm>
              <a:off x="2788920" y="320040"/>
              <a:ext cx="3383280" cy="184785"/>
              <a:chOff x="2560320" y="960120"/>
              <a:chExt cx="5160937" cy="184785"/>
            </a:xfrm>
          </p:grpSpPr>
          <p:sp>
            <p:nvSpPr>
              <p:cNvPr id="329" name="Rectangle 328"/>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332" name="Rectangle 331"/>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36" name="Group 97"/>
          <p:cNvGrpSpPr/>
          <p:nvPr/>
        </p:nvGrpSpPr>
        <p:grpSpPr>
          <a:xfrm>
            <a:off x="5394960" y="2103120"/>
            <a:ext cx="3291840" cy="137160"/>
            <a:chOff x="446817" y="2161735"/>
            <a:chExt cx="3291840" cy="137160"/>
          </a:xfrm>
        </p:grpSpPr>
        <p:sp>
          <p:nvSpPr>
            <p:cNvPr id="337" name="Rectangle 33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40" name="Group 52"/>
            <p:cNvGrpSpPr/>
            <p:nvPr/>
          </p:nvGrpSpPr>
          <p:grpSpPr>
            <a:xfrm>
              <a:off x="446817" y="2161735"/>
              <a:ext cx="3291840" cy="137160"/>
              <a:chOff x="274320" y="1600200"/>
              <a:chExt cx="3291840" cy="137160"/>
            </a:xfrm>
          </p:grpSpPr>
          <p:grpSp>
            <p:nvGrpSpPr>
              <p:cNvPr id="344" name="Group 11"/>
              <p:cNvGrpSpPr/>
              <p:nvPr/>
            </p:nvGrpSpPr>
            <p:grpSpPr>
              <a:xfrm>
                <a:off x="274320" y="1600200"/>
                <a:ext cx="3291840" cy="137160"/>
                <a:chOff x="2468880" y="457200"/>
                <a:chExt cx="3291840" cy="137160"/>
              </a:xfrm>
            </p:grpSpPr>
            <p:sp>
              <p:nvSpPr>
                <p:cNvPr id="353" name="Rectangle 35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56" name="Rectangle 35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25"/>
              <p:cNvGrpSpPr/>
              <p:nvPr/>
            </p:nvGrpSpPr>
            <p:grpSpPr>
              <a:xfrm>
                <a:off x="274320" y="1600200"/>
                <a:ext cx="3291840" cy="137160"/>
                <a:chOff x="274320" y="1828800"/>
                <a:chExt cx="3291840" cy="137160"/>
              </a:xfrm>
            </p:grpSpPr>
            <p:sp>
              <p:nvSpPr>
                <p:cNvPr id="348" name="Rectangle 347"/>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5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360" name="Group 123"/>
          <p:cNvGrpSpPr/>
          <p:nvPr/>
        </p:nvGrpSpPr>
        <p:grpSpPr>
          <a:xfrm>
            <a:off x="5303520" y="2377440"/>
            <a:ext cx="3474720" cy="502920"/>
            <a:chOff x="5303520" y="2560320"/>
            <a:chExt cx="3474720" cy="502920"/>
          </a:xfrm>
        </p:grpSpPr>
        <p:grpSp>
          <p:nvGrpSpPr>
            <p:cNvPr id="361" name="Group 87"/>
            <p:cNvGrpSpPr/>
            <p:nvPr/>
          </p:nvGrpSpPr>
          <p:grpSpPr>
            <a:xfrm>
              <a:off x="5303520" y="2560320"/>
              <a:ext cx="3474720" cy="502920"/>
              <a:chOff x="2514600" y="914400"/>
              <a:chExt cx="4343400" cy="502920"/>
            </a:xfrm>
          </p:grpSpPr>
          <p:sp>
            <p:nvSpPr>
              <p:cNvPr id="371" name="Rectangle 370"/>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72" name="Group 15"/>
              <p:cNvGrpSpPr/>
              <p:nvPr/>
            </p:nvGrpSpPr>
            <p:grpSpPr>
              <a:xfrm>
                <a:off x="2560320" y="960120"/>
                <a:ext cx="4240530" cy="184785"/>
                <a:chOff x="2560320" y="960120"/>
                <a:chExt cx="4240530" cy="184785"/>
              </a:xfrm>
            </p:grpSpPr>
            <p:sp>
              <p:nvSpPr>
                <p:cNvPr id="373" name="Rectangle 372"/>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374" name="Rectangle 373"/>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62" name="Group 97"/>
            <p:cNvGrpSpPr/>
            <p:nvPr/>
          </p:nvGrpSpPr>
          <p:grpSpPr>
            <a:xfrm>
              <a:off x="5394960" y="2834640"/>
              <a:ext cx="3291840" cy="137160"/>
              <a:chOff x="446817" y="2161735"/>
              <a:chExt cx="3291840" cy="137160"/>
            </a:xfrm>
          </p:grpSpPr>
          <p:sp>
            <p:nvSpPr>
              <p:cNvPr id="363" name="Rectangle 362"/>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64" name="Group 52"/>
              <p:cNvGrpSpPr/>
              <p:nvPr/>
            </p:nvGrpSpPr>
            <p:grpSpPr>
              <a:xfrm>
                <a:off x="446817" y="2161735"/>
                <a:ext cx="3291840" cy="137160"/>
                <a:chOff x="274320" y="1600200"/>
                <a:chExt cx="3291840" cy="137160"/>
              </a:xfrm>
            </p:grpSpPr>
            <p:grpSp>
              <p:nvGrpSpPr>
                <p:cNvPr id="365" name="Group 11"/>
                <p:cNvGrpSpPr/>
                <p:nvPr/>
              </p:nvGrpSpPr>
              <p:grpSpPr>
                <a:xfrm>
                  <a:off x="274320" y="1600200"/>
                  <a:ext cx="3291840" cy="137160"/>
                  <a:chOff x="2468880" y="457200"/>
                  <a:chExt cx="3291840" cy="137160"/>
                </a:xfrm>
              </p:grpSpPr>
              <p:sp>
                <p:nvSpPr>
                  <p:cNvPr id="369" name="Rectangle 368"/>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70" name="Rectangle 369"/>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6" name="Group 25"/>
                <p:cNvGrpSpPr/>
                <p:nvPr/>
              </p:nvGrpSpPr>
              <p:grpSpPr>
                <a:xfrm>
                  <a:off x="274320" y="1600200"/>
                  <a:ext cx="3291840" cy="137160"/>
                  <a:chOff x="274320" y="1828800"/>
                  <a:chExt cx="3291840" cy="137160"/>
                </a:xfrm>
              </p:grpSpPr>
              <p:sp>
                <p:nvSpPr>
                  <p:cNvPr id="367" name="Rectangle 366"/>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68"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375" name="Group 271"/>
          <p:cNvGrpSpPr/>
          <p:nvPr/>
        </p:nvGrpSpPr>
        <p:grpSpPr>
          <a:xfrm>
            <a:off x="5303520" y="2926080"/>
            <a:ext cx="3474720" cy="868680"/>
            <a:chOff x="5303520" y="3840480"/>
            <a:chExt cx="3474720" cy="868680"/>
          </a:xfrm>
        </p:grpSpPr>
        <p:grpSp>
          <p:nvGrpSpPr>
            <p:cNvPr id="376" name="Group 16"/>
            <p:cNvGrpSpPr/>
            <p:nvPr/>
          </p:nvGrpSpPr>
          <p:grpSpPr>
            <a:xfrm>
              <a:off x="5303520" y="3840480"/>
              <a:ext cx="3474720" cy="868680"/>
              <a:chOff x="2514600" y="914400"/>
              <a:chExt cx="4343400" cy="868680"/>
            </a:xfrm>
          </p:grpSpPr>
          <p:sp>
            <p:nvSpPr>
              <p:cNvPr id="405" name="Rectangle 42"/>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406" name="Group 15"/>
              <p:cNvGrpSpPr/>
              <p:nvPr/>
            </p:nvGrpSpPr>
            <p:grpSpPr>
              <a:xfrm>
                <a:off x="2560320" y="960120"/>
                <a:ext cx="4240530" cy="184785"/>
                <a:chOff x="2560320" y="960120"/>
                <a:chExt cx="4240530" cy="184785"/>
              </a:xfrm>
            </p:grpSpPr>
            <p:sp>
              <p:nvSpPr>
                <p:cNvPr id="407"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408"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77" name="Group 176"/>
            <p:cNvGrpSpPr/>
            <p:nvPr/>
          </p:nvGrpSpPr>
          <p:grpSpPr>
            <a:xfrm>
              <a:off x="5394960" y="4114800"/>
              <a:ext cx="3291840" cy="502920"/>
              <a:chOff x="5547360" y="2255520"/>
              <a:chExt cx="3291840" cy="502920"/>
            </a:xfrm>
          </p:grpSpPr>
          <p:grpSp>
            <p:nvGrpSpPr>
              <p:cNvPr id="378" name="Group 97"/>
              <p:cNvGrpSpPr/>
              <p:nvPr/>
            </p:nvGrpSpPr>
            <p:grpSpPr>
              <a:xfrm>
                <a:off x="5547360" y="2255520"/>
                <a:ext cx="3291840" cy="137160"/>
                <a:chOff x="446817" y="2161735"/>
                <a:chExt cx="3291840" cy="137160"/>
              </a:xfrm>
            </p:grpSpPr>
            <p:sp>
              <p:nvSpPr>
                <p:cNvPr id="397" name="Rectangle 39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98" name="Group 52"/>
                <p:cNvGrpSpPr/>
                <p:nvPr/>
              </p:nvGrpSpPr>
              <p:grpSpPr>
                <a:xfrm>
                  <a:off x="446817" y="2161735"/>
                  <a:ext cx="3291840" cy="137160"/>
                  <a:chOff x="274320" y="1600200"/>
                  <a:chExt cx="3291840" cy="137160"/>
                </a:xfrm>
              </p:grpSpPr>
              <p:grpSp>
                <p:nvGrpSpPr>
                  <p:cNvPr id="399" name="Group 11"/>
                  <p:cNvGrpSpPr/>
                  <p:nvPr/>
                </p:nvGrpSpPr>
                <p:grpSpPr>
                  <a:xfrm>
                    <a:off x="274320" y="1600200"/>
                    <a:ext cx="3291840" cy="137160"/>
                    <a:chOff x="2468880" y="457200"/>
                    <a:chExt cx="3291840" cy="137160"/>
                  </a:xfrm>
                </p:grpSpPr>
                <p:sp>
                  <p:nvSpPr>
                    <p:cNvPr id="403" name="Rectangle 40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404" name="Rectangle 403"/>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25"/>
                  <p:cNvGrpSpPr/>
                  <p:nvPr/>
                </p:nvGrpSpPr>
                <p:grpSpPr>
                  <a:xfrm>
                    <a:off x="274320" y="1600200"/>
                    <a:ext cx="3291840" cy="137160"/>
                    <a:chOff x="274320" y="1828800"/>
                    <a:chExt cx="3291840" cy="137160"/>
                  </a:xfrm>
                </p:grpSpPr>
                <p:sp>
                  <p:nvSpPr>
                    <p:cNvPr id="401" name="Rectangle 40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40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379" name="Group 97"/>
              <p:cNvGrpSpPr/>
              <p:nvPr/>
            </p:nvGrpSpPr>
            <p:grpSpPr>
              <a:xfrm>
                <a:off x="5547360" y="2438400"/>
                <a:ext cx="3291840" cy="137160"/>
                <a:chOff x="446817" y="2161735"/>
                <a:chExt cx="3291840" cy="137160"/>
              </a:xfrm>
            </p:grpSpPr>
            <p:sp>
              <p:nvSpPr>
                <p:cNvPr id="389" name="Rectangle 38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90" name="Group 52"/>
                <p:cNvGrpSpPr/>
                <p:nvPr/>
              </p:nvGrpSpPr>
              <p:grpSpPr>
                <a:xfrm>
                  <a:off x="446817" y="2161735"/>
                  <a:ext cx="3291840" cy="137160"/>
                  <a:chOff x="274320" y="1600200"/>
                  <a:chExt cx="3291840" cy="137160"/>
                </a:xfrm>
              </p:grpSpPr>
              <p:grpSp>
                <p:nvGrpSpPr>
                  <p:cNvPr id="391" name="Group 11"/>
                  <p:cNvGrpSpPr/>
                  <p:nvPr/>
                </p:nvGrpSpPr>
                <p:grpSpPr>
                  <a:xfrm>
                    <a:off x="274320" y="1600200"/>
                    <a:ext cx="3291840" cy="137160"/>
                    <a:chOff x="2468880" y="457200"/>
                    <a:chExt cx="3291840" cy="137160"/>
                  </a:xfrm>
                </p:grpSpPr>
                <p:sp>
                  <p:nvSpPr>
                    <p:cNvPr id="395" name="Rectangle 39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96" name="Rectangle 39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25"/>
                  <p:cNvGrpSpPr/>
                  <p:nvPr/>
                </p:nvGrpSpPr>
                <p:grpSpPr>
                  <a:xfrm>
                    <a:off x="274320" y="1600200"/>
                    <a:ext cx="3291840" cy="137160"/>
                    <a:chOff x="274320" y="1828800"/>
                    <a:chExt cx="3291840" cy="137160"/>
                  </a:xfrm>
                </p:grpSpPr>
                <p:sp>
                  <p:nvSpPr>
                    <p:cNvPr id="393" name="Rectangle 39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9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380" name="Group 97"/>
              <p:cNvGrpSpPr/>
              <p:nvPr/>
            </p:nvGrpSpPr>
            <p:grpSpPr>
              <a:xfrm>
                <a:off x="5547360" y="2621280"/>
                <a:ext cx="3291840" cy="137160"/>
                <a:chOff x="446817" y="2161735"/>
                <a:chExt cx="3291840" cy="137160"/>
              </a:xfrm>
            </p:grpSpPr>
            <p:sp>
              <p:nvSpPr>
                <p:cNvPr id="381" name="Rectangle 38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82" name="Group 52"/>
                <p:cNvGrpSpPr/>
                <p:nvPr/>
              </p:nvGrpSpPr>
              <p:grpSpPr>
                <a:xfrm>
                  <a:off x="446817" y="2161735"/>
                  <a:ext cx="3291840" cy="137160"/>
                  <a:chOff x="274320" y="1600200"/>
                  <a:chExt cx="3291840" cy="137160"/>
                </a:xfrm>
              </p:grpSpPr>
              <p:grpSp>
                <p:nvGrpSpPr>
                  <p:cNvPr id="383" name="Group 11"/>
                  <p:cNvGrpSpPr/>
                  <p:nvPr/>
                </p:nvGrpSpPr>
                <p:grpSpPr>
                  <a:xfrm>
                    <a:off x="274320" y="1600200"/>
                    <a:ext cx="3291840" cy="137160"/>
                    <a:chOff x="2468880" y="457200"/>
                    <a:chExt cx="3291840" cy="137160"/>
                  </a:xfrm>
                </p:grpSpPr>
                <p:sp>
                  <p:nvSpPr>
                    <p:cNvPr id="387" name="Rectangle 38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88" name="Rectangle 38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25"/>
                  <p:cNvGrpSpPr/>
                  <p:nvPr/>
                </p:nvGrpSpPr>
                <p:grpSpPr>
                  <a:xfrm>
                    <a:off x="274320" y="1600200"/>
                    <a:ext cx="3291840" cy="137160"/>
                    <a:chOff x="274320" y="1828800"/>
                    <a:chExt cx="3291840" cy="137160"/>
                  </a:xfrm>
                </p:grpSpPr>
                <p:sp>
                  <p:nvSpPr>
                    <p:cNvPr id="385" name="Rectangle 38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38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grpSp>
        <p:nvGrpSpPr>
          <p:cNvPr id="133" name="Group 132"/>
          <p:cNvGrpSpPr/>
          <p:nvPr/>
        </p:nvGrpSpPr>
        <p:grpSpPr>
          <a:xfrm>
            <a:off x="320040" y="5669280"/>
            <a:ext cx="4754880" cy="320040"/>
            <a:chOff x="274320" y="2743200"/>
            <a:chExt cx="4754880" cy="320040"/>
          </a:xfrm>
        </p:grpSpPr>
        <p:grpSp>
          <p:nvGrpSpPr>
            <p:cNvPr id="134" name="Group 16"/>
            <p:cNvGrpSpPr/>
            <p:nvPr/>
          </p:nvGrpSpPr>
          <p:grpSpPr>
            <a:xfrm>
              <a:off x="274320" y="2743200"/>
              <a:ext cx="4754880" cy="320040"/>
              <a:chOff x="274320" y="274320"/>
              <a:chExt cx="4754880" cy="320040"/>
            </a:xfrm>
          </p:grpSpPr>
          <p:sp>
            <p:nvSpPr>
              <p:cNvPr id="144" name="Rectangle 143"/>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146" name="Rectangle 145"/>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147" name="Rectangle 146"/>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48" name="Rectangle 147"/>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137" name="Group 55"/>
            <p:cNvGrpSpPr/>
            <p:nvPr/>
          </p:nvGrpSpPr>
          <p:grpSpPr>
            <a:xfrm>
              <a:off x="365760" y="2802119"/>
              <a:ext cx="202203" cy="202203"/>
              <a:chOff x="1169397" y="2906757"/>
              <a:chExt cx="202203" cy="202203"/>
            </a:xfrm>
          </p:grpSpPr>
          <p:sp>
            <p:nvSpPr>
              <p:cNvPr id="141" name="Cross 140"/>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ross 142"/>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11" name="Group 18"/>
          <p:cNvGrpSpPr>
            <a:grpSpLocks/>
          </p:cNvGrpSpPr>
          <p:nvPr/>
        </p:nvGrpSpPr>
        <p:grpSpPr bwMode="auto">
          <a:xfrm>
            <a:off x="5303520" y="914400"/>
            <a:ext cx="3473450" cy="776287"/>
            <a:chOff x="2834640" y="274320"/>
            <a:chExt cx="3474720" cy="777240"/>
          </a:xfrm>
        </p:grpSpPr>
        <p:grpSp>
          <p:nvGrpSpPr>
            <p:cNvPr id="12" name="Group 46"/>
            <p:cNvGrpSpPr>
              <a:grpSpLocks/>
            </p:cNvGrpSpPr>
            <p:nvPr/>
          </p:nvGrpSpPr>
          <p:grpSpPr bwMode="auto">
            <a:xfrm>
              <a:off x="3109378" y="274320"/>
              <a:ext cx="2925244" cy="136692"/>
              <a:chOff x="3109378" y="2743200"/>
              <a:chExt cx="2925244" cy="136692"/>
            </a:xfrm>
          </p:grpSpPr>
          <p:sp>
            <p:nvSpPr>
              <p:cNvPr id="149"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50"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51"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36" name="TextBox 135"/>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3" name="Group 20"/>
            <p:cNvGrpSpPr>
              <a:grpSpLocks/>
            </p:cNvGrpSpPr>
            <p:nvPr/>
          </p:nvGrpSpPr>
          <p:grpSpPr bwMode="auto">
            <a:xfrm>
              <a:off x="2834640" y="868774"/>
              <a:ext cx="3474720" cy="136692"/>
              <a:chOff x="2560321" y="2472784"/>
              <a:chExt cx="4206240" cy="136692"/>
            </a:xfrm>
          </p:grpSpPr>
          <p:sp>
            <p:nvSpPr>
              <p:cNvPr id="14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48"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4" name="Group 19"/>
            <p:cNvGrpSpPr>
              <a:grpSpLocks/>
            </p:cNvGrpSpPr>
            <p:nvPr/>
          </p:nvGrpSpPr>
          <p:grpSpPr bwMode="auto">
            <a:xfrm>
              <a:off x="2880695" y="503200"/>
              <a:ext cx="3382612" cy="319478"/>
              <a:chOff x="2743535" y="2841587"/>
              <a:chExt cx="3382612" cy="319478"/>
            </a:xfrm>
          </p:grpSpPr>
          <p:sp>
            <p:nvSpPr>
              <p:cNvPr id="139" name="TextBox 138"/>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6" name="Group 18"/>
              <p:cNvGrpSpPr>
                <a:grpSpLocks/>
              </p:cNvGrpSpPr>
              <p:nvPr/>
            </p:nvGrpSpPr>
            <p:grpSpPr bwMode="auto">
              <a:xfrm>
                <a:off x="2743535" y="2841587"/>
                <a:ext cx="3382612" cy="319478"/>
                <a:chOff x="2880695" y="2834920"/>
                <a:chExt cx="3382612" cy="319478"/>
              </a:xfrm>
            </p:grpSpPr>
            <p:grpSp>
              <p:nvGrpSpPr>
                <p:cNvPr id="17" name="Group 14"/>
                <p:cNvGrpSpPr>
                  <a:grpSpLocks/>
                </p:cNvGrpSpPr>
                <p:nvPr/>
              </p:nvGrpSpPr>
              <p:grpSpPr bwMode="auto">
                <a:xfrm>
                  <a:off x="2880695" y="2834920"/>
                  <a:ext cx="3382612" cy="136692"/>
                  <a:chOff x="3155015" y="2834920"/>
                  <a:chExt cx="3382612" cy="136692"/>
                </a:xfrm>
              </p:grpSpPr>
              <p:sp>
                <p:nvSpPr>
                  <p:cNvPr id="145" name="TextBox 14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46" name="TextBox 145"/>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8" name="Group 15"/>
                <p:cNvGrpSpPr>
                  <a:grpSpLocks/>
                </p:cNvGrpSpPr>
                <p:nvPr/>
              </p:nvGrpSpPr>
              <p:grpSpPr bwMode="auto">
                <a:xfrm>
                  <a:off x="2880695" y="3017706"/>
                  <a:ext cx="3382612" cy="136692"/>
                  <a:chOff x="3155015" y="2834826"/>
                  <a:chExt cx="3382612" cy="136692"/>
                </a:xfrm>
              </p:grpSpPr>
              <p:sp>
                <p:nvSpPr>
                  <p:cNvPr id="143" name="TextBox 142"/>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44" name="TextBox 14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9" name="Group 233"/>
          <p:cNvGrpSpPr/>
          <p:nvPr/>
        </p:nvGrpSpPr>
        <p:grpSpPr>
          <a:xfrm>
            <a:off x="5303520" y="1828800"/>
            <a:ext cx="3474720" cy="3931920"/>
            <a:chOff x="2743200" y="274320"/>
            <a:chExt cx="3474720" cy="3931920"/>
          </a:xfrm>
        </p:grpSpPr>
        <p:sp>
          <p:nvSpPr>
            <p:cNvPr id="235" name="Rectangle 13"/>
            <p:cNvSpPr/>
            <p:nvPr/>
          </p:nvSpPr>
          <p:spPr>
            <a:xfrm>
              <a:off x="2743200" y="274320"/>
              <a:ext cx="3474720" cy="3931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0" name="Group 15"/>
            <p:cNvGrpSpPr/>
            <p:nvPr/>
          </p:nvGrpSpPr>
          <p:grpSpPr>
            <a:xfrm>
              <a:off x="2788920" y="320040"/>
              <a:ext cx="3383280" cy="184785"/>
              <a:chOff x="2560320" y="960120"/>
              <a:chExt cx="5160937" cy="184785"/>
            </a:xfrm>
          </p:grpSpPr>
          <p:sp>
            <p:nvSpPr>
              <p:cNvPr id="237" name="Rectangle 23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238" name="Rectangle 23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21" name="Group 154"/>
          <p:cNvGrpSpPr/>
          <p:nvPr/>
        </p:nvGrpSpPr>
        <p:grpSpPr>
          <a:xfrm>
            <a:off x="5303520" y="5806440"/>
            <a:ext cx="3474720" cy="502920"/>
            <a:chOff x="5303520" y="5806440"/>
            <a:chExt cx="3474720" cy="502920"/>
          </a:xfrm>
        </p:grpSpPr>
        <p:grpSp>
          <p:nvGrpSpPr>
            <p:cNvPr id="22" name="Group 87"/>
            <p:cNvGrpSpPr/>
            <p:nvPr/>
          </p:nvGrpSpPr>
          <p:grpSpPr>
            <a:xfrm>
              <a:off x="5303520" y="5806440"/>
              <a:ext cx="3474720" cy="502920"/>
              <a:chOff x="2514600" y="914400"/>
              <a:chExt cx="4343400" cy="502920"/>
            </a:xfrm>
          </p:grpSpPr>
          <p:sp>
            <p:nvSpPr>
              <p:cNvPr id="168"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3" name="Group 15"/>
              <p:cNvGrpSpPr/>
              <p:nvPr/>
            </p:nvGrpSpPr>
            <p:grpSpPr>
              <a:xfrm>
                <a:off x="2560320" y="960120"/>
                <a:ext cx="4240530" cy="184785"/>
                <a:chOff x="2560320" y="960120"/>
                <a:chExt cx="4240530" cy="184785"/>
              </a:xfrm>
            </p:grpSpPr>
            <p:sp>
              <p:nvSpPr>
                <p:cNvPr id="170" name="Rectangle 16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71" name="Rectangle 17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sp>
          <p:nvSpPr>
            <p:cNvPr id="157" name="Rectangle 156"/>
            <p:cNvSpPr/>
            <p:nvPr/>
          </p:nvSpPr>
          <p:spPr>
            <a:xfrm>
              <a:off x="5303520" y="6263640"/>
              <a:ext cx="3474720" cy="4572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5303520" y="6309360"/>
              <a:ext cx="3474720" cy="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97"/>
            <p:cNvGrpSpPr/>
            <p:nvPr/>
          </p:nvGrpSpPr>
          <p:grpSpPr>
            <a:xfrm>
              <a:off x="5394960" y="6080760"/>
              <a:ext cx="3291840" cy="137160"/>
              <a:chOff x="446817" y="2161735"/>
              <a:chExt cx="3291840" cy="137160"/>
            </a:xfrm>
          </p:grpSpPr>
          <p:sp>
            <p:nvSpPr>
              <p:cNvPr id="160" name="Rectangle 15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31" name="Group 52"/>
              <p:cNvGrpSpPr/>
              <p:nvPr/>
            </p:nvGrpSpPr>
            <p:grpSpPr>
              <a:xfrm>
                <a:off x="446817" y="2161735"/>
                <a:ext cx="3291840" cy="137160"/>
                <a:chOff x="274320" y="1600200"/>
                <a:chExt cx="3291840" cy="137160"/>
              </a:xfrm>
            </p:grpSpPr>
            <p:grpSp>
              <p:nvGrpSpPr>
                <p:cNvPr id="224" name="Group 11"/>
                <p:cNvGrpSpPr/>
                <p:nvPr/>
              </p:nvGrpSpPr>
              <p:grpSpPr>
                <a:xfrm>
                  <a:off x="274320" y="1600200"/>
                  <a:ext cx="3291840" cy="137160"/>
                  <a:chOff x="2468880" y="457200"/>
                  <a:chExt cx="3291840" cy="137160"/>
                </a:xfrm>
              </p:grpSpPr>
              <p:sp>
                <p:nvSpPr>
                  <p:cNvPr id="166" name="Rectangle 16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67" name="Rectangle 16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5"/>
                <p:cNvGrpSpPr/>
                <p:nvPr/>
              </p:nvGrpSpPr>
              <p:grpSpPr>
                <a:xfrm>
                  <a:off x="274320" y="1600200"/>
                  <a:ext cx="3291840" cy="137160"/>
                  <a:chOff x="274320" y="1828800"/>
                  <a:chExt cx="3291840" cy="137160"/>
                </a:xfrm>
              </p:grpSpPr>
              <p:sp>
                <p:nvSpPr>
                  <p:cNvPr id="164" name="Rectangle 16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6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226" name="Group 193"/>
          <p:cNvGrpSpPr/>
          <p:nvPr/>
        </p:nvGrpSpPr>
        <p:grpSpPr>
          <a:xfrm>
            <a:off x="5394960" y="2103120"/>
            <a:ext cx="3291840" cy="3611880"/>
            <a:chOff x="4572000" y="1828800"/>
            <a:chExt cx="3291840" cy="3611880"/>
          </a:xfrm>
        </p:grpSpPr>
        <p:sp>
          <p:nvSpPr>
            <p:cNvPr id="93" name="Rectangle 92"/>
            <p:cNvSpPr/>
            <p:nvPr/>
          </p:nvSpPr>
          <p:spPr>
            <a:xfrm>
              <a:off x="4572000" y="1828800"/>
              <a:ext cx="3291840" cy="36118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227" name="Group 53"/>
            <p:cNvGrpSpPr/>
            <p:nvPr/>
          </p:nvGrpSpPr>
          <p:grpSpPr>
            <a:xfrm>
              <a:off x="4617720" y="1874520"/>
              <a:ext cx="3200400" cy="274320"/>
              <a:chOff x="1828800" y="1828800"/>
              <a:chExt cx="3200400" cy="274320"/>
            </a:xfrm>
          </p:grpSpPr>
          <p:sp>
            <p:nvSpPr>
              <p:cNvPr id="99" name="Rectangle 98"/>
              <p:cNvSpPr/>
              <p:nvPr/>
            </p:nvSpPr>
            <p:spPr>
              <a:xfrm>
                <a:off x="1828800" y="1828800"/>
                <a:ext cx="274320"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00" name="Rectangle 99"/>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England (1965).</a:t>
                </a:r>
              </a:p>
            </p:txBody>
          </p:sp>
        </p:grpSp>
        <p:sp>
          <p:nvSpPr>
            <p:cNvPr id="95" name="Rectangle 94"/>
            <p:cNvSpPr/>
            <p:nvPr/>
          </p:nvSpPr>
          <p:spPr>
            <a:xfrm>
              <a:off x="4617720" y="52120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28" name="Group 10"/>
            <p:cNvGrpSpPr/>
            <p:nvPr/>
          </p:nvGrpSpPr>
          <p:grpSpPr>
            <a:xfrm>
              <a:off x="4572000" y="2194560"/>
              <a:ext cx="3291840" cy="137160"/>
              <a:chOff x="5349240" y="2194560"/>
              <a:chExt cx="3291840" cy="137160"/>
            </a:xfrm>
          </p:grpSpPr>
          <p:sp>
            <p:nvSpPr>
              <p:cNvPr id="97" name="Rectangle 96"/>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98" name="Rectangle 97"/>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a:t>
                </a:r>
                <a:r>
                  <a:rPr lang="en-US" sz="600" dirty="0" smtClean="0">
                    <a:solidFill>
                      <a:schemeClr val="bg1">
                        <a:lumMod val="50000"/>
                      </a:schemeClr>
                    </a:solidFill>
                    <a:latin typeface="Arial" pitchFamily="34" charset="0"/>
                    <a:cs typeface="Arial" pitchFamily="34" charset="0"/>
                  </a:rPr>
                  <a:t>content</a:t>
                </a:r>
                <a:r>
                  <a:rPr lang="en-US" sz="600" dirty="0" smtClean="0">
                    <a:solidFill>
                      <a:srgbClr val="003CB4"/>
                    </a:solidFill>
                    <a:latin typeface="Arial" pitchFamily="34" charset="0"/>
                    <a:cs typeface="Arial" pitchFamily="34" charset="0"/>
                  </a:rPr>
                  <a:t>  ::  everything</a:t>
                </a:r>
              </a:p>
            </p:txBody>
          </p:sp>
        </p:grpSp>
      </p:grpSp>
      <p:grpSp>
        <p:nvGrpSpPr>
          <p:cNvPr id="308" name="Group 307"/>
          <p:cNvGrpSpPr/>
          <p:nvPr/>
        </p:nvGrpSpPr>
        <p:grpSpPr>
          <a:xfrm>
            <a:off x="5440680" y="2743200"/>
            <a:ext cx="3200400" cy="2534406"/>
            <a:chOff x="5440680" y="2743200"/>
            <a:chExt cx="3200400" cy="2534406"/>
          </a:xfrm>
        </p:grpSpPr>
        <p:grpSp>
          <p:nvGrpSpPr>
            <p:cNvPr id="230" name="Group 145"/>
            <p:cNvGrpSpPr/>
            <p:nvPr/>
          </p:nvGrpSpPr>
          <p:grpSpPr>
            <a:xfrm>
              <a:off x="5440680" y="2743200"/>
              <a:ext cx="3200400" cy="156966"/>
              <a:chOff x="2468880" y="985266"/>
              <a:chExt cx="3200400" cy="156966"/>
            </a:xfrm>
          </p:grpSpPr>
          <p:grpSp>
            <p:nvGrpSpPr>
              <p:cNvPr id="231" name="Group 26"/>
              <p:cNvGrpSpPr/>
              <p:nvPr/>
            </p:nvGrpSpPr>
            <p:grpSpPr>
              <a:xfrm>
                <a:off x="2468880" y="985266"/>
                <a:ext cx="3200400" cy="137160"/>
                <a:chOff x="2468880" y="1143000"/>
                <a:chExt cx="3200400" cy="137160"/>
              </a:xfrm>
            </p:grpSpPr>
            <p:grpSp>
              <p:nvGrpSpPr>
                <p:cNvPr id="232" name="Group 25"/>
                <p:cNvGrpSpPr/>
                <p:nvPr/>
              </p:nvGrpSpPr>
              <p:grpSpPr>
                <a:xfrm>
                  <a:off x="2560320" y="1143000"/>
                  <a:ext cx="137160" cy="137160"/>
                  <a:chOff x="1828800" y="914400"/>
                  <a:chExt cx="137160" cy="137160"/>
                </a:xfrm>
              </p:grpSpPr>
              <p:sp>
                <p:nvSpPr>
                  <p:cNvPr id="161" name="Rectangle 16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Rectangle 15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39" name="Group 23"/>
              <p:cNvGrpSpPr/>
              <p:nvPr/>
            </p:nvGrpSpPr>
            <p:grpSpPr>
              <a:xfrm>
                <a:off x="2468880" y="985266"/>
                <a:ext cx="3200400" cy="156966"/>
                <a:chOff x="2468880" y="731520"/>
                <a:chExt cx="3200400" cy="156966"/>
              </a:xfrm>
            </p:grpSpPr>
            <p:sp>
              <p:nvSpPr>
                <p:cNvPr id="154" name="Rectangle 15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55" name="Rectangle 15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Drive my car.</a:t>
                  </a:r>
                  <a:endParaRPr lang="en-US" sz="600" dirty="0">
                    <a:solidFill>
                      <a:schemeClr val="tx1"/>
                    </a:solidFill>
                    <a:latin typeface="Arial" pitchFamily="34" charset="0"/>
                    <a:cs typeface="Arial" pitchFamily="34" charset="0"/>
                  </a:endParaRPr>
                </a:p>
              </p:txBody>
            </p:sp>
          </p:grpSp>
        </p:grpSp>
        <p:grpSp>
          <p:nvGrpSpPr>
            <p:cNvPr id="240" name="Group 145"/>
            <p:cNvGrpSpPr/>
            <p:nvPr/>
          </p:nvGrpSpPr>
          <p:grpSpPr>
            <a:xfrm>
              <a:off x="5440680" y="2926080"/>
              <a:ext cx="3200400" cy="156966"/>
              <a:chOff x="2468880" y="985266"/>
              <a:chExt cx="3200400" cy="156966"/>
            </a:xfrm>
          </p:grpSpPr>
          <p:grpSp>
            <p:nvGrpSpPr>
              <p:cNvPr id="241" name="Group 26"/>
              <p:cNvGrpSpPr/>
              <p:nvPr/>
            </p:nvGrpSpPr>
            <p:grpSpPr>
              <a:xfrm>
                <a:off x="2468880" y="985266"/>
                <a:ext cx="3200400" cy="137160"/>
                <a:chOff x="2468880" y="1143000"/>
                <a:chExt cx="3200400" cy="137160"/>
              </a:xfrm>
            </p:grpSpPr>
            <p:grpSp>
              <p:nvGrpSpPr>
                <p:cNvPr id="242" name="Group 25"/>
                <p:cNvGrpSpPr/>
                <p:nvPr/>
              </p:nvGrpSpPr>
              <p:grpSpPr>
                <a:xfrm>
                  <a:off x="2560320" y="1143000"/>
                  <a:ext cx="137160" cy="137160"/>
                  <a:chOff x="1828800" y="914400"/>
                  <a:chExt cx="137160" cy="137160"/>
                </a:xfrm>
              </p:grpSpPr>
              <p:sp>
                <p:nvSpPr>
                  <p:cNvPr id="141" name="Rectangle 14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Rectangle 13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3" name="Group 23"/>
              <p:cNvGrpSpPr/>
              <p:nvPr/>
            </p:nvGrpSpPr>
            <p:grpSpPr>
              <a:xfrm>
                <a:off x="2468880" y="985266"/>
                <a:ext cx="3200400" cy="156966"/>
                <a:chOff x="2468880" y="731520"/>
                <a:chExt cx="3200400" cy="156966"/>
              </a:xfrm>
            </p:grpSpPr>
            <p:sp>
              <p:nvSpPr>
                <p:cNvPr id="135" name="Rectangle 13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37" name="Rectangle 13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err="1" smtClean="0">
                      <a:solidFill>
                        <a:schemeClr val="tx1"/>
                      </a:solidFill>
                      <a:latin typeface="Arial" pitchFamily="34" charset="0"/>
                      <a:cs typeface="Arial" pitchFamily="34" charset="0"/>
                    </a:rPr>
                    <a:t>Norweigian</a:t>
                  </a:r>
                  <a:r>
                    <a:rPr lang="en-US" sz="600" dirty="0" smtClean="0">
                      <a:solidFill>
                        <a:schemeClr val="tx1"/>
                      </a:solidFill>
                      <a:latin typeface="Arial" pitchFamily="34" charset="0"/>
                      <a:cs typeface="Arial" pitchFamily="34" charset="0"/>
                    </a:rPr>
                    <a:t> wood (This bird has flown).</a:t>
                  </a:r>
                  <a:endParaRPr lang="en-US" sz="600" dirty="0">
                    <a:solidFill>
                      <a:schemeClr val="tx1"/>
                    </a:solidFill>
                    <a:latin typeface="Arial" pitchFamily="34" charset="0"/>
                    <a:cs typeface="Arial" pitchFamily="34" charset="0"/>
                  </a:endParaRPr>
                </a:p>
              </p:txBody>
            </p:sp>
          </p:grpSp>
        </p:grpSp>
        <p:grpSp>
          <p:nvGrpSpPr>
            <p:cNvPr id="244" name="Group 145"/>
            <p:cNvGrpSpPr/>
            <p:nvPr/>
          </p:nvGrpSpPr>
          <p:grpSpPr>
            <a:xfrm>
              <a:off x="5440680" y="3108960"/>
              <a:ext cx="3200400" cy="156966"/>
              <a:chOff x="2468880" y="985266"/>
              <a:chExt cx="3200400" cy="156966"/>
            </a:xfrm>
          </p:grpSpPr>
          <p:grpSp>
            <p:nvGrpSpPr>
              <p:cNvPr id="245" name="Group 26"/>
              <p:cNvGrpSpPr/>
              <p:nvPr/>
            </p:nvGrpSpPr>
            <p:grpSpPr>
              <a:xfrm>
                <a:off x="2468880" y="985266"/>
                <a:ext cx="3200400" cy="137160"/>
                <a:chOff x="2468880" y="1143000"/>
                <a:chExt cx="3200400" cy="137160"/>
              </a:xfrm>
            </p:grpSpPr>
            <p:grpSp>
              <p:nvGrpSpPr>
                <p:cNvPr id="246" name="Group 25"/>
                <p:cNvGrpSpPr/>
                <p:nvPr/>
              </p:nvGrpSpPr>
              <p:grpSpPr>
                <a:xfrm>
                  <a:off x="2560320" y="1143000"/>
                  <a:ext cx="137160" cy="137160"/>
                  <a:chOff x="1828800" y="914400"/>
                  <a:chExt cx="137160" cy="137160"/>
                </a:xfrm>
              </p:grpSpPr>
              <p:sp>
                <p:nvSpPr>
                  <p:cNvPr id="131" name="Rectangle 13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7" name="Group 23"/>
              <p:cNvGrpSpPr/>
              <p:nvPr/>
            </p:nvGrpSpPr>
            <p:grpSpPr>
              <a:xfrm>
                <a:off x="2468880" y="985266"/>
                <a:ext cx="3200400" cy="156966"/>
                <a:chOff x="2468880" y="731520"/>
                <a:chExt cx="3200400" cy="156966"/>
              </a:xfrm>
            </p:grpSpPr>
            <p:sp>
              <p:nvSpPr>
                <p:cNvPr id="126" name="Rectangle 12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27" name="Rectangle 12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won’t see me.</a:t>
                  </a:r>
                  <a:endParaRPr lang="en-US" sz="600" dirty="0">
                    <a:solidFill>
                      <a:schemeClr val="tx1"/>
                    </a:solidFill>
                    <a:latin typeface="Arial" pitchFamily="34" charset="0"/>
                    <a:cs typeface="Arial" pitchFamily="34" charset="0"/>
                  </a:endParaRPr>
                </a:p>
              </p:txBody>
            </p:sp>
          </p:grpSp>
        </p:grpSp>
        <p:grpSp>
          <p:nvGrpSpPr>
            <p:cNvPr id="248" name="Group 145"/>
            <p:cNvGrpSpPr/>
            <p:nvPr/>
          </p:nvGrpSpPr>
          <p:grpSpPr>
            <a:xfrm>
              <a:off x="5440680" y="3291840"/>
              <a:ext cx="3200400" cy="156966"/>
              <a:chOff x="2468880" y="985266"/>
              <a:chExt cx="3200400" cy="156966"/>
            </a:xfrm>
          </p:grpSpPr>
          <p:grpSp>
            <p:nvGrpSpPr>
              <p:cNvPr id="249" name="Group 26"/>
              <p:cNvGrpSpPr/>
              <p:nvPr/>
            </p:nvGrpSpPr>
            <p:grpSpPr>
              <a:xfrm>
                <a:off x="2468880" y="985266"/>
                <a:ext cx="3200400" cy="137160"/>
                <a:chOff x="2468880" y="1143000"/>
                <a:chExt cx="3200400" cy="137160"/>
              </a:xfrm>
            </p:grpSpPr>
            <p:grpSp>
              <p:nvGrpSpPr>
                <p:cNvPr id="250" name="Group 25"/>
                <p:cNvGrpSpPr/>
                <p:nvPr/>
              </p:nvGrpSpPr>
              <p:grpSpPr>
                <a:xfrm>
                  <a:off x="2560320" y="1143000"/>
                  <a:ext cx="137160" cy="137160"/>
                  <a:chOff x="1828800" y="914400"/>
                  <a:chExt cx="137160" cy="137160"/>
                </a:xfrm>
              </p:grpSpPr>
              <p:sp>
                <p:nvSpPr>
                  <p:cNvPr id="118" name="Rectangle 11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ectangle 11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1" name="Group 23"/>
              <p:cNvGrpSpPr/>
              <p:nvPr/>
            </p:nvGrpSpPr>
            <p:grpSpPr>
              <a:xfrm>
                <a:off x="2468880" y="985266"/>
                <a:ext cx="3200400" cy="156966"/>
                <a:chOff x="2468880" y="731520"/>
                <a:chExt cx="3200400" cy="156966"/>
              </a:xfrm>
            </p:grpSpPr>
            <p:sp>
              <p:nvSpPr>
                <p:cNvPr id="114" name="Rectangle 11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15" name="Rectangle 11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Nowhere man.</a:t>
                  </a:r>
                  <a:endParaRPr lang="en-US" sz="600" dirty="0">
                    <a:solidFill>
                      <a:schemeClr val="tx1"/>
                    </a:solidFill>
                    <a:latin typeface="Arial" pitchFamily="34" charset="0"/>
                    <a:cs typeface="Arial" pitchFamily="34" charset="0"/>
                  </a:endParaRPr>
                </a:p>
              </p:txBody>
            </p:sp>
          </p:grpSp>
        </p:grpSp>
        <p:grpSp>
          <p:nvGrpSpPr>
            <p:cNvPr id="252" name="Group 145"/>
            <p:cNvGrpSpPr/>
            <p:nvPr/>
          </p:nvGrpSpPr>
          <p:grpSpPr>
            <a:xfrm>
              <a:off x="5440680" y="3474720"/>
              <a:ext cx="3200400" cy="156966"/>
              <a:chOff x="2468880" y="985266"/>
              <a:chExt cx="3200400" cy="156966"/>
            </a:xfrm>
          </p:grpSpPr>
          <p:grpSp>
            <p:nvGrpSpPr>
              <p:cNvPr id="253" name="Group 26"/>
              <p:cNvGrpSpPr/>
              <p:nvPr/>
            </p:nvGrpSpPr>
            <p:grpSpPr>
              <a:xfrm>
                <a:off x="2468880" y="985266"/>
                <a:ext cx="3200400" cy="137160"/>
                <a:chOff x="2468880" y="1143000"/>
                <a:chExt cx="3200400" cy="137160"/>
              </a:xfrm>
            </p:grpSpPr>
            <p:grpSp>
              <p:nvGrpSpPr>
                <p:cNvPr id="254" name="Group 25"/>
                <p:cNvGrpSpPr/>
                <p:nvPr/>
              </p:nvGrpSpPr>
              <p:grpSpPr>
                <a:xfrm>
                  <a:off x="2560320" y="1143000"/>
                  <a:ext cx="137160" cy="137160"/>
                  <a:chOff x="1828800" y="914400"/>
                  <a:chExt cx="137160" cy="137160"/>
                </a:xfrm>
              </p:grpSpPr>
              <p:sp>
                <p:nvSpPr>
                  <p:cNvPr id="110" name="Rectangle 10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10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2" name="Group 23"/>
              <p:cNvGrpSpPr/>
              <p:nvPr/>
            </p:nvGrpSpPr>
            <p:grpSpPr>
              <a:xfrm>
                <a:off x="2468880" y="985266"/>
                <a:ext cx="3200400" cy="156966"/>
                <a:chOff x="2468880" y="731520"/>
                <a:chExt cx="3200400" cy="156966"/>
              </a:xfrm>
            </p:grpSpPr>
            <p:sp>
              <p:nvSpPr>
                <p:cNvPr id="106" name="Rectangle 10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07" name="Rectangle 10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Think for yourself. (George Harrison)</a:t>
                  </a:r>
                  <a:endParaRPr lang="en-US" sz="600" dirty="0">
                    <a:solidFill>
                      <a:schemeClr val="tx1"/>
                    </a:solidFill>
                    <a:latin typeface="Arial" pitchFamily="34" charset="0"/>
                    <a:cs typeface="Arial" pitchFamily="34" charset="0"/>
                  </a:endParaRPr>
                </a:p>
              </p:txBody>
            </p:sp>
          </p:grpSp>
        </p:grpSp>
        <p:grpSp>
          <p:nvGrpSpPr>
            <p:cNvPr id="33" name="Group 145"/>
            <p:cNvGrpSpPr/>
            <p:nvPr/>
          </p:nvGrpSpPr>
          <p:grpSpPr>
            <a:xfrm>
              <a:off x="5440680" y="3657600"/>
              <a:ext cx="3200400" cy="156966"/>
              <a:chOff x="2468880" y="985266"/>
              <a:chExt cx="3200400" cy="156966"/>
            </a:xfrm>
          </p:grpSpPr>
          <p:grpSp>
            <p:nvGrpSpPr>
              <p:cNvPr id="34" name="Group 26"/>
              <p:cNvGrpSpPr/>
              <p:nvPr/>
            </p:nvGrpSpPr>
            <p:grpSpPr>
              <a:xfrm>
                <a:off x="2468880" y="985266"/>
                <a:ext cx="3200400" cy="137160"/>
                <a:chOff x="2468880" y="1143000"/>
                <a:chExt cx="3200400" cy="137160"/>
              </a:xfrm>
            </p:grpSpPr>
            <p:grpSp>
              <p:nvGrpSpPr>
                <p:cNvPr id="35" name="Group 25"/>
                <p:cNvGrpSpPr/>
                <p:nvPr/>
              </p:nvGrpSpPr>
              <p:grpSpPr>
                <a:xfrm>
                  <a:off x="2560320" y="1143000"/>
                  <a:ext cx="137160" cy="137160"/>
                  <a:chOff x="1828800" y="914400"/>
                  <a:chExt cx="137160" cy="137160"/>
                </a:xfrm>
              </p:grpSpPr>
              <p:sp>
                <p:nvSpPr>
                  <p:cNvPr id="234" name="Rectangle 23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6" name="Group 23"/>
              <p:cNvGrpSpPr/>
              <p:nvPr/>
            </p:nvGrpSpPr>
            <p:grpSpPr>
              <a:xfrm>
                <a:off x="2468880" y="985266"/>
                <a:ext cx="3200400" cy="156966"/>
                <a:chOff x="2468880" y="731520"/>
                <a:chExt cx="3200400" cy="156966"/>
              </a:xfrm>
            </p:grpSpPr>
            <p:sp>
              <p:nvSpPr>
                <p:cNvPr id="217" name="Rectangle 21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20" name="Rectangle 21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word.</a:t>
                  </a:r>
                  <a:endParaRPr lang="en-US" sz="600" dirty="0">
                    <a:solidFill>
                      <a:schemeClr val="tx1"/>
                    </a:solidFill>
                    <a:latin typeface="Arial" pitchFamily="34" charset="0"/>
                    <a:cs typeface="Arial" pitchFamily="34" charset="0"/>
                  </a:endParaRPr>
                </a:p>
              </p:txBody>
            </p:sp>
          </p:grpSp>
        </p:grpSp>
        <p:grpSp>
          <p:nvGrpSpPr>
            <p:cNvPr id="37" name="Group 145"/>
            <p:cNvGrpSpPr/>
            <p:nvPr/>
          </p:nvGrpSpPr>
          <p:grpSpPr>
            <a:xfrm>
              <a:off x="5440680" y="3840480"/>
              <a:ext cx="3200400" cy="156966"/>
              <a:chOff x="2468880" y="985266"/>
              <a:chExt cx="3200400" cy="156966"/>
            </a:xfrm>
          </p:grpSpPr>
          <p:grpSp>
            <p:nvGrpSpPr>
              <p:cNvPr id="38" name="Group 26"/>
              <p:cNvGrpSpPr/>
              <p:nvPr/>
            </p:nvGrpSpPr>
            <p:grpSpPr>
              <a:xfrm>
                <a:off x="2468880" y="985266"/>
                <a:ext cx="3200400" cy="137160"/>
                <a:chOff x="2468880" y="1143000"/>
                <a:chExt cx="3200400" cy="137160"/>
              </a:xfrm>
            </p:grpSpPr>
            <p:grpSp>
              <p:nvGrpSpPr>
                <p:cNvPr id="39" name="Group 25"/>
                <p:cNvGrpSpPr/>
                <p:nvPr/>
              </p:nvGrpSpPr>
              <p:grpSpPr>
                <a:xfrm>
                  <a:off x="2560320" y="1143000"/>
                  <a:ext cx="137160" cy="137160"/>
                  <a:chOff x="1828800" y="914400"/>
                  <a:chExt cx="137160" cy="137160"/>
                </a:xfrm>
              </p:grpSpPr>
              <p:sp>
                <p:nvSpPr>
                  <p:cNvPr id="213" name="Rectangle 21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Rectangle 21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0" name="Group 23"/>
              <p:cNvGrpSpPr/>
              <p:nvPr/>
            </p:nvGrpSpPr>
            <p:grpSpPr>
              <a:xfrm>
                <a:off x="2468880" y="985266"/>
                <a:ext cx="3200400" cy="156966"/>
                <a:chOff x="2468880" y="731520"/>
                <a:chExt cx="3200400" cy="156966"/>
              </a:xfrm>
            </p:grpSpPr>
            <p:sp>
              <p:nvSpPr>
                <p:cNvPr id="209" name="Rectangle 20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10" name="Rectangle 20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Michelle.</a:t>
                  </a:r>
                  <a:endParaRPr lang="en-US" sz="600" dirty="0">
                    <a:solidFill>
                      <a:schemeClr val="tx1"/>
                    </a:solidFill>
                    <a:latin typeface="Arial" pitchFamily="34" charset="0"/>
                    <a:cs typeface="Arial" pitchFamily="34" charset="0"/>
                  </a:endParaRPr>
                </a:p>
              </p:txBody>
            </p:sp>
          </p:grpSp>
        </p:grpSp>
        <p:grpSp>
          <p:nvGrpSpPr>
            <p:cNvPr id="41" name="Group 145"/>
            <p:cNvGrpSpPr/>
            <p:nvPr/>
          </p:nvGrpSpPr>
          <p:grpSpPr>
            <a:xfrm>
              <a:off x="5440680" y="4023360"/>
              <a:ext cx="3200400" cy="156966"/>
              <a:chOff x="2468880" y="985266"/>
              <a:chExt cx="3200400" cy="156966"/>
            </a:xfrm>
          </p:grpSpPr>
          <p:grpSp>
            <p:nvGrpSpPr>
              <p:cNvPr id="42" name="Group 26"/>
              <p:cNvGrpSpPr/>
              <p:nvPr/>
            </p:nvGrpSpPr>
            <p:grpSpPr>
              <a:xfrm>
                <a:off x="2468880" y="985266"/>
                <a:ext cx="3200400" cy="137160"/>
                <a:chOff x="2468880" y="1143000"/>
                <a:chExt cx="3200400" cy="137160"/>
              </a:xfrm>
            </p:grpSpPr>
            <p:grpSp>
              <p:nvGrpSpPr>
                <p:cNvPr id="43" name="Group 25"/>
                <p:cNvGrpSpPr/>
                <p:nvPr/>
              </p:nvGrpSpPr>
              <p:grpSpPr>
                <a:xfrm>
                  <a:off x="2560320" y="1143000"/>
                  <a:ext cx="137160" cy="137160"/>
                  <a:chOff x="1828800" y="914400"/>
                  <a:chExt cx="137160" cy="137160"/>
                </a:xfrm>
              </p:grpSpPr>
              <p:sp>
                <p:nvSpPr>
                  <p:cNvPr id="205" name="Rectangle 20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Rectangle 20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4" name="Group 23"/>
              <p:cNvGrpSpPr/>
              <p:nvPr/>
            </p:nvGrpSpPr>
            <p:grpSpPr>
              <a:xfrm>
                <a:off x="2468880" y="985266"/>
                <a:ext cx="3200400" cy="156966"/>
                <a:chOff x="2468880" y="731520"/>
                <a:chExt cx="3200400" cy="156966"/>
              </a:xfrm>
            </p:grpSpPr>
            <p:sp>
              <p:nvSpPr>
                <p:cNvPr id="199" name="Rectangle 19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00" name="Rectangle 19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What goes on. (Lennon/</a:t>
                  </a:r>
                  <a:r>
                    <a:rPr lang="en-US" sz="600" dirty="0" err="1" smtClean="0">
                      <a:solidFill>
                        <a:schemeClr val="tx1"/>
                      </a:solidFill>
                      <a:latin typeface="Arial" pitchFamily="34" charset="0"/>
                      <a:cs typeface="Arial" pitchFamily="34" charset="0"/>
                    </a:rPr>
                    <a:t>Mcartney</a:t>
                  </a:r>
                  <a:r>
                    <a:rPr lang="en-US" sz="600" dirty="0" smtClean="0">
                      <a:solidFill>
                        <a:schemeClr val="tx1"/>
                      </a:solidFill>
                      <a:latin typeface="Arial" pitchFamily="34" charset="0"/>
                      <a:cs typeface="Arial" pitchFamily="34" charset="0"/>
                    </a:rPr>
                    <a:t>/Starkey)</a:t>
                  </a:r>
                  <a:endParaRPr lang="en-US" sz="600" dirty="0">
                    <a:solidFill>
                      <a:schemeClr val="tx1"/>
                    </a:solidFill>
                    <a:latin typeface="Arial" pitchFamily="34" charset="0"/>
                    <a:cs typeface="Arial" pitchFamily="34" charset="0"/>
                  </a:endParaRPr>
                </a:p>
              </p:txBody>
            </p:sp>
          </p:grpSp>
        </p:grpSp>
        <p:grpSp>
          <p:nvGrpSpPr>
            <p:cNvPr id="45" name="Group 145"/>
            <p:cNvGrpSpPr/>
            <p:nvPr/>
          </p:nvGrpSpPr>
          <p:grpSpPr>
            <a:xfrm>
              <a:off x="5440680" y="4206240"/>
              <a:ext cx="3200400" cy="156966"/>
              <a:chOff x="2468880" y="985266"/>
              <a:chExt cx="3200400" cy="156966"/>
            </a:xfrm>
          </p:grpSpPr>
          <p:grpSp>
            <p:nvGrpSpPr>
              <p:cNvPr id="46" name="Group 26"/>
              <p:cNvGrpSpPr/>
              <p:nvPr/>
            </p:nvGrpSpPr>
            <p:grpSpPr>
              <a:xfrm>
                <a:off x="2468880" y="985266"/>
                <a:ext cx="3200400" cy="137160"/>
                <a:chOff x="2468880" y="1143000"/>
                <a:chExt cx="3200400" cy="137160"/>
              </a:xfrm>
            </p:grpSpPr>
            <p:grpSp>
              <p:nvGrpSpPr>
                <p:cNvPr id="47" name="Group 25"/>
                <p:cNvGrpSpPr/>
                <p:nvPr/>
              </p:nvGrpSpPr>
              <p:grpSpPr>
                <a:xfrm>
                  <a:off x="2560320" y="1143000"/>
                  <a:ext cx="137160" cy="137160"/>
                  <a:chOff x="1828800" y="914400"/>
                  <a:chExt cx="137160" cy="137160"/>
                </a:xfrm>
              </p:grpSpPr>
              <p:sp>
                <p:nvSpPr>
                  <p:cNvPr id="195" name="Rectangle 19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Rectangle 19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8" name="Group 23"/>
              <p:cNvGrpSpPr/>
              <p:nvPr/>
            </p:nvGrpSpPr>
            <p:grpSpPr>
              <a:xfrm>
                <a:off x="2468880" y="985266"/>
                <a:ext cx="3200400" cy="156966"/>
                <a:chOff x="2468880" y="731520"/>
                <a:chExt cx="3200400" cy="156966"/>
              </a:xfrm>
            </p:grpSpPr>
            <p:sp>
              <p:nvSpPr>
                <p:cNvPr id="188" name="Rectangle 18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89" name="Rectangle 18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Girl.</a:t>
                  </a:r>
                  <a:endParaRPr lang="en-US" sz="600" dirty="0">
                    <a:solidFill>
                      <a:schemeClr val="tx1"/>
                    </a:solidFill>
                    <a:latin typeface="Arial" pitchFamily="34" charset="0"/>
                    <a:cs typeface="Arial" pitchFamily="34" charset="0"/>
                  </a:endParaRPr>
                </a:p>
              </p:txBody>
            </p:sp>
          </p:grpSp>
        </p:grpSp>
        <p:grpSp>
          <p:nvGrpSpPr>
            <p:cNvPr id="49" name="Group 145"/>
            <p:cNvGrpSpPr/>
            <p:nvPr/>
          </p:nvGrpSpPr>
          <p:grpSpPr>
            <a:xfrm>
              <a:off x="5440680" y="4389120"/>
              <a:ext cx="3200400" cy="156966"/>
              <a:chOff x="2468880" y="985266"/>
              <a:chExt cx="3200400" cy="156966"/>
            </a:xfrm>
          </p:grpSpPr>
          <p:grpSp>
            <p:nvGrpSpPr>
              <p:cNvPr id="50" name="Group 26"/>
              <p:cNvGrpSpPr/>
              <p:nvPr/>
            </p:nvGrpSpPr>
            <p:grpSpPr>
              <a:xfrm>
                <a:off x="2468880" y="985266"/>
                <a:ext cx="3200400" cy="137160"/>
                <a:chOff x="2468880" y="1143000"/>
                <a:chExt cx="3200400" cy="137160"/>
              </a:xfrm>
            </p:grpSpPr>
            <p:grpSp>
              <p:nvGrpSpPr>
                <p:cNvPr id="51" name="Group 25"/>
                <p:cNvGrpSpPr/>
                <p:nvPr/>
              </p:nvGrpSpPr>
              <p:grpSpPr>
                <a:xfrm>
                  <a:off x="2560320" y="1143000"/>
                  <a:ext cx="137160" cy="137160"/>
                  <a:chOff x="1828800" y="914400"/>
                  <a:chExt cx="137160" cy="137160"/>
                </a:xfrm>
              </p:grpSpPr>
              <p:sp>
                <p:nvSpPr>
                  <p:cNvPr id="183" name="Rectangle 1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Rectangle 1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2" name="Group 23"/>
              <p:cNvGrpSpPr/>
              <p:nvPr/>
            </p:nvGrpSpPr>
            <p:grpSpPr>
              <a:xfrm>
                <a:off x="2468880" y="985266"/>
                <a:ext cx="3200400" cy="156966"/>
                <a:chOff x="2468880" y="731520"/>
                <a:chExt cx="3200400" cy="156966"/>
              </a:xfrm>
            </p:grpSpPr>
            <p:sp>
              <p:nvSpPr>
                <p:cNvPr id="179" name="Rectangle 1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80" name="Rectangle 1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I’m looking through you.</a:t>
                  </a:r>
                  <a:endParaRPr lang="en-US" sz="600" dirty="0">
                    <a:solidFill>
                      <a:schemeClr val="tx1"/>
                    </a:solidFill>
                    <a:latin typeface="Arial" pitchFamily="34" charset="0"/>
                    <a:cs typeface="Arial" pitchFamily="34" charset="0"/>
                  </a:endParaRPr>
                </a:p>
              </p:txBody>
            </p:sp>
          </p:grpSp>
        </p:grpSp>
        <p:grpSp>
          <p:nvGrpSpPr>
            <p:cNvPr id="53" name="Group 145"/>
            <p:cNvGrpSpPr/>
            <p:nvPr/>
          </p:nvGrpSpPr>
          <p:grpSpPr>
            <a:xfrm>
              <a:off x="5440680" y="4572000"/>
              <a:ext cx="3200400" cy="156966"/>
              <a:chOff x="2468880" y="985266"/>
              <a:chExt cx="3200400" cy="156966"/>
            </a:xfrm>
          </p:grpSpPr>
          <p:grpSp>
            <p:nvGrpSpPr>
              <p:cNvPr id="54" name="Group 26"/>
              <p:cNvGrpSpPr/>
              <p:nvPr/>
            </p:nvGrpSpPr>
            <p:grpSpPr>
              <a:xfrm>
                <a:off x="2468880" y="985266"/>
                <a:ext cx="3200400" cy="137160"/>
                <a:chOff x="2468880" y="1143000"/>
                <a:chExt cx="3200400" cy="137160"/>
              </a:xfrm>
            </p:grpSpPr>
            <p:grpSp>
              <p:nvGrpSpPr>
                <p:cNvPr id="55" name="Group 25"/>
                <p:cNvGrpSpPr/>
                <p:nvPr/>
              </p:nvGrpSpPr>
              <p:grpSpPr>
                <a:xfrm>
                  <a:off x="2560320" y="1143000"/>
                  <a:ext cx="137160" cy="137160"/>
                  <a:chOff x="1828800" y="914400"/>
                  <a:chExt cx="137160" cy="137160"/>
                </a:xfrm>
              </p:grpSpPr>
              <p:sp>
                <p:nvSpPr>
                  <p:cNvPr id="283" name="Rectangle 2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2" name="Rectangle 2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7" name="Group 23"/>
              <p:cNvGrpSpPr/>
              <p:nvPr/>
            </p:nvGrpSpPr>
            <p:grpSpPr>
              <a:xfrm>
                <a:off x="2468880" y="985266"/>
                <a:ext cx="3200400" cy="156966"/>
                <a:chOff x="2468880" y="731520"/>
                <a:chExt cx="3200400" cy="156966"/>
              </a:xfrm>
            </p:grpSpPr>
            <p:sp>
              <p:nvSpPr>
                <p:cNvPr id="279" name="Rectangle 2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80" name="Rectangle 2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In my life.</a:t>
                  </a:r>
                  <a:endParaRPr lang="en-US" sz="600" dirty="0">
                    <a:solidFill>
                      <a:schemeClr val="tx1"/>
                    </a:solidFill>
                    <a:latin typeface="Arial" pitchFamily="34" charset="0"/>
                    <a:cs typeface="Arial" pitchFamily="34" charset="0"/>
                  </a:endParaRPr>
                </a:p>
              </p:txBody>
            </p:sp>
          </p:grpSp>
        </p:grpSp>
        <p:grpSp>
          <p:nvGrpSpPr>
            <p:cNvPr id="58" name="Group 145"/>
            <p:cNvGrpSpPr/>
            <p:nvPr/>
          </p:nvGrpSpPr>
          <p:grpSpPr>
            <a:xfrm>
              <a:off x="5440680" y="4754880"/>
              <a:ext cx="3200400" cy="156966"/>
              <a:chOff x="2468880" y="985266"/>
              <a:chExt cx="3200400" cy="156966"/>
            </a:xfrm>
          </p:grpSpPr>
          <p:grpSp>
            <p:nvGrpSpPr>
              <p:cNvPr id="59" name="Group 26"/>
              <p:cNvGrpSpPr/>
              <p:nvPr/>
            </p:nvGrpSpPr>
            <p:grpSpPr>
              <a:xfrm>
                <a:off x="2468880" y="985266"/>
                <a:ext cx="3200400" cy="137160"/>
                <a:chOff x="2468880" y="1143000"/>
                <a:chExt cx="3200400" cy="137160"/>
              </a:xfrm>
            </p:grpSpPr>
            <p:grpSp>
              <p:nvGrpSpPr>
                <p:cNvPr id="60" name="Group 25"/>
                <p:cNvGrpSpPr/>
                <p:nvPr/>
              </p:nvGrpSpPr>
              <p:grpSpPr>
                <a:xfrm>
                  <a:off x="2560320" y="1143000"/>
                  <a:ext cx="137160" cy="137160"/>
                  <a:chOff x="1828800" y="914400"/>
                  <a:chExt cx="137160" cy="137160"/>
                </a:xfrm>
              </p:grpSpPr>
              <p:sp>
                <p:nvSpPr>
                  <p:cNvPr id="275" name="Rectangle 27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4" name="Rectangle 27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1" name="Group 23"/>
              <p:cNvGrpSpPr/>
              <p:nvPr/>
            </p:nvGrpSpPr>
            <p:grpSpPr>
              <a:xfrm>
                <a:off x="2468880" y="985266"/>
                <a:ext cx="3200400" cy="156966"/>
                <a:chOff x="2468880" y="731520"/>
                <a:chExt cx="3200400" cy="156966"/>
              </a:xfrm>
            </p:grpSpPr>
            <p:sp>
              <p:nvSpPr>
                <p:cNvPr id="271" name="Rectangle 27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72" name="Rectangle 27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Wait.</a:t>
                  </a:r>
                  <a:endParaRPr lang="en-US" sz="600" dirty="0">
                    <a:solidFill>
                      <a:schemeClr val="tx1"/>
                    </a:solidFill>
                    <a:latin typeface="Arial" pitchFamily="34" charset="0"/>
                    <a:cs typeface="Arial" pitchFamily="34" charset="0"/>
                  </a:endParaRPr>
                </a:p>
              </p:txBody>
            </p:sp>
          </p:grpSp>
        </p:grpSp>
        <p:grpSp>
          <p:nvGrpSpPr>
            <p:cNvPr id="62" name="Group 145"/>
            <p:cNvGrpSpPr/>
            <p:nvPr/>
          </p:nvGrpSpPr>
          <p:grpSpPr>
            <a:xfrm>
              <a:off x="5440680" y="4937760"/>
              <a:ext cx="3200400" cy="156966"/>
              <a:chOff x="2468880" y="985266"/>
              <a:chExt cx="3200400" cy="156966"/>
            </a:xfrm>
          </p:grpSpPr>
          <p:grpSp>
            <p:nvGrpSpPr>
              <p:cNvPr id="63" name="Group 26"/>
              <p:cNvGrpSpPr/>
              <p:nvPr/>
            </p:nvGrpSpPr>
            <p:grpSpPr>
              <a:xfrm>
                <a:off x="2468880" y="985266"/>
                <a:ext cx="3200400" cy="137160"/>
                <a:chOff x="2468880" y="1143000"/>
                <a:chExt cx="3200400" cy="137160"/>
              </a:xfrm>
            </p:grpSpPr>
            <p:grpSp>
              <p:nvGrpSpPr>
                <p:cNvPr id="257" name="Group 25"/>
                <p:cNvGrpSpPr/>
                <p:nvPr/>
              </p:nvGrpSpPr>
              <p:grpSpPr>
                <a:xfrm>
                  <a:off x="2560320" y="1143000"/>
                  <a:ext cx="137160" cy="137160"/>
                  <a:chOff x="1828800" y="914400"/>
                  <a:chExt cx="137160" cy="137160"/>
                </a:xfrm>
              </p:grpSpPr>
              <p:sp>
                <p:nvSpPr>
                  <p:cNvPr id="267" name="Rectangle 26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Rectangle 26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1" name="Group 23"/>
              <p:cNvGrpSpPr/>
              <p:nvPr/>
            </p:nvGrpSpPr>
            <p:grpSpPr>
              <a:xfrm>
                <a:off x="2468880" y="985266"/>
                <a:ext cx="3200400" cy="156966"/>
                <a:chOff x="2468880" y="731520"/>
                <a:chExt cx="3200400" cy="156966"/>
              </a:xfrm>
            </p:grpSpPr>
            <p:sp>
              <p:nvSpPr>
                <p:cNvPr id="263" name="Rectangle 262"/>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64" name="Rectangle 26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If I needed someone. (George Harrison)</a:t>
                  </a:r>
                  <a:endParaRPr lang="en-US" sz="600" dirty="0">
                    <a:solidFill>
                      <a:schemeClr val="tx1"/>
                    </a:solidFill>
                    <a:latin typeface="Arial" pitchFamily="34" charset="0"/>
                    <a:cs typeface="Arial" pitchFamily="34" charset="0"/>
                  </a:endParaRPr>
                </a:p>
              </p:txBody>
            </p:sp>
          </p:grpSp>
        </p:grpSp>
        <p:grpSp>
          <p:nvGrpSpPr>
            <p:cNvPr id="262" name="Group 145"/>
            <p:cNvGrpSpPr/>
            <p:nvPr/>
          </p:nvGrpSpPr>
          <p:grpSpPr>
            <a:xfrm>
              <a:off x="5440680" y="5120640"/>
              <a:ext cx="3200400" cy="156966"/>
              <a:chOff x="2468880" y="985266"/>
              <a:chExt cx="3200400" cy="156966"/>
            </a:xfrm>
          </p:grpSpPr>
          <p:grpSp>
            <p:nvGrpSpPr>
              <p:cNvPr id="265" name="Group 26"/>
              <p:cNvGrpSpPr/>
              <p:nvPr/>
            </p:nvGrpSpPr>
            <p:grpSpPr>
              <a:xfrm>
                <a:off x="2468880" y="985266"/>
                <a:ext cx="3200400" cy="137160"/>
                <a:chOff x="2468880" y="1143000"/>
                <a:chExt cx="3200400" cy="137160"/>
              </a:xfrm>
            </p:grpSpPr>
            <p:grpSp>
              <p:nvGrpSpPr>
                <p:cNvPr id="269" name="Group 25"/>
                <p:cNvGrpSpPr/>
                <p:nvPr/>
              </p:nvGrpSpPr>
              <p:grpSpPr>
                <a:xfrm>
                  <a:off x="2560320" y="1143000"/>
                  <a:ext cx="137160" cy="137160"/>
                  <a:chOff x="1828800" y="914400"/>
                  <a:chExt cx="137160" cy="137160"/>
                </a:xfrm>
              </p:grpSpPr>
              <p:sp>
                <p:nvSpPr>
                  <p:cNvPr id="259" name="Rectangle 25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Rectangle 25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70" name="Group 23"/>
              <p:cNvGrpSpPr/>
              <p:nvPr/>
            </p:nvGrpSpPr>
            <p:grpSpPr>
              <a:xfrm>
                <a:off x="2468880" y="985266"/>
                <a:ext cx="3200400" cy="156966"/>
                <a:chOff x="2468880" y="731520"/>
                <a:chExt cx="3200400" cy="156966"/>
              </a:xfrm>
            </p:grpSpPr>
            <p:sp>
              <p:nvSpPr>
                <p:cNvPr id="255" name="Rectangle 25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56" name="Rectangle 25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Run for your life.</a:t>
                  </a:r>
                  <a:endParaRPr lang="en-US" sz="600" dirty="0">
                    <a:solidFill>
                      <a:schemeClr val="tx1"/>
                    </a:solidFill>
                    <a:latin typeface="Arial" pitchFamily="34" charset="0"/>
                    <a:cs typeface="Arial" pitchFamily="34" charset="0"/>
                  </a:endParaRPr>
                </a:p>
              </p:txBody>
            </p:sp>
          </p:grpSp>
        </p:grpSp>
      </p:grpSp>
      <p:grpSp>
        <p:nvGrpSpPr>
          <p:cNvPr id="286" name="Group 166"/>
          <p:cNvGrpSpPr/>
          <p:nvPr/>
        </p:nvGrpSpPr>
        <p:grpSpPr>
          <a:xfrm>
            <a:off x="320040" y="2377440"/>
            <a:ext cx="4754880" cy="137160"/>
            <a:chOff x="2468880" y="985266"/>
            <a:chExt cx="4754880" cy="137160"/>
          </a:xfrm>
        </p:grpSpPr>
        <p:grpSp>
          <p:nvGrpSpPr>
            <p:cNvPr id="287" name="Group 26"/>
            <p:cNvGrpSpPr/>
            <p:nvPr/>
          </p:nvGrpSpPr>
          <p:grpSpPr>
            <a:xfrm>
              <a:off x="2468880" y="985266"/>
              <a:ext cx="4206240" cy="137160"/>
              <a:chOff x="2468880" y="1143000"/>
              <a:chExt cx="4206240" cy="137160"/>
            </a:xfrm>
          </p:grpSpPr>
          <p:grpSp>
            <p:nvGrpSpPr>
              <p:cNvPr id="292" name="Group 25"/>
              <p:cNvGrpSpPr/>
              <p:nvPr/>
            </p:nvGrpSpPr>
            <p:grpSpPr>
              <a:xfrm>
                <a:off x="2560320" y="1143000"/>
                <a:ext cx="137160" cy="137160"/>
                <a:chOff x="1828800" y="914400"/>
                <a:chExt cx="137160" cy="137160"/>
              </a:xfrm>
            </p:grpSpPr>
            <p:sp>
              <p:nvSpPr>
                <p:cNvPr id="294" name="Rectangle 29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Rectangle 29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88" name="Group 23"/>
            <p:cNvGrpSpPr/>
            <p:nvPr/>
          </p:nvGrpSpPr>
          <p:grpSpPr>
            <a:xfrm>
              <a:off x="2468880" y="985266"/>
              <a:ext cx="4754880" cy="137160"/>
              <a:chOff x="2468880" y="731520"/>
              <a:chExt cx="4754880" cy="137160"/>
            </a:xfrm>
          </p:grpSpPr>
          <p:sp>
            <p:nvSpPr>
              <p:cNvPr id="290" name="Rectangle 28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91" name="Rectangle 29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grpSp>
        <p:nvGrpSpPr>
          <p:cNvPr id="296" name="Group 166"/>
          <p:cNvGrpSpPr/>
          <p:nvPr/>
        </p:nvGrpSpPr>
        <p:grpSpPr>
          <a:xfrm>
            <a:off x="320040" y="2194560"/>
            <a:ext cx="4754880" cy="137160"/>
            <a:chOff x="2468880" y="985266"/>
            <a:chExt cx="4754880" cy="137160"/>
          </a:xfrm>
        </p:grpSpPr>
        <p:grpSp>
          <p:nvGrpSpPr>
            <p:cNvPr id="297" name="Group 26"/>
            <p:cNvGrpSpPr/>
            <p:nvPr/>
          </p:nvGrpSpPr>
          <p:grpSpPr>
            <a:xfrm>
              <a:off x="2468880" y="985266"/>
              <a:ext cx="4206240" cy="137160"/>
              <a:chOff x="2468880" y="1143000"/>
              <a:chExt cx="4206240" cy="137160"/>
            </a:xfrm>
          </p:grpSpPr>
          <p:grpSp>
            <p:nvGrpSpPr>
              <p:cNvPr id="304" name="Group 25"/>
              <p:cNvGrpSpPr/>
              <p:nvPr/>
            </p:nvGrpSpPr>
            <p:grpSpPr>
              <a:xfrm>
                <a:off x="2560320" y="1143000"/>
                <a:ext cx="137160" cy="137160"/>
                <a:chOff x="1828800" y="914400"/>
                <a:chExt cx="137160" cy="137160"/>
              </a:xfrm>
            </p:grpSpPr>
            <p:sp>
              <p:nvSpPr>
                <p:cNvPr id="306" name="Rectangle 30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Rectangle 304"/>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98" name="Group 23"/>
            <p:cNvGrpSpPr/>
            <p:nvPr/>
          </p:nvGrpSpPr>
          <p:grpSpPr>
            <a:xfrm>
              <a:off x="2468880" y="985266"/>
              <a:ext cx="4754880" cy="137160"/>
              <a:chOff x="2468880" y="731520"/>
              <a:chExt cx="4754880" cy="137160"/>
            </a:xfrm>
          </p:grpSpPr>
          <p:sp>
            <p:nvSpPr>
              <p:cNvPr id="299" name="Rectangle 29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01" name="Rectangle 30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229" name="Group 228"/>
          <p:cNvGrpSpPr/>
          <p:nvPr/>
        </p:nvGrpSpPr>
        <p:grpSpPr>
          <a:xfrm>
            <a:off x="320040" y="5669280"/>
            <a:ext cx="4754880" cy="320040"/>
            <a:chOff x="274320" y="2743200"/>
            <a:chExt cx="4754880" cy="320040"/>
          </a:xfrm>
        </p:grpSpPr>
        <p:grpSp>
          <p:nvGrpSpPr>
            <p:cNvPr id="284" name="Group 16"/>
            <p:cNvGrpSpPr/>
            <p:nvPr/>
          </p:nvGrpSpPr>
          <p:grpSpPr>
            <a:xfrm>
              <a:off x="274320" y="2743200"/>
              <a:ext cx="4754880" cy="320040"/>
              <a:chOff x="274320" y="274320"/>
              <a:chExt cx="4754880" cy="320040"/>
            </a:xfrm>
          </p:grpSpPr>
          <p:sp>
            <p:nvSpPr>
              <p:cNvPr id="303" name="Rectangle 302"/>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309" name="Rectangle 308"/>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310" name="Rectangle 309"/>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11" name="Rectangle 310"/>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289" name="Group 55"/>
            <p:cNvGrpSpPr/>
            <p:nvPr/>
          </p:nvGrpSpPr>
          <p:grpSpPr>
            <a:xfrm>
              <a:off x="365760" y="2802119"/>
              <a:ext cx="202203" cy="202203"/>
              <a:chOff x="1169397" y="2906757"/>
              <a:chExt cx="202203" cy="202203"/>
            </a:xfrm>
          </p:grpSpPr>
          <p:sp>
            <p:nvSpPr>
              <p:cNvPr id="300" name="Cross 299"/>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Cross 301"/>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8" name="Group 18"/>
          <p:cNvGrpSpPr>
            <a:grpSpLocks/>
          </p:cNvGrpSpPr>
          <p:nvPr/>
        </p:nvGrpSpPr>
        <p:grpSpPr bwMode="auto">
          <a:xfrm>
            <a:off x="5303520" y="914400"/>
            <a:ext cx="3473450" cy="776287"/>
            <a:chOff x="2834640" y="274320"/>
            <a:chExt cx="3474720" cy="777240"/>
          </a:xfrm>
        </p:grpSpPr>
        <p:grpSp>
          <p:nvGrpSpPr>
            <p:cNvPr id="9" name="Group 46"/>
            <p:cNvGrpSpPr>
              <a:grpSpLocks/>
            </p:cNvGrpSpPr>
            <p:nvPr/>
          </p:nvGrpSpPr>
          <p:grpSpPr bwMode="auto">
            <a:xfrm>
              <a:off x="3109378" y="274320"/>
              <a:ext cx="2925244" cy="136692"/>
              <a:chOff x="3109378" y="2743200"/>
              <a:chExt cx="2925244" cy="136692"/>
            </a:xfrm>
          </p:grpSpPr>
          <p:sp>
            <p:nvSpPr>
              <p:cNvPr id="149"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50"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51"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36" name="TextBox 135"/>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0" name="Group 20"/>
            <p:cNvGrpSpPr>
              <a:grpSpLocks/>
            </p:cNvGrpSpPr>
            <p:nvPr/>
          </p:nvGrpSpPr>
          <p:grpSpPr bwMode="auto">
            <a:xfrm>
              <a:off x="2834640" y="868774"/>
              <a:ext cx="3474720" cy="136692"/>
              <a:chOff x="2560321" y="2472784"/>
              <a:chExt cx="4206240" cy="136692"/>
            </a:xfrm>
          </p:grpSpPr>
          <p:sp>
            <p:nvSpPr>
              <p:cNvPr id="14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48"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1" name="Group 19"/>
            <p:cNvGrpSpPr>
              <a:grpSpLocks/>
            </p:cNvGrpSpPr>
            <p:nvPr/>
          </p:nvGrpSpPr>
          <p:grpSpPr bwMode="auto">
            <a:xfrm>
              <a:off x="2880695" y="503200"/>
              <a:ext cx="3382612" cy="319478"/>
              <a:chOff x="2743535" y="2841587"/>
              <a:chExt cx="3382612" cy="319478"/>
            </a:xfrm>
          </p:grpSpPr>
          <p:sp>
            <p:nvSpPr>
              <p:cNvPr id="139" name="TextBox 138"/>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2" name="Group 18"/>
              <p:cNvGrpSpPr>
                <a:grpSpLocks/>
              </p:cNvGrpSpPr>
              <p:nvPr/>
            </p:nvGrpSpPr>
            <p:grpSpPr bwMode="auto">
              <a:xfrm>
                <a:off x="2743535" y="2841587"/>
                <a:ext cx="3382612" cy="319478"/>
                <a:chOff x="2880695" y="2834920"/>
                <a:chExt cx="3382612" cy="319478"/>
              </a:xfrm>
            </p:grpSpPr>
            <p:grpSp>
              <p:nvGrpSpPr>
                <p:cNvPr id="13" name="Group 14"/>
                <p:cNvGrpSpPr>
                  <a:grpSpLocks/>
                </p:cNvGrpSpPr>
                <p:nvPr/>
              </p:nvGrpSpPr>
              <p:grpSpPr bwMode="auto">
                <a:xfrm>
                  <a:off x="2880695" y="2834920"/>
                  <a:ext cx="3382612" cy="136692"/>
                  <a:chOff x="3155015" y="2834920"/>
                  <a:chExt cx="3382612" cy="136692"/>
                </a:xfrm>
              </p:grpSpPr>
              <p:sp>
                <p:nvSpPr>
                  <p:cNvPr id="145" name="TextBox 14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46" name="TextBox 145"/>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4" name="Group 15"/>
                <p:cNvGrpSpPr>
                  <a:grpSpLocks/>
                </p:cNvGrpSpPr>
                <p:nvPr/>
              </p:nvGrpSpPr>
              <p:grpSpPr bwMode="auto">
                <a:xfrm>
                  <a:off x="2880695" y="3017706"/>
                  <a:ext cx="3382612" cy="136692"/>
                  <a:chOff x="3155015" y="2834826"/>
                  <a:chExt cx="3382612" cy="136692"/>
                </a:xfrm>
              </p:grpSpPr>
              <p:sp>
                <p:nvSpPr>
                  <p:cNvPr id="143" name="TextBox 142"/>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44" name="TextBox 14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6" name="Group 233"/>
          <p:cNvGrpSpPr/>
          <p:nvPr/>
        </p:nvGrpSpPr>
        <p:grpSpPr>
          <a:xfrm>
            <a:off x="5303520" y="1828800"/>
            <a:ext cx="3474720" cy="3931920"/>
            <a:chOff x="2743200" y="274320"/>
            <a:chExt cx="3474720" cy="3931920"/>
          </a:xfrm>
        </p:grpSpPr>
        <p:sp>
          <p:nvSpPr>
            <p:cNvPr id="235" name="Rectangle 13"/>
            <p:cNvSpPr/>
            <p:nvPr/>
          </p:nvSpPr>
          <p:spPr>
            <a:xfrm>
              <a:off x="2743200" y="274320"/>
              <a:ext cx="3474720" cy="3931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7" name="Group 15"/>
            <p:cNvGrpSpPr/>
            <p:nvPr/>
          </p:nvGrpSpPr>
          <p:grpSpPr>
            <a:xfrm>
              <a:off x="2788920" y="320040"/>
              <a:ext cx="3383280" cy="184785"/>
              <a:chOff x="2560320" y="960120"/>
              <a:chExt cx="5160937" cy="184785"/>
            </a:xfrm>
          </p:grpSpPr>
          <p:sp>
            <p:nvSpPr>
              <p:cNvPr id="237" name="Rectangle 23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238" name="Rectangle 23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8" name="Group 154"/>
          <p:cNvGrpSpPr/>
          <p:nvPr/>
        </p:nvGrpSpPr>
        <p:grpSpPr>
          <a:xfrm>
            <a:off x="5303520" y="5806440"/>
            <a:ext cx="3474720" cy="502920"/>
            <a:chOff x="5303520" y="5806440"/>
            <a:chExt cx="3474720" cy="502920"/>
          </a:xfrm>
        </p:grpSpPr>
        <p:grpSp>
          <p:nvGrpSpPr>
            <p:cNvPr id="19" name="Group 87"/>
            <p:cNvGrpSpPr/>
            <p:nvPr/>
          </p:nvGrpSpPr>
          <p:grpSpPr>
            <a:xfrm>
              <a:off x="5303520" y="5806440"/>
              <a:ext cx="3474720" cy="502920"/>
              <a:chOff x="2514600" y="914400"/>
              <a:chExt cx="4343400" cy="502920"/>
            </a:xfrm>
          </p:grpSpPr>
          <p:sp>
            <p:nvSpPr>
              <p:cNvPr id="168"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0" name="Group 15"/>
              <p:cNvGrpSpPr/>
              <p:nvPr/>
            </p:nvGrpSpPr>
            <p:grpSpPr>
              <a:xfrm>
                <a:off x="2560320" y="960120"/>
                <a:ext cx="4240530" cy="184785"/>
                <a:chOff x="2560320" y="960120"/>
                <a:chExt cx="4240530" cy="184785"/>
              </a:xfrm>
            </p:grpSpPr>
            <p:sp>
              <p:nvSpPr>
                <p:cNvPr id="170" name="Rectangle 16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71" name="Rectangle 17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sp>
          <p:nvSpPr>
            <p:cNvPr id="157" name="Rectangle 156"/>
            <p:cNvSpPr/>
            <p:nvPr/>
          </p:nvSpPr>
          <p:spPr>
            <a:xfrm>
              <a:off x="5303520" y="6263640"/>
              <a:ext cx="3474720" cy="4572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5303520" y="6309360"/>
              <a:ext cx="3474720" cy="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97"/>
            <p:cNvGrpSpPr/>
            <p:nvPr/>
          </p:nvGrpSpPr>
          <p:grpSpPr>
            <a:xfrm>
              <a:off x="5394960" y="6080760"/>
              <a:ext cx="3291840" cy="137160"/>
              <a:chOff x="446817" y="2161735"/>
              <a:chExt cx="3291840" cy="137160"/>
            </a:xfrm>
          </p:grpSpPr>
          <p:sp>
            <p:nvSpPr>
              <p:cNvPr id="160" name="Rectangle 15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2" name="Group 52"/>
              <p:cNvGrpSpPr/>
              <p:nvPr/>
            </p:nvGrpSpPr>
            <p:grpSpPr>
              <a:xfrm>
                <a:off x="446817" y="2161735"/>
                <a:ext cx="3291840" cy="137160"/>
                <a:chOff x="274320" y="1600200"/>
                <a:chExt cx="3291840" cy="137160"/>
              </a:xfrm>
            </p:grpSpPr>
            <p:grpSp>
              <p:nvGrpSpPr>
                <p:cNvPr id="23" name="Group 11"/>
                <p:cNvGrpSpPr/>
                <p:nvPr/>
              </p:nvGrpSpPr>
              <p:grpSpPr>
                <a:xfrm>
                  <a:off x="274320" y="1600200"/>
                  <a:ext cx="3291840" cy="137160"/>
                  <a:chOff x="2468880" y="457200"/>
                  <a:chExt cx="3291840" cy="137160"/>
                </a:xfrm>
              </p:grpSpPr>
              <p:sp>
                <p:nvSpPr>
                  <p:cNvPr id="166" name="Rectangle 16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67" name="Rectangle 16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5"/>
                <p:cNvGrpSpPr/>
                <p:nvPr/>
              </p:nvGrpSpPr>
              <p:grpSpPr>
                <a:xfrm>
                  <a:off x="274320" y="1600200"/>
                  <a:ext cx="3291840" cy="137160"/>
                  <a:chOff x="274320" y="1828800"/>
                  <a:chExt cx="3291840" cy="137160"/>
                </a:xfrm>
              </p:grpSpPr>
              <p:sp>
                <p:nvSpPr>
                  <p:cNvPr id="164" name="Rectangle 16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6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31" name="Group 193"/>
          <p:cNvGrpSpPr/>
          <p:nvPr/>
        </p:nvGrpSpPr>
        <p:grpSpPr>
          <a:xfrm>
            <a:off x="5394960" y="2103120"/>
            <a:ext cx="3291840" cy="3611880"/>
            <a:chOff x="4572000" y="1828800"/>
            <a:chExt cx="3291840" cy="3611880"/>
          </a:xfrm>
        </p:grpSpPr>
        <p:sp>
          <p:nvSpPr>
            <p:cNvPr id="93" name="Rectangle 92"/>
            <p:cNvSpPr/>
            <p:nvPr/>
          </p:nvSpPr>
          <p:spPr>
            <a:xfrm>
              <a:off x="4572000" y="1828800"/>
              <a:ext cx="3291840" cy="36118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224" name="Group 53"/>
            <p:cNvGrpSpPr/>
            <p:nvPr/>
          </p:nvGrpSpPr>
          <p:grpSpPr>
            <a:xfrm>
              <a:off x="4617720" y="1874520"/>
              <a:ext cx="3200400" cy="274320"/>
              <a:chOff x="1828800" y="1828800"/>
              <a:chExt cx="3200400" cy="274320"/>
            </a:xfrm>
          </p:grpSpPr>
          <p:sp>
            <p:nvSpPr>
              <p:cNvPr id="99" name="Rectangle 98"/>
              <p:cNvSpPr/>
              <p:nvPr/>
            </p:nvSpPr>
            <p:spPr>
              <a:xfrm>
                <a:off x="1828800" y="1828800"/>
                <a:ext cx="274320"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00" name="Rectangle 99"/>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England (1965).</a:t>
                </a:r>
              </a:p>
            </p:txBody>
          </p:sp>
        </p:grpSp>
        <p:sp>
          <p:nvSpPr>
            <p:cNvPr id="95" name="Rectangle 94"/>
            <p:cNvSpPr/>
            <p:nvPr/>
          </p:nvSpPr>
          <p:spPr>
            <a:xfrm>
              <a:off x="4617720" y="52120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25" name="Group 10"/>
            <p:cNvGrpSpPr/>
            <p:nvPr/>
          </p:nvGrpSpPr>
          <p:grpSpPr>
            <a:xfrm>
              <a:off x="4572000" y="2194560"/>
              <a:ext cx="3291840" cy="137160"/>
              <a:chOff x="5349240" y="2194560"/>
              <a:chExt cx="3291840" cy="137160"/>
            </a:xfrm>
          </p:grpSpPr>
          <p:sp>
            <p:nvSpPr>
              <p:cNvPr id="97" name="Rectangle 96"/>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98" name="Rectangle 97"/>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a:t>
                </a:r>
                <a:r>
                  <a:rPr lang="en-US" sz="600" dirty="0" smtClean="0">
                    <a:solidFill>
                      <a:schemeClr val="bg1">
                        <a:lumMod val="50000"/>
                      </a:schemeClr>
                    </a:solidFill>
                    <a:latin typeface="Arial" pitchFamily="34" charset="0"/>
                    <a:cs typeface="Arial" pitchFamily="34" charset="0"/>
                  </a:rPr>
                  <a:t>content</a:t>
                </a:r>
                <a:r>
                  <a:rPr lang="en-US" sz="600" dirty="0" smtClean="0">
                    <a:solidFill>
                      <a:srgbClr val="003CB4"/>
                    </a:solidFill>
                    <a:latin typeface="Arial" pitchFamily="34" charset="0"/>
                    <a:cs typeface="Arial" pitchFamily="34" charset="0"/>
                  </a:rPr>
                  <a:t>  ::  everything</a:t>
                </a:r>
              </a:p>
            </p:txBody>
          </p:sp>
        </p:grpSp>
      </p:grpSp>
      <p:grpSp>
        <p:nvGrpSpPr>
          <p:cNvPr id="227" name="Group 145"/>
          <p:cNvGrpSpPr/>
          <p:nvPr/>
        </p:nvGrpSpPr>
        <p:grpSpPr>
          <a:xfrm>
            <a:off x="5440680" y="2743200"/>
            <a:ext cx="3200400" cy="156966"/>
            <a:chOff x="2468880" y="985266"/>
            <a:chExt cx="3200400" cy="156966"/>
          </a:xfrm>
        </p:grpSpPr>
        <p:grpSp>
          <p:nvGrpSpPr>
            <p:cNvPr id="228" name="Group 26"/>
            <p:cNvGrpSpPr/>
            <p:nvPr/>
          </p:nvGrpSpPr>
          <p:grpSpPr>
            <a:xfrm>
              <a:off x="2468880" y="985266"/>
              <a:ext cx="3200400" cy="137160"/>
              <a:chOff x="2468880" y="1143000"/>
              <a:chExt cx="3200400" cy="137160"/>
            </a:xfrm>
          </p:grpSpPr>
          <p:grpSp>
            <p:nvGrpSpPr>
              <p:cNvPr id="229" name="Group 25"/>
              <p:cNvGrpSpPr/>
              <p:nvPr/>
            </p:nvGrpSpPr>
            <p:grpSpPr>
              <a:xfrm>
                <a:off x="2560320" y="1143000"/>
                <a:ext cx="137160" cy="137160"/>
                <a:chOff x="1828800" y="914400"/>
                <a:chExt cx="137160" cy="137160"/>
              </a:xfrm>
            </p:grpSpPr>
            <p:sp>
              <p:nvSpPr>
                <p:cNvPr id="161" name="Rectangle 16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Rectangle 15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30" name="Group 23"/>
            <p:cNvGrpSpPr/>
            <p:nvPr/>
          </p:nvGrpSpPr>
          <p:grpSpPr>
            <a:xfrm>
              <a:off x="2468880" y="985266"/>
              <a:ext cx="3200400" cy="156966"/>
              <a:chOff x="2468880" y="731520"/>
              <a:chExt cx="3200400" cy="156966"/>
            </a:xfrm>
          </p:grpSpPr>
          <p:sp>
            <p:nvSpPr>
              <p:cNvPr id="154" name="Rectangle 15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55" name="Rectangle 15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Drive my car.</a:t>
                </a:r>
                <a:endParaRPr lang="en-US" sz="600" dirty="0">
                  <a:solidFill>
                    <a:schemeClr val="tx1"/>
                  </a:solidFill>
                  <a:latin typeface="Arial" pitchFamily="34" charset="0"/>
                  <a:cs typeface="Arial" pitchFamily="34" charset="0"/>
                </a:endParaRPr>
              </a:p>
            </p:txBody>
          </p:sp>
        </p:grpSp>
      </p:grpSp>
      <p:sp>
        <p:nvSpPr>
          <p:cNvPr id="298" name="Rectangle 297"/>
          <p:cNvSpPr/>
          <p:nvPr/>
        </p:nvSpPr>
        <p:spPr>
          <a:xfrm>
            <a:off x="5440680" y="2926080"/>
            <a:ext cx="3200400" cy="22860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231" name="Group 145"/>
          <p:cNvGrpSpPr/>
          <p:nvPr/>
        </p:nvGrpSpPr>
        <p:grpSpPr>
          <a:xfrm>
            <a:off x="5440680" y="2971800"/>
            <a:ext cx="3200400" cy="156966"/>
            <a:chOff x="2468880" y="985266"/>
            <a:chExt cx="3200400" cy="156966"/>
          </a:xfrm>
        </p:grpSpPr>
        <p:grpSp>
          <p:nvGrpSpPr>
            <p:cNvPr id="232" name="Group 26"/>
            <p:cNvGrpSpPr/>
            <p:nvPr/>
          </p:nvGrpSpPr>
          <p:grpSpPr>
            <a:xfrm>
              <a:off x="2468880" y="985266"/>
              <a:ext cx="3200400" cy="137160"/>
              <a:chOff x="2468880" y="1143000"/>
              <a:chExt cx="3200400" cy="137160"/>
            </a:xfrm>
          </p:grpSpPr>
          <p:grpSp>
            <p:nvGrpSpPr>
              <p:cNvPr id="239" name="Group 25"/>
              <p:cNvGrpSpPr/>
              <p:nvPr/>
            </p:nvGrpSpPr>
            <p:grpSpPr>
              <a:xfrm>
                <a:off x="2560320" y="1143000"/>
                <a:ext cx="137160" cy="137160"/>
                <a:chOff x="1828800" y="914400"/>
                <a:chExt cx="137160" cy="137160"/>
              </a:xfrm>
            </p:grpSpPr>
            <p:sp>
              <p:nvSpPr>
                <p:cNvPr id="141" name="Rectangle 14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Rectangle 13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0" name="Group 23"/>
            <p:cNvGrpSpPr/>
            <p:nvPr/>
          </p:nvGrpSpPr>
          <p:grpSpPr>
            <a:xfrm>
              <a:off x="2468880" y="985266"/>
              <a:ext cx="3200400" cy="156966"/>
              <a:chOff x="2468880" y="731520"/>
              <a:chExt cx="3200400" cy="156966"/>
            </a:xfrm>
          </p:grpSpPr>
          <p:sp>
            <p:nvSpPr>
              <p:cNvPr id="135" name="Rectangle 13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37" name="Rectangle 13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err="1" smtClean="0">
                    <a:solidFill>
                      <a:schemeClr val="tx1"/>
                    </a:solidFill>
                    <a:latin typeface="Arial" pitchFamily="34" charset="0"/>
                    <a:cs typeface="Arial" pitchFamily="34" charset="0"/>
                  </a:rPr>
                  <a:t>Norweigian</a:t>
                </a:r>
                <a:r>
                  <a:rPr lang="en-US" sz="600" dirty="0" smtClean="0">
                    <a:solidFill>
                      <a:schemeClr val="tx1"/>
                    </a:solidFill>
                    <a:latin typeface="Arial" pitchFamily="34" charset="0"/>
                    <a:cs typeface="Arial" pitchFamily="34" charset="0"/>
                  </a:rPr>
                  <a:t> wood (This bird has flown).</a:t>
                </a:r>
                <a:endParaRPr lang="en-US" sz="600" dirty="0">
                  <a:solidFill>
                    <a:schemeClr val="tx1"/>
                  </a:solidFill>
                  <a:latin typeface="Arial" pitchFamily="34" charset="0"/>
                  <a:cs typeface="Arial" pitchFamily="34" charset="0"/>
                </a:endParaRPr>
              </a:p>
            </p:txBody>
          </p:sp>
        </p:grpSp>
      </p:grpSp>
      <p:grpSp>
        <p:nvGrpSpPr>
          <p:cNvPr id="297" name="Group 296"/>
          <p:cNvGrpSpPr/>
          <p:nvPr/>
        </p:nvGrpSpPr>
        <p:grpSpPr>
          <a:xfrm>
            <a:off x="5440680" y="3200400"/>
            <a:ext cx="3200400" cy="2168646"/>
            <a:chOff x="5440680" y="3108960"/>
            <a:chExt cx="3200400" cy="2168646"/>
          </a:xfrm>
        </p:grpSpPr>
        <p:grpSp>
          <p:nvGrpSpPr>
            <p:cNvPr id="241" name="Group 145"/>
            <p:cNvGrpSpPr/>
            <p:nvPr/>
          </p:nvGrpSpPr>
          <p:grpSpPr>
            <a:xfrm>
              <a:off x="5440680" y="3108960"/>
              <a:ext cx="3200400" cy="156966"/>
              <a:chOff x="2468880" y="985266"/>
              <a:chExt cx="3200400" cy="156966"/>
            </a:xfrm>
          </p:grpSpPr>
          <p:grpSp>
            <p:nvGrpSpPr>
              <p:cNvPr id="242" name="Group 26"/>
              <p:cNvGrpSpPr/>
              <p:nvPr/>
            </p:nvGrpSpPr>
            <p:grpSpPr>
              <a:xfrm>
                <a:off x="2468880" y="985266"/>
                <a:ext cx="3200400" cy="137160"/>
                <a:chOff x="2468880" y="1143000"/>
                <a:chExt cx="3200400" cy="137160"/>
              </a:xfrm>
            </p:grpSpPr>
            <p:grpSp>
              <p:nvGrpSpPr>
                <p:cNvPr id="243" name="Group 25"/>
                <p:cNvGrpSpPr/>
                <p:nvPr/>
              </p:nvGrpSpPr>
              <p:grpSpPr>
                <a:xfrm>
                  <a:off x="2560320" y="1143000"/>
                  <a:ext cx="137160" cy="137160"/>
                  <a:chOff x="1828800" y="914400"/>
                  <a:chExt cx="137160" cy="137160"/>
                </a:xfrm>
              </p:grpSpPr>
              <p:sp>
                <p:nvSpPr>
                  <p:cNvPr id="131" name="Rectangle 13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4" name="Group 23"/>
              <p:cNvGrpSpPr/>
              <p:nvPr/>
            </p:nvGrpSpPr>
            <p:grpSpPr>
              <a:xfrm>
                <a:off x="2468880" y="985266"/>
                <a:ext cx="3200400" cy="156966"/>
                <a:chOff x="2468880" y="731520"/>
                <a:chExt cx="3200400" cy="156966"/>
              </a:xfrm>
            </p:grpSpPr>
            <p:sp>
              <p:nvSpPr>
                <p:cNvPr id="126" name="Rectangle 12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27" name="Rectangle 12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won’t see me.</a:t>
                  </a:r>
                  <a:endParaRPr lang="en-US" sz="600" dirty="0">
                    <a:solidFill>
                      <a:schemeClr val="tx1"/>
                    </a:solidFill>
                    <a:latin typeface="Arial" pitchFamily="34" charset="0"/>
                    <a:cs typeface="Arial" pitchFamily="34" charset="0"/>
                  </a:endParaRPr>
                </a:p>
              </p:txBody>
            </p:sp>
          </p:grpSp>
        </p:grpSp>
        <p:grpSp>
          <p:nvGrpSpPr>
            <p:cNvPr id="245" name="Group 145"/>
            <p:cNvGrpSpPr/>
            <p:nvPr/>
          </p:nvGrpSpPr>
          <p:grpSpPr>
            <a:xfrm>
              <a:off x="5440680" y="3291840"/>
              <a:ext cx="3200400" cy="156966"/>
              <a:chOff x="2468880" y="985266"/>
              <a:chExt cx="3200400" cy="156966"/>
            </a:xfrm>
          </p:grpSpPr>
          <p:grpSp>
            <p:nvGrpSpPr>
              <p:cNvPr id="246" name="Group 26"/>
              <p:cNvGrpSpPr/>
              <p:nvPr/>
            </p:nvGrpSpPr>
            <p:grpSpPr>
              <a:xfrm>
                <a:off x="2468880" y="985266"/>
                <a:ext cx="3200400" cy="137160"/>
                <a:chOff x="2468880" y="1143000"/>
                <a:chExt cx="3200400" cy="137160"/>
              </a:xfrm>
            </p:grpSpPr>
            <p:grpSp>
              <p:nvGrpSpPr>
                <p:cNvPr id="247" name="Group 25"/>
                <p:cNvGrpSpPr/>
                <p:nvPr/>
              </p:nvGrpSpPr>
              <p:grpSpPr>
                <a:xfrm>
                  <a:off x="2560320" y="1143000"/>
                  <a:ext cx="137160" cy="137160"/>
                  <a:chOff x="1828800" y="914400"/>
                  <a:chExt cx="137160" cy="137160"/>
                </a:xfrm>
              </p:grpSpPr>
              <p:sp>
                <p:nvSpPr>
                  <p:cNvPr id="118" name="Rectangle 11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ectangle 11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8" name="Group 23"/>
              <p:cNvGrpSpPr/>
              <p:nvPr/>
            </p:nvGrpSpPr>
            <p:grpSpPr>
              <a:xfrm>
                <a:off x="2468880" y="985266"/>
                <a:ext cx="3200400" cy="156966"/>
                <a:chOff x="2468880" y="731520"/>
                <a:chExt cx="3200400" cy="156966"/>
              </a:xfrm>
            </p:grpSpPr>
            <p:sp>
              <p:nvSpPr>
                <p:cNvPr id="114" name="Rectangle 11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15" name="Rectangle 11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Nowhere man.</a:t>
                  </a:r>
                  <a:endParaRPr lang="en-US" sz="600" dirty="0">
                    <a:solidFill>
                      <a:schemeClr val="tx1"/>
                    </a:solidFill>
                    <a:latin typeface="Arial" pitchFamily="34" charset="0"/>
                    <a:cs typeface="Arial" pitchFamily="34" charset="0"/>
                  </a:endParaRPr>
                </a:p>
              </p:txBody>
            </p:sp>
          </p:grpSp>
        </p:grpSp>
        <p:grpSp>
          <p:nvGrpSpPr>
            <p:cNvPr id="249" name="Group 145"/>
            <p:cNvGrpSpPr/>
            <p:nvPr/>
          </p:nvGrpSpPr>
          <p:grpSpPr>
            <a:xfrm>
              <a:off x="5440680" y="3474720"/>
              <a:ext cx="3200400" cy="156966"/>
              <a:chOff x="2468880" y="985266"/>
              <a:chExt cx="3200400" cy="156966"/>
            </a:xfrm>
          </p:grpSpPr>
          <p:grpSp>
            <p:nvGrpSpPr>
              <p:cNvPr id="250" name="Group 26"/>
              <p:cNvGrpSpPr/>
              <p:nvPr/>
            </p:nvGrpSpPr>
            <p:grpSpPr>
              <a:xfrm>
                <a:off x="2468880" y="985266"/>
                <a:ext cx="3200400" cy="137160"/>
                <a:chOff x="2468880" y="1143000"/>
                <a:chExt cx="3200400" cy="137160"/>
              </a:xfrm>
            </p:grpSpPr>
            <p:grpSp>
              <p:nvGrpSpPr>
                <p:cNvPr id="251" name="Group 25"/>
                <p:cNvGrpSpPr/>
                <p:nvPr/>
              </p:nvGrpSpPr>
              <p:grpSpPr>
                <a:xfrm>
                  <a:off x="2560320" y="1143000"/>
                  <a:ext cx="137160" cy="137160"/>
                  <a:chOff x="1828800" y="914400"/>
                  <a:chExt cx="137160" cy="137160"/>
                </a:xfrm>
              </p:grpSpPr>
              <p:sp>
                <p:nvSpPr>
                  <p:cNvPr id="110" name="Rectangle 10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10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2" name="Group 23"/>
              <p:cNvGrpSpPr/>
              <p:nvPr/>
            </p:nvGrpSpPr>
            <p:grpSpPr>
              <a:xfrm>
                <a:off x="2468880" y="985266"/>
                <a:ext cx="3200400" cy="156966"/>
                <a:chOff x="2468880" y="731520"/>
                <a:chExt cx="3200400" cy="156966"/>
              </a:xfrm>
            </p:grpSpPr>
            <p:sp>
              <p:nvSpPr>
                <p:cNvPr id="106" name="Rectangle 10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07" name="Rectangle 10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Think for yourself. (George Harrison)</a:t>
                  </a:r>
                  <a:endParaRPr lang="en-US" sz="600" dirty="0">
                    <a:solidFill>
                      <a:schemeClr val="tx1"/>
                    </a:solidFill>
                    <a:latin typeface="Arial" pitchFamily="34" charset="0"/>
                    <a:cs typeface="Arial" pitchFamily="34" charset="0"/>
                  </a:endParaRPr>
                </a:p>
              </p:txBody>
            </p:sp>
          </p:grpSp>
        </p:grpSp>
        <p:grpSp>
          <p:nvGrpSpPr>
            <p:cNvPr id="253" name="Group 145"/>
            <p:cNvGrpSpPr/>
            <p:nvPr/>
          </p:nvGrpSpPr>
          <p:grpSpPr>
            <a:xfrm>
              <a:off x="5440680" y="3657600"/>
              <a:ext cx="3200400" cy="156966"/>
              <a:chOff x="2468880" y="985266"/>
              <a:chExt cx="3200400" cy="156966"/>
            </a:xfrm>
          </p:grpSpPr>
          <p:grpSp>
            <p:nvGrpSpPr>
              <p:cNvPr id="254" name="Group 26"/>
              <p:cNvGrpSpPr/>
              <p:nvPr/>
            </p:nvGrpSpPr>
            <p:grpSpPr>
              <a:xfrm>
                <a:off x="2468880" y="985266"/>
                <a:ext cx="3200400" cy="137160"/>
                <a:chOff x="2468880" y="1143000"/>
                <a:chExt cx="3200400" cy="137160"/>
              </a:xfrm>
            </p:grpSpPr>
            <p:grpSp>
              <p:nvGrpSpPr>
                <p:cNvPr id="32" name="Group 25"/>
                <p:cNvGrpSpPr/>
                <p:nvPr/>
              </p:nvGrpSpPr>
              <p:grpSpPr>
                <a:xfrm>
                  <a:off x="2560320" y="1143000"/>
                  <a:ext cx="137160" cy="137160"/>
                  <a:chOff x="1828800" y="914400"/>
                  <a:chExt cx="137160" cy="137160"/>
                </a:xfrm>
              </p:grpSpPr>
              <p:sp>
                <p:nvSpPr>
                  <p:cNvPr id="234" name="Rectangle 23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3" name="Group 23"/>
              <p:cNvGrpSpPr/>
              <p:nvPr/>
            </p:nvGrpSpPr>
            <p:grpSpPr>
              <a:xfrm>
                <a:off x="2468880" y="985266"/>
                <a:ext cx="3200400" cy="156966"/>
                <a:chOff x="2468880" y="731520"/>
                <a:chExt cx="3200400" cy="156966"/>
              </a:xfrm>
            </p:grpSpPr>
            <p:sp>
              <p:nvSpPr>
                <p:cNvPr id="217" name="Rectangle 21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20" name="Rectangle 21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word.</a:t>
                  </a:r>
                  <a:endParaRPr lang="en-US" sz="600" dirty="0">
                    <a:solidFill>
                      <a:schemeClr val="tx1"/>
                    </a:solidFill>
                    <a:latin typeface="Arial" pitchFamily="34" charset="0"/>
                    <a:cs typeface="Arial" pitchFamily="34" charset="0"/>
                  </a:endParaRPr>
                </a:p>
              </p:txBody>
            </p:sp>
          </p:grpSp>
        </p:grpSp>
        <p:grpSp>
          <p:nvGrpSpPr>
            <p:cNvPr id="34" name="Group 145"/>
            <p:cNvGrpSpPr/>
            <p:nvPr/>
          </p:nvGrpSpPr>
          <p:grpSpPr>
            <a:xfrm>
              <a:off x="5440680" y="3840480"/>
              <a:ext cx="3200400" cy="156966"/>
              <a:chOff x="2468880" y="985266"/>
              <a:chExt cx="3200400" cy="156966"/>
            </a:xfrm>
          </p:grpSpPr>
          <p:grpSp>
            <p:nvGrpSpPr>
              <p:cNvPr id="35" name="Group 26"/>
              <p:cNvGrpSpPr/>
              <p:nvPr/>
            </p:nvGrpSpPr>
            <p:grpSpPr>
              <a:xfrm>
                <a:off x="2468880" y="985266"/>
                <a:ext cx="3200400" cy="137160"/>
                <a:chOff x="2468880" y="1143000"/>
                <a:chExt cx="3200400" cy="137160"/>
              </a:xfrm>
            </p:grpSpPr>
            <p:grpSp>
              <p:nvGrpSpPr>
                <p:cNvPr id="36" name="Group 25"/>
                <p:cNvGrpSpPr/>
                <p:nvPr/>
              </p:nvGrpSpPr>
              <p:grpSpPr>
                <a:xfrm>
                  <a:off x="2560320" y="1143000"/>
                  <a:ext cx="137160" cy="137160"/>
                  <a:chOff x="1828800" y="914400"/>
                  <a:chExt cx="137160" cy="137160"/>
                </a:xfrm>
              </p:grpSpPr>
              <p:sp>
                <p:nvSpPr>
                  <p:cNvPr id="213" name="Rectangle 21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Rectangle 21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7" name="Group 23"/>
              <p:cNvGrpSpPr/>
              <p:nvPr/>
            </p:nvGrpSpPr>
            <p:grpSpPr>
              <a:xfrm>
                <a:off x="2468880" y="985266"/>
                <a:ext cx="3200400" cy="156966"/>
                <a:chOff x="2468880" y="731520"/>
                <a:chExt cx="3200400" cy="156966"/>
              </a:xfrm>
            </p:grpSpPr>
            <p:sp>
              <p:nvSpPr>
                <p:cNvPr id="209" name="Rectangle 20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10" name="Rectangle 20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Michelle.</a:t>
                  </a:r>
                  <a:endParaRPr lang="en-US" sz="600" dirty="0">
                    <a:solidFill>
                      <a:schemeClr val="tx1"/>
                    </a:solidFill>
                    <a:latin typeface="Arial" pitchFamily="34" charset="0"/>
                    <a:cs typeface="Arial" pitchFamily="34" charset="0"/>
                  </a:endParaRPr>
                </a:p>
              </p:txBody>
            </p:sp>
          </p:grpSp>
        </p:grpSp>
        <p:grpSp>
          <p:nvGrpSpPr>
            <p:cNvPr id="38" name="Group 145"/>
            <p:cNvGrpSpPr/>
            <p:nvPr/>
          </p:nvGrpSpPr>
          <p:grpSpPr>
            <a:xfrm>
              <a:off x="5440680" y="4023360"/>
              <a:ext cx="3200400" cy="156966"/>
              <a:chOff x="2468880" y="985266"/>
              <a:chExt cx="3200400" cy="156966"/>
            </a:xfrm>
          </p:grpSpPr>
          <p:grpSp>
            <p:nvGrpSpPr>
              <p:cNvPr id="39" name="Group 26"/>
              <p:cNvGrpSpPr/>
              <p:nvPr/>
            </p:nvGrpSpPr>
            <p:grpSpPr>
              <a:xfrm>
                <a:off x="2468880" y="985266"/>
                <a:ext cx="3200400" cy="137160"/>
                <a:chOff x="2468880" y="1143000"/>
                <a:chExt cx="3200400" cy="137160"/>
              </a:xfrm>
            </p:grpSpPr>
            <p:grpSp>
              <p:nvGrpSpPr>
                <p:cNvPr id="40" name="Group 25"/>
                <p:cNvGrpSpPr/>
                <p:nvPr/>
              </p:nvGrpSpPr>
              <p:grpSpPr>
                <a:xfrm>
                  <a:off x="2560320" y="1143000"/>
                  <a:ext cx="137160" cy="137160"/>
                  <a:chOff x="1828800" y="914400"/>
                  <a:chExt cx="137160" cy="137160"/>
                </a:xfrm>
              </p:grpSpPr>
              <p:sp>
                <p:nvSpPr>
                  <p:cNvPr id="205" name="Rectangle 20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Rectangle 20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1" name="Group 23"/>
              <p:cNvGrpSpPr/>
              <p:nvPr/>
            </p:nvGrpSpPr>
            <p:grpSpPr>
              <a:xfrm>
                <a:off x="2468880" y="985266"/>
                <a:ext cx="3200400" cy="156966"/>
                <a:chOff x="2468880" y="731520"/>
                <a:chExt cx="3200400" cy="156966"/>
              </a:xfrm>
            </p:grpSpPr>
            <p:sp>
              <p:nvSpPr>
                <p:cNvPr id="199" name="Rectangle 19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00" name="Rectangle 19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What goes on. (Lennon/</a:t>
                  </a:r>
                  <a:r>
                    <a:rPr lang="en-US" sz="600" dirty="0" err="1" smtClean="0">
                      <a:solidFill>
                        <a:schemeClr val="tx1"/>
                      </a:solidFill>
                      <a:latin typeface="Arial" pitchFamily="34" charset="0"/>
                      <a:cs typeface="Arial" pitchFamily="34" charset="0"/>
                    </a:rPr>
                    <a:t>Mcartney</a:t>
                  </a:r>
                  <a:r>
                    <a:rPr lang="en-US" sz="600" dirty="0" smtClean="0">
                      <a:solidFill>
                        <a:schemeClr val="tx1"/>
                      </a:solidFill>
                      <a:latin typeface="Arial" pitchFamily="34" charset="0"/>
                      <a:cs typeface="Arial" pitchFamily="34" charset="0"/>
                    </a:rPr>
                    <a:t>/Starkey)</a:t>
                  </a:r>
                  <a:endParaRPr lang="en-US" sz="600" dirty="0">
                    <a:solidFill>
                      <a:schemeClr val="tx1"/>
                    </a:solidFill>
                    <a:latin typeface="Arial" pitchFamily="34" charset="0"/>
                    <a:cs typeface="Arial" pitchFamily="34" charset="0"/>
                  </a:endParaRPr>
                </a:p>
              </p:txBody>
            </p:sp>
          </p:grpSp>
        </p:grpSp>
        <p:grpSp>
          <p:nvGrpSpPr>
            <p:cNvPr id="42" name="Group 145"/>
            <p:cNvGrpSpPr/>
            <p:nvPr/>
          </p:nvGrpSpPr>
          <p:grpSpPr>
            <a:xfrm>
              <a:off x="5440680" y="4206240"/>
              <a:ext cx="3200400" cy="156966"/>
              <a:chOff x="2468880" y="985266"/>
              <a:chExt cx="3200400" cy="156966"/>
            </a:xfrm>
          </p:grpSpPr>
          <p:grpSp>
            <p:nvGrpSpPr>
              <p:cNvPr id="43" name="Group 26"/>
              <p:cNvGrpSpPr/>
              <p:nvPr/>
            </p:nvGrpSpPr>
            <p:grpSpPr>
              <a:xfrm>
                <a:off x="2468880" y="985266"/>
                <a:ext cx="3200400" cy="137160"/>
                <a:chOff x="2468880" y="1143000"/>
                <a:chExt cx="3200400" cy="137160"/>
              </a:xfrm>
            </p:grpSpPr>
            <p:grpSp>
              <p:nvGrpSpPr>
                <p:cNvPr id="44" name="Group 25"/>
                <p:cNvGrpSpPr/>
                <p:nvPr/>
              </p:nvGrpSpPr>
              <p:grpSpPr>
                <a:xfrm>
                  <a:off x="2560320" y="1143000"/>
                  <a:ext cx="137160" cy="137160"/>
                  <a:chOff x="1828800" y="914400"/>
                  <a:chExt cx="137160" cy="137160"/>
                </a:xfrm>
              </p:grpSpPr>
              <p:sp>
                <p:nvSpPr>
                  <p:cNvPr id="195" name="Rectangle 19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Rectangle 19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5" name="Group 23"/>
              <p:cNvGrpSpPr/>
              <p:nvPr/>
            </p:nvGrpSpPr>
            <p:grpSpPr>
              <a:xfrm>
                <a:off x="2468880" y="985266"/>
                <a:ext cx="3200400" cy="156966"/>
                <a:chOff x="2468880" y="731520"/>
                <a:chExt cx="3200400" cy="156966"/>
              </a:xfrm>
            </p:grpSpPr>
            <p:sp>
              <p:nvSpPr>
                <p:cNvPr id="188" name="Rectangle 18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89" name="Rectangle 18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Girl.</a:t>
                  </a:r>
                  <a:endParaRPr lang="en-US" sz="600" dirty="0">
                    <a:solidFill>
                      <a:schemeClr val="tx1"/>
                    </a:solidFill>
                    <a:latin typeface="Arial" pitchFamily="34" charset="0"/>
                    <a:cs typeface="Arial" pitchFamily="34" charset="0"/>
                  </a:endParaRPr>
                </a:p>
              </p:txBody>
            </p:sp>
          </p:grpSp>
        </p:grpSp>
        <p:grpSp>
          <p:nvGrpSpPr>
            <p:cNvPr id="46" name="Group 145"/>
            <p:cNvGrpSpPr/>
            <p:nvPr/>
          </p:nvGrpSpPr>
          <p:grpSpPr>
            <a:xfrm>
              <a:off x="5440680" y="4389120"/>
              <a:ext cx="3200400" cy="156966"/>
              <a:chOff x="2468880" y="985266"/>
              <a:chExt cx="3200400" cy="156966"/>
            </a:xfrm>
          </p:grpSpPr>
          <p:grpSp>
            <p:nvGrpSpPr>
              <p:cNvPr id="47" name="Group 26"/>
              <p:cNvGrpSpPr/>
              <p:nvPr/>
            </p:nvGrpSpPr>
            <p:grpSpPr>
              <a:xfrm>
                <a:off x="2468880" y="985266"/>
                <a:ext cx="3200400" cy="137160"/>
                <a:chOff x="2468880" y="1143000"/>
                <a:chExt cx="3200400" cy="137160"/>
              </a:xfrm>
            </p:grpSpPr>
            <p:grpSp>
              <p:nvGrpSpPr>
                <p:cNvPr id="48" name="Group 25"/>
                <p:cNvGrpSpPr/>
                <p:nvPr/>
              </p:nvGrpSpPr>
              <p:grpSpPr>
                <a:xfrm>
                  <a:off x="2560320" y="1143000"/>
                  <a:ext cx="137160" cy="137160"/>
                  <a:chOff x="1828800" y="914400"/>
                  <a:chExt cx="137160" cy="137160"/>
                </a:xfrm>
              </p:grpSpPr>
              <p:sp>
                <p:nvSpPr>
                  <p:cNvPr id="183" name="Rectangle 1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Rectangle 1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9" name="Group 23"/>
              <p:cNvGrpSpPr/>
              <p:nvPr/>
            </p:nvGrpSpPr>
            <p:grpSpPr>
              <a:xfrm>
                <a:off x="2468880" y="985266"/>
                <a:ext cx="3200400" cy="156966"/>
                <a:chOff x="2468880" y="731520"/>
                <a:chExt cx="3200400" cy="156966"/>
              </a:xfrm>
            </p:grpSpPr>
            <p:sp>
              <p:nvSpPr>
                <p:cNvPr id="179" name="Rectangle 1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80" name="Rectangle 1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I’m looking through you.</a:t>
                  </a:r>
                  <a:endParaRPr lang="en-US" sz="600" dirty="0">
                    <a:solidFill>
                      <a:schemeClr val="tx1"/>
                    </a:solidFill>
                    <a:latin typeface="Arial" pitchFamily="34" charset="0"/>
                    <a:cs typeface="Arial" pitchFamily="34" charset="0"/>
                  </a:endParaRPr>
                </a:p>
              </p:txBody>
            </p:sp>
          </p:grpSp>
        </p:grpSp>
        <p:grpSp>
          <p:nvGrpSpPr>
            <p:cNvPr id="50" name="Group 145"/>
            <p:cNvGrpSpPr/>
            <p:nvPr/>
          </p:nvGrpSpPr>
          <p:grpSpPr>
            <a:xfrm>
              <a:off x="5440680" y="4572000"/>
              <a:ext cx="3200400" cy="156966"/>
              <a:chOff x="2468880" y="985266"/>
              <a:chExt cx="3200400" cy="156966"/>
            </a:xfrm>
          </p:grpSpPr>
          <p:grpSp>
            <p:nvGrpSpPr>
              <p:cNvPr id="51" name="Group 26"/>
              <p:cNvGrpSpPr/>
              <p:nvPr/>
            </p:nvGrpSpPr>
            <p:grpSpPr>
              <a:xfrm>
                <a:off x="2468880" y="985266"/>
                <a:ext cx="3200400" cy="137160"/>
                <a:chOff x="2468880" y="1143000"/>
                <a:chExt cx="3200400" cy="137160"/>
              </a:xfrm>
            </p:grpSpPr>
            <p:grpSp>
              <p:nvGrpSpPr>
                <p:cNvPr id="52" name="Group 25"/>
                <p:cNvGrpSpPr/>
                <p:nvPr/>
              </p:nvGrpSpPr>
              <p:grpSpPr>
                <a:xfrm>
                  <a:off x="2560320" y="1143000"/>
                  <a:ext cx="137160" cy="137160"/>
                  <a:chOff x="1828800" y="914400"/>
                  <a:chExt cx="137160" cy="137160"/>
                </a:xfrm>
              </p:grpSpPr>
              <p:sp>
                <p:nvSpPr>
                  <p:cNvPr id="283" name="Rectangle 2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2" name="Rectangle 2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3" name="Group 23"/>
              <p:cNvGrpSpPr/>
              <p:nvPr/>
            </p:nvGrpSpPr>
            <p:grpSpPr>
              <a:xfrm>
                <a:off x="2468880" y="985266"/>
                <a:ext cx="3200400" cy="156966"/>
                <a:chOff x="2468880" y="731520"/>
                <a:chExt cx="3200400" cy="156966"/>
              </a:xfrm>
            </p:grpSpPr>
            <p:sp>
              <p:nvSpPr>
                <p:cNvPr id="279" name="Rectangle 2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80" name="Rectangle 2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In my life.</a:t>
                  </a:r>
                  <a:endParaRPr lang="en-US" sz="600" dirty="0">
                    <a:solidFill>
                      <a:schemeClr val="tx1"/>
                    </a:solidFill>
                    <a:latin typeface="Arial" pitchFamily="34" charset="0"/>
                    <a:cs typeface="Arial" pitchFamily="34" charset="0"/>
                  </a:endParaRPr>
                </a:p>
              </p:txBody>
            </p:sp>
          </p:grpSp>
        </p:grpSp>
        <p:grpSp>
          <p:nvGrpSpPr>
            <p:cNvPr id="54" name="Group 145"/>
            <p:cNvGrpSpPr/>
            <p:nvPr/>
          </p:nvGrpSpPr>
          <p:grpSpPr>
            <a:xfrm>
              <a:off x="5440680" y="4754880"/>
              <a:ext cx="3200400" cy="156966"/>
              <a:chOff x="2468880" y="985266"/>
              <a:chExt cx="3200400" cy="156966"/>
            </a:xfrm>
          </p:grpSpPr>
          <p:grpSp>
            <p:nvGrpSpPr>
              <p:cNvPr id="55" name="Group 26"/>
              <p:cNvGrpSpPr/>
              <p:nvPr/>
            </p:nvGrpSpPr>
            <p:grpSpPr>
              <a:xfrm>
                <a:off x="2468880" y="985266"/>
                <a:ext cx="3200400" cy="137160"/>
                <a:chOff x="2468880" y="1143000"/>
                <a:chExt cx="3200400" cy="137160"/>
              </a:xfrm>
            </p:grpSpPr>
            <p:grpSp>
              <p:nvGrpSpPr>
                <p:cNvPr id="57" name="Group 25"/>
                <p:cNvGrpSpPr/>
                <p:nvPr/>
              </p:nvGrpSpPr>
              <p:grpSpPr>
                <a:xfrm>
                  <a:off x="2560320" y="1143000"/>
                  <a:ext cx="137160" cy="137160"/>
                  <a:chOff x="1828800" y="914400"/>
                  <a:chExt cx="137160" cy="137160"/>
                </a:xfrm>
              </p:grpSpPr>
              <p:sp>
                <p:nvSpPr>
                  <p:cNvPr id="275" name="Rectangle 27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4" name="Rectangle 27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8" name="Group 23"/>
              <p:cNvGrpSpPr/>
              <p:nvPr/>
            </p:nvGrpSpPr>
            <p:grpSpPr>
              <a:xfrm>
                <a:off x="2468880" y="985266"/>
                <a:ext cx="3200400" cy="156966"/>
                <a:chOff x="2468880" y="731520"/>
                <a:chExt cx="3200400" cy="156966"/>
              </a:xfrm>
            </p:grpSpPr>
            <p:sp>
              <p:nvSpPr>
                <p:cNvPr id="271" name="Rectangle 27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72" name="Rectangle 27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Wait.</a:t>
                  </a:r>
                  <a:endParaRPr lang="en-US" sz="600" dirty="0">
                    <a:solidFill>
                      <a:schemeClr val="tx1"/>
                    </a:solidFill>
                    <a:latin typeface="Arial" pitchFamily="34" charset="0"/>
                    <a:cs typeface="Arial" pitchFamily="34" charset="0"/>
                  </a:endParaRPr>
                </a:p>
              </p:txBody>
            </p:sp>
          </p:grpSp>
        </p:grpSp>
        <p:grpSp>
          <p:nvGrpSpPr>
            <p:cNvPr id="59" name="Group 145"/>
            <p:cNvGrpSpPr/>
            <p:nvPr/>
          </p:nvGrpSpPr>
          <p:grpSpPr>
            <a:xfrm>
              <a:off x="5440680" y="4937760"/>
              <a:ext cx="3200400" cy="156966"/>
              <a:chOff x="2468880" y="985266"/>
              <a:chExt cx="3200400" cy="156966"/>
            </a:xfrm>
          </p:grpSpPr>
          <p:grpSp>
            <p:nvGrpSpPr>
              <p:cNvPr id="60" name="Group 26"/>
              <p:cNvGrpSpPr/>
              <p:nvPr/>
            </p:nvGrpSpPr>
            <p:grpSpPr>
              <a:xfrm>
                <a:off x="2468880" y="985266"/>
                <a:ext cx="3200400" cy="137160"/>
                <a:chOff x="2468880" y="1143000"/>
                <a:chExt cx="3200400" cy="137160"/>
              </a:xfrm>
            </p:grpSpPr>
            <p:grpSp>
              <p:nvGrpSpPr>
                <p:cNvPr id="61" name="Group 25"/>
                <p:cNvGrpSpPr/>
                <p:nvPr/>
              </p:nvGrpSpPr>
              <p:grpSpPr>
                <a:xfrm>
                  <a:off x="2560320" y="1143000"/>
                  <a:ext cx="137160" cy="137160"/>
                  <a:chOff x="1828800" y="914400"/>
                  <a:chExt cx="137160" cy="137160"/>
                </a:xfrm>
              </p:grpSpPr>
              <p:sp>
                <p:nvSpPr>
                  <p:cNvPr id="267" name="Rectangle 26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Rectangle 26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2" name="Group 23"/>
              <p:cNvGrpSpPr/>
              <p:nvPr/>
            </p:nvGrpSpPr>
            <p:grpSpPr>
              <a:xfrm>
                <a:off x="2468880" y="985266"/>
                <a:ext cx="3200400" cy="156966"/>
                <a:chOff x="2468880" y="731520"/>
                <a:chExt cx="3200400" cy="156966"/>
              </a:xfrm>
            </p:grpSpPr>
            <p:sp>
              <p:nvSpPr>
                <p:cNvPr id="263" name="Rectangle 262"/>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64" name="Rectangle 26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If I needed someone. (George Harrison)</a:t>
                  </a:r>
                  <a:endParaRPr lang="en-US" sz="600" dirty="0">
                    <a:solidFill>
                      <a:schemeClr val="tx1"/>
                    </a:solidFill>
                    <a:latin typeface="Arial" pitchFamily="34" charset="0"/>
                    <a:cs typeface="Arial" pitchFamily="34" charset="0"/>
                  </a:endParaRPr>
                </a:p>
              </p:txBody>
            </p:sp>
          </p:grpSp>
        </p:grpSp>
        <p:grpSp>
          <p:nvGrpSpPr>
            <p:cNvPr id="63" name="Group 145"/>
            <p:cNvGrpSpPr/>
            <p:nvPr/>
          </p:nvGrpSpPr>
          <p:grpSpPr>
            <a:xfrm>
              <a:off x="5440680" y="5120640"/>
              <a:ext cx="3200400" cy="156966"/>
              <a:chOff x="2468880" y="985266"/>
              <a:chExt cx="3200400" cy="156966"/>
            </a:xfrm>
          </p:grpSpPr>
          <p:grpSp>
            <p:nvGrpSpPr>
              <p:cNvPr id="257" name="Group 26"/>
              <p:cNvGrpSpPr/>
              <p:nvPr/>
            </p:nvGrpSpPr>
            <p:grpSpPr>
              <a:xfrm>
                <a:off x="2468880" y="985266"/>
                <a:ext cx="3200400" cy="137160"/>
                <a:chOff x="2468880" y="1143000"/>
                <a:chExt cx="3200400" cy="137160"/>
              </a:xfrm>
            </p:grpSpPr>
            <p:grpSp>
              <p:nvGrpSpPr>
                <p:cNvPr id="261" name="Group 25"/>
                <p:cNvGrpSpPr/>
                <p:nvPr/>
              </p:nvGrpSpPr>
              <p:grpSpPr>
                <a:xfrm>
                  <a:off x="2560320" y="1143000"/>
                  <a:ext cx="137160" cy="137160"/>
                  <a:chOff x="1828800" y="914400"/>
                  <a:chExt cx="137160" cy="137160"/>
                </a:xfrm>
              </p:grpSpPr>
              <p:sp>
                <p:nvSpPr>
                  <p:cNvPr id="259" name="Rectangle 25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Rectangle 25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2" name="Group 23"/>
              <p:cNvGrpSpPr/>
              <p:nvPr/>
            </p:nvGrpSpPr>
            <p:grpSpPr>
              <a:xfrm>
                <a:off x="2468880" y="985266"/>
                <a:ext cx="3200400" cy="156966"/>
                <a:chOff x="2468880" y="731520"/>
                <a:chExt cx="3200400" cy="156966"/>
              </a:xfrm>
            </p:grpSpPr>
            <p:sp>
              <p:nvSpPr>
                <p:cNvPr id="255" name="Rectangle 25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56" name="Rectangle 25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Run for your life.</a:t>
                  </a:r>
                  <a:endParaRPr lang="en-US" sz="600" dirty="0">
                    <a:solidFill>
                      <a:schemeClr val="tx1"/>
                    </a:solidFill>
                    <a:latin typeface="Arial" pitchFamily="34" charset="0"/>
                    <a:cs typeface="Arial" pitchFamily="34" charset="0"/>
                  </a:endParaRPr>
                </a:p>
              </p:txBody>
            </p:sp>
          </p:grpSp>
        </p:grpSp>
      </p:grpSp>
      <p:grpSp>
        <p:nvGrpSpPr>
          <p:cNvPr id="273" name="Group 166"/>
          <p:cNvGrpSpPr/>
          <p:nvPr/>
        </p:nvGrpSpPr>
        <p:grpSpPr>
          <a:xfrm>
            <a:off x="320040" y="2377440"/>
            <a:ext cx="4754880" cy="137160"/>
            <a:chOff x="2468880" y="985266"/>
            <a:chExt cx="4754880" cy="137160"/>
          </a:xfrm>
        </p:grpSpPr>
        <p:grpSp>
          <p:nvGrpSpPr>
            <p:cNvPr id="284" name="Group 26"/>
            <p:cNvGrpSpPr/>
            <p:nvPr/>
          </p:nvGrpSpPr>
          <p:grpSpPr>
            <a:xfrm>
              <a:off x="2468880" y="985266"/>
              <a:ext cx="4206240" cy="137160"/>
              <a:chOff x="2468880" y="1143000"/>
              <a:chExt cx="4206240" cy="137160"/>
            </a:xfrm>
          </p:grpSpPr>
          <p:grpSp>
            <p:nvGrpSpPr>
              <p:cNvPr id="286" name="Group 25"/>
              <p:cNvGrpSpPr/>
              <p:nvPr/>
            </p:nvGrpSpPr>
            <p:grpSpPr>
              <a:xfrm>
                <a:off x="2560320" y="1143000"/>
                <a:ext cx="137160" cy="137160"/>
                <a:chOff x="1828800" y="914400"/>
                <a:chExt cx="137160" cy="137160"/>
              </a:xfrm>
            </p:grpSpPr>
            <p:sp>
              <p:nvSpPr>
                <p:cNvPr id="294" name="Rectangle 29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Rectangle 29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87" name="Group 23"/>
            <p:cNvGrpSpPr/>
            <p:nvPr/>
          </p:nvGrpSpPr>
          <p:grpSpPr>
            <a:xfrm>
              <a:off x="2468880" y="985266"/>
              <a:ext cx="4754880" cy="137160"/>
              <a:chOff x="2468880" y="731520"/>
              <a:chExt cx="4754880" cy="137160"/>
            </a:xfrm>
          </p:grpSpPr>
          <p:sp>
            <p:nvSpPr>
              <p:cNvPr id="290" name="Rectangle 28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91" name="Rectangle 29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grpSp>
        <p:nvGrpSpPr>
          <p:cNvPr id="288" name="Group 166"/>
          <p:cNvGrpSpPr/>
          <p:nvPr/>
        </p:nvGrpSpPr>
        <p:grpSpPr>
          <a:xfrm>
            <a:off x="320040" y="2194560"/>
            <a:ext cx="4754880" cy="137160"/>
            <a:chOff x="2468880" y="985266"/>
            <a:chExt cx="4754880" cy="137160"/>
          </a:xfrm>
        </p:grpSpPr>
        <p:grpSp>
          <p:nvGrpSpPr>
            <p:cNvPr id="289" name="Group 26"/>
            <p:cNvGrpSpPr/>
            <p:nvPr/>
          </p:nvGrpSpPr>
          <p:grpSpPr>
            <a:xfrm>
              <a:off x="2468880" y="985266"/>
              <a:ext cx="4206240" cy="137160"/>
              <a:chOff x="2468880" y="1143000"/>
              <a:chExt cx="4206240" cy="137160"/>
            </a:xfrm>
          </p:grpSpPr>
          <p:grpSp>
            <p:nvGrpSpPr>
              <p:cNvPr id="292" name="Group 25"/>
              <p:cNvGrpSpPr/>
              <p:nvPr/>
            </p:nvGrpSpPr>
            <p:grpSpPr>
              <a:xfrm>
                <a:off x="2560320" y="1143000"/>
                <a:ext cx="137160" cy="137160"/>
                <a:chOff x="1828800" y="914400"/>
                <a:chExt cx="137160" cy="137160"/>
              </a:xfrm>
            </p:grpSpPr>
            <p:sp>
              <p:nvSpPr>
                <p:cNvPr id="306" name="Rectangle 30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Rectangle 304"/>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96" name="Group 23"/>
            <p:cNvGrpSpPr/>
            <p:nvPr/>
          </p:nvGrpSpPr>
          <p:grpSpPr>
            <a:xfrm>
              <a:off x="2468880" y="985266"/>
              <a:ext cx="4754880" cy="137160"/>
              <a:chOff x="2468880" y="731520"/>
              <a:chExt cx="4754880" cy="137160"/>
            </a:xfrm>
          </p:grpSpPr>
          <p:sp>
            <p:nvSpPr>
              <p:cNvPr id="299" name="Rectangle 29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01" name="Rectangle 30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313" name="Group 312"/>
          <p:cNvGrpSpPr/>
          <p:nvPr/>
        </p:nvGrpSpPr>
        <p:grpSpPr>
          <a:xfrm>
            <a:off x="320040" y="5669280"/>
            <a:ext cx="4754880" cy="320040"/>
            <a:chOff x="274320" y="1371600"/>
            <a:chExt cx="4754880" cy="320040"/>
          </a:xfrm>
        </p:grpSpPr>
        <p:sp>
          <p:nvSpPr>
            <p:cNvPr id="314" name="Rectangle 313"/>
            <p:cNvSpPr/>
            <p:nvPr/>
          </p:nvSpPr>
          <p:spPr>
            <a:xfrm>
              <a:off x="274320" y="137160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315" name="Rectangle 314"/>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The </a:t>
              </a:r>
              <a:r>
                <a:rPr lang="en-US" sz="600" b="1" dirty="0" err="1" smtClean="0">
                  <a:solidFill>
                    <a:srgbClr val="E46C0A"/>
                  </a:solidFill>
                  <a:latin typeface="Arial" pitchFamily="34" charset="0"/>
                  <a:cs typeface="Arial" pitchFamily="34" charset="0"/>
                </a:rPr>
                <a:t>Beales</a:t>
              </a:r>
              <a:r>
                <a:rPr lang="en-US" sz="600" b="1" dirty="0" smtClean="0">
                  <a:solidFill>
                    <a:srgbClr val="E46C0A"/>
                  </a:solidFill>
                  <a:latin typeface="Arial" pitchFamily="34" charset="0"/>
                  <a:cs typeface="Arial" pitchFamily="34" charset="0"/>
                </a:rPr>
                <a:t>’ 1965 </a:t>
              </a:r>
              <a:r>
                <a:rPr lang="en-US" sz="600" b="1" dirty="0" smtClean="0">
                  <a:solidFill>
                    <a:schemeClr val="tx1"/>
                  </a:solidFill>
                  <a:latin typeface="Arial" pitchFamily="34" charset="0"/>
                  <a:cs typeface="Arial" pitchFamily="34" charset="0"/>
                </a:rPr>
                <a:t>performance of</a:t>
              </a:r>
              <a:r>
                <a:rPr lang="en-US" sz="600" b="1" dirty="0" smtClean="0">
                  <a:solidFill>
                    <a:srgbClr val="E46C0A"/>
                  </a:solidFill>
                  <a:latin typeface="Arial" pitchFamily="34" charset="0"/>
                  <a:cs typeface="Arial" pitchFamily="34" charset="0"/>
                </a:rPr>
                <a:t> </a:t>
              </a:r>
              <a:r>
                <a:rPr lang="en-US" sz="600" b="1" dirty="0" err="1" smtClean="0">
                  <a:solidFill>
                    <a:schemeClr val="accent1"/>
                  </a:solidFill>
                  <a:latin typeface="Arial" pitchFamily="34" charset="0"/>
                  <a:cs typeface="Arial" pitchFamily="34" charset="0"/>
                </a:rPr>
                <a:t>Norweigian</a:t>
              </a:r>
              <a:r>
                <a:rPr lang="en-US" sz="600" b="1" dirty="0" smtClean="0">
                  <a:solidFill>
                    <a:schemeClr val="accent1"/>
                  </a:solidFill>
                  <a:latin typeface="Arial" pitchFamily="34" charset="0"/>
                  <a:cs typeface="Arial" pitchFamily="34" charset="0"/>
                </a:rPr>
                <a:t> wood (This bird has </a:t>
              </a:r>
              <a:r>
                <a:rPr lang="en-US" sz="600" b="1" dirty="0" smtClean="0">
                  <a:solidFill>
                    <a:schemeClr val="accent1"/>
                  </a:solidFill>
                  <a:latin typeface="Arial" pitchFamily="34" charset="0"/>
                  <a:cs typeface="Arial" pitchFamily="34" charset="0"/>
                </a:rPr>
                <a:t>flown) </a:t>
              </a:r>
              <a:r>
                <a:rPr lang="en-US" sz="600" b="1" dirty="0" smtClean="0">
                  <a:solidFill>
                    <a:schemeClr val="accent1"/>
                  </a:solidFill>
                  <a:latin typeface="Arial" pitchFamily="34" charset="0"/>
                  <a:cs typeface="Arial" pitchFamily="34" charset="0"/>
                </a:rPr>
                <a:t>[</a:t>
              </a:r>
              <a:r>
                <a:rPr lang="en-US" sz="600" b="1" dirty="0" smtClean="0">
                  <a:solidFill>
                    <a:schemeClr val="accent1"/>
                  </a:solidFill>
                  <a:latin typeface="Arial" pitchFamily="34" charset="0"/>
                  <a:cs typeface="Arial" pitchFamily="34" charset="0"/>
                </a:rPr>
                <a:t>Lennon </a:t>
              </a:r>
              <a:r>
                <a:rPr lang="en-US" sz="600" b="1" dirty="0" smtClean="0">
                  <a:solidFill>
                    <a:schemeClr val="accent1"/>
                  </a:solidFill>
                  <a:latin typeface="Arial" pitchFamily="34" charset="0"/>
                  <a:cs typeface="Arial" pitchFamily="34" charset="0"/>
                </a:rPr>
                <a:t>and </a:t>
              </a:r>
              <a:r>
                <a:rPr lang="en-US" sz="600" b="1" dirty="0" smtClean="0">
                  <a:solidFill>
                    <a:schemeClr val="accent1"/>
                  </a:solidFill>
                  <a:latin typeface="Arial" pitchFamily="34" charset="0"/>
                  <a:cs typeface="Arial" pitchFamily="34" charset="0"/>
                </a:rPr>
                <a:t>McCartney]</a:t>
              </a:r>
              <a:endParaRPr lang="en-US" sz="600" b="1" dirty="0" smtClean="0">
                <a:solidFill>
                  <a:schemeClr val="accent1"/>
                </a:solidFill>
                <a:latin typeface="Arial" pitchFamily="34" charset="0"/>
                <a:cs typeface="Arial" pitchFamily="34" charset="0"/>
              </a:endParaRPr>
            </a:p>
          </p:txBody>
        </p:sp>
        <p:sp>
          <p:nvSpPr>
            <p:cNvPr id="316" name="Rectangle 315"/>
            <p:cNvSpPr/>
            <p:nvPr/>
          </p:nvSpPr>
          <p:spPr>
            <a:xfrm>
              <a:off x="274320" y="146304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17" name="Rectangle 316"/>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nvGrpSpPr>
            <p:cNvPr id="318" name="Group 72"/>
            <p:cNvGrpSpPr/>
            <p:nvPr/>
          </p:nvGrpSpPr>
          <p:grpSpPr>
            <a:xfrm>
              <a:off x="365760" y="1463040"/>
              <a:ext cx="238777" cy="165223"/>
              <a:chOff x="548640" y="1828800"/>
              <a:chExt cx="238777" cy="165223"/>
            </a:xfrm>
          </p:grpSpPr>
          <p:sp>
            <p:nvSpPr>
              <p:cNvPr id="319" name="Right Arrow 318"/>
              <p:cNvSpPr/>
              <p:nvPr/>
            </p:nvSpPr>
            <p:spPr>
              <a:xfrm>
                <a:off x="548640" y="1828800"/>
                <a:ext cx="182880" cy="137160"/>
              </a:xfrm>
              <a:prstGeom prst="rightArrow">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ight Arrow 319"/>
              <p:cNvSpPr/>
              <p:nvPr/>
            </p:nvSpPr>
            <p:spPr>
              <a:xfrm>
                <a:off x="604537" y="1856863"/>
                <a:ext cx="182880" cy="137160"/>
              </a:xfrm>
              <a:prstGeom prst="rightArrow">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8" name="Group 18"/>
          <p:cNvGrpSpPr>
            <a:grpSpLocks/>
          </p:cNvGrpSpPr>
          <p:nvPr/>
        </p:nvGrpSpPr>
        <p:grpSpPr bwMode="auto">
          <a:xfrm>
            <a:off x="5303520" y="914400"/>
            <a:ext cx="3473450" cy="776287"/>
            <a:chOff x="2834640" y="274320"/>
            <a:chExt cx="3474720" cy="777240"/>
          </a:xfrm>
        </p:grpSpPr>
        <p:grpSp>
          <p:nvGrpSpPr>
            <p:cNvPr id="9" name="Group 46"/>
            <p:cNvGrpSpPr>
              <a:grpSpLocks/>
            </p:cNvGrpSpPr>
            <p:nvPr/>
          </p:nvGrpSpPr>
          <p:grpSpPr bwMode="auto">
            <a:xfrm>
              <a:off x="3109378" y="274320"/>
              <a:ext cx="2925244" cy="136692"/>
              <a:chOff x="3109378" y="2743200"/>
              <a:chExt cx="2925244" cy="136692"/>
            </a:xfrm>
          </p:grpSpPr>
          <p:sp>
            <p:nvSpPr>
              <p:cNvPr id="149"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50"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51"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36" name="TextBox 135"/>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0" name="Group 20"/>
            <p:cNvGrpSpPr>
              <a:grpSpLocks/>
            </p:cNvGrpSpPr>
            <p:nvPr/>
          </p:nvGrpSpPr>
          <p:grpSpPr bwMode="auto">
            <a:xfrm>
              <a:off x="2834640" y="868774"/>
              <a:ext cx="3474720" cy="136692"/>
              <a:chOff x="2560321" y="2472784"/>
              <a:chExt cx="4206240" cy="136692"/>
            </a:xfrm>
          </p:grpSpPr>
          <p:sp>
            <p:nvSpPr>
              <p:cNvPr id="14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48"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1" name="Group 19"/>
            <p:cNvGrpSpPr>
              <a:grpSpLocks/>
            </p:cNvGrpSpPr>
            <p:nvPr/>
          </p:nvGrpSpPr>
          <p:grpSpPr bwMode="auto">
            <a:xfrm>
              <a:off x="2880695" y="503200"/>
              <a:ext cx="3382612" cy="319478"/>
              <a:chOff x="2743535" y="2841587"/>
              <a:chExt cx="3382612" cy="319478"/>
            </a:xfrm>
          </p:grpSpPr>
          <p:sp>
            <p:nvSpPr>
              <p:cNvPr id="139" name="TextBox 138"/>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2" name="Group 18"/>
              <p:cNvGrpSpPr>
                <a:grpSpLocks/>
              </p:cNvGrpSpPr>
              <p:nvPr/>
            </p:nvGrpSpPr>
            <p:grpSpPr bwMode="auto">
              <a:xfrm>
                <a:off x="2743535" y="2841587"/>
                <a:ext cx="3382612" cy="319478"/>
                <a:chOff x="2880695" y="2834920"/>
                <a:chExt cx="3382612" cy="319478"/>
              </a:xfrm>
            </p:grpSpPr>
            <p:grpSp>
              <p:nvGrpSpPr>
                <p:cNvPr id="13" name="Group 14"/>
                <p:cNvGrpSpPr>
                  <a:grpSpLocks/>
                </p:cNvGrpSpPr>
                <p:nvPr/>
              </p:nvGrpSpPr>
              <p:grpSpPr bwMode="auto">
                <a:xfrm>
                  <a:off x="2880695" y="2834920"/>
                  <a:ext cx="3382612" cy="136692"/>
                  <a:chOff x="3155015" y="2834920"/>
                  <a:chExt cx="3382612" cy="136692"/>
                </a:xfrm>
              </p:grpSpPr>
              <p:sp>
                <p:nvSpPr>
                  <p:cNvPr id="145" name="TextBox 14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46" name="TextBox 145"/>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4" name="Group 15"/>
                <p:cNvGrpSpPr>
                  <a:grpSpLocks/>
                </p:cNvGrpSpPr>
                <p:nvPr/>
              </p:nvGrpSpPr>
              <p:grpSpPr bwMode="auto">
                <a:xfrm>
                  <a:off x="2880695" y="3017706"/>
                  <a:ext cx="3382612" cy="136692"/>
                  <a:chOff x="3155015" y="2834826"/>
                  <a:chExt cx="3382612" cy="136692"/>
                </a:xfrm>
              </p:grpSpPr>
              <p:sp>
                <p:nvSpPr>
                  <p:cNvPr id="143" name="TextBox 142"/>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44" name="TextBox 14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6" name="Group 233"/>
          <p:cNvGrpSpPr/>
          <p:nvPr/>
        </p:nvGrpSpPr>
        <p:grpSpPr>
          <a:xfrm>
            <a:off x="5303520" y="1828800"/>
            <a:ext cx="3474720" cy="3931920"/>
            <a:chOff x="2743200" y="274320"/>
            <a:chExt cx="3474720" cy="3931920"/>
          </a:xfrm>
        </p:grpSpPr>
        <p:sp>
          <p:nvSpPr>
            <p:cNvPr id="235" name="Rectangle 13"/>
            <p:cNvSpPr/>
            <p:nvPr/>
          </p:nvSpPr>
          <p:spPr>
            <a:xfrm>
              <a:off x="2743200" y="274320"/>
              <a:ext cx="3474720" cy="3931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7" name="Group 15"/>
            <p:cNvGrpSpPr/>
            <p:nvPr/>
          </p:nvGrpSpPr>
          <p:grpSpPr>
            <a:xfrm>
              <a:off x="2788920" y="320040"/>
              <a:ext cx="3383280" cy="184785"/>
              <a:chOff x="2560320" y="960120"/>
              <a:chExt cx="5160937" cy="184785"/>
            </a:xfrm>
          </p:grpSpPr>
          <p:sp>
            <p:nvSpPr>
              <p:cNvPr id="237" name="Rectangle 23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238" name="Rectangle 23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8" name="Group 154"/>
          <p:cNvGrpSpPr/>
          <p:nvPr/>
        </p:nvGrpSpPr>
        <p:grpSpPr>
          <a:xfrm>
            <a:off x="5303520" y="5806440"/>
            <a:ext cx="3474720" cy="502920"/>
            <a:chOff x="5303520" y="5806440"/>
            <a:chExt cx="3474720" cy="502920"/>
          </a:xfrm>
        </p:grpSpPr>
        <p:grpSp>
          <p:nvGrpSpPr>
            <p:cNvPr id="19" name="Group 87"/>
            <p:cNvGrpSpPr/>
            <p:nvPr/>
          </p:nvGrpSpPr>
          <p:grpSpPr>
            <a:xfrm>
              <a:off x="5303520" y="5806440"/>
              <a:ext cx="3474720" cy="502920"/>
              <a:chOff x="2514600" y="914400"/>
              <a:chExt cx="4343400" cy="502920"/>
            </a:xfrm>
          </p:grpSpPr>
          <p:sp>
            <p:nvSpPr>
              <p:cNvPr id="168"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0" name="Group 15"/>
              <p:cNvGrpSpPr/>
              <p:nvPr/>
            </p:nvGrpSpPr>
            <p:grpSpPr>
              <a:xfrm>
                <a:off x="2560320" y="960120"/>
                <a:ext cx="4240530" cy="184785"/>
                <a:chOff x="2560320" y="960120"/>
                <a:chExt cx="4240530" cy="184785"/>
              </a:xfrm>
            </p:grpSpPr>
            <p:sp>
              <p:nvSpPr>
                <p:cNvPr id="170" name="Rectangle 16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71" name="Rectangle 17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sp>
          <p:nvSpPr>
            <p:cNvPr id="157" name="Rectangle 156"/>
            <p:cNvSpPr/>
            <p:nvPr/>
          </p:nvSpPr>
          <p:spPr>
            <a:xfrm>
              <a:off x="5303520" y="6263640"/>
              <a:ext cx="3474720" cy="4572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5303520" y="6309360"/>
              <a:ext cx="3474720" cy="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97"/>
            <p:cNvGrpSpPr/>
            <p:nvPr/>
          </p:nvGrpSpPr>
          <p:grpSpPr>
            <a:xfrm>
              <a:off x="5394960" y="6080760"/>
              <a:ext cx="3291840" cy="137160"/>
              <a:chOff x="446817" y="2161735"/>
              <a:chExt cx="3291840" cy="137160"/>
            </a:xfrm>
          </p:grpSpPr>
          <p:sp>
            <p:nvSpPr>
              <p:cNvPr id="160" name="Rectangle 15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2" name="Group 52"/>
              <p:cNvGrpSpPr/>
              <p:nvPr/>
            </p:nvGrpSpPr>
            <p:grpSpPr>
              <a:xfrm>
                <a:off x="446817" y="2161735"/>
                <a:ext cx="3291840" cy="137160"/>
                <a:chOff x="274320" y="1600200"/>
                <a:chExt cx="3291840" cy="137160"/>
              </a:xfrm>
            </p:grpSpPr>
            <p:grpSp>
              <p:nvGrpSpPr>
                <p:cNvPr id="23" name="Group 11"/>
                <p:cNvGrpSpPr/>
                <p:nvPr/>
              </p:nvGrpSpPr>
              <p:grpSpPr>
                <a:xfrm>
                  <a:off x="274320" y="1600200"/>
                  <a:ext cx="3291840" cy="137160"/>
                  <a:chOff x="2468880" y="457200"/>
                  <a:chExt cx="3291840" cy="137160"/>
                </a:xfrm>
              </p:grpSpPr>
              <p:sp>
                <p:nvSpPr>
                  <p:cNvPr id="166" name="Rectangle 16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67" name="Rectangle 16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5"/>
                <p:cNvGrpSpPr/>
                <p:nvPr/>
              </p:nvGrpSpPr>
              <p:grpSpPr>
                <a:xfrm>
                  <a:off x="274320" y="1600200"/>
                  <a:ext cx="3291840" cy="137160"/>
                  <a:chOff x="274320" y="1828800"/>
                  <a:chExt cx="3291840" cy="137160"/>
                </a:xfrm>
              </p:grpSpPr>
              <p:sp>
                <p:nvSpPr>
                  <p:cNvPr id="164" name="Rectangle 16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6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31" name="Group 193"/>
          <p:cNvGrpSpPr/>
          <p:nvPr/>
        </p:nvGrpSpPr>
        <p:grpSpPr>
          <a:xfrm>
            <a:off x="5394960" y="2103120"/>
            <a:ext cx="3291840" cy="3611880"/>
            <a:chOff x="4572000" y="1828800"/>
            <a:chExt cx="3291840" cy="3611880"/>
          </a:xfrm>
        </p:grpSpPr>
        <p:sp>
          <p:nvSpPr>
            <p:cNvPr id="93" name="Rectangle 92"/>
            <p:cNvSpPr/>
            <p:nvPr/>
          </p:nvSpPr>
          <p:spPr>
            <a:xfrm>
              <a:off x="4572000" y="1828800"/>
              <a:ext cx="3291840" cy="36118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224" name="Group 53"/>
            <p:cNvGrpSpPr/>
            <p:nvPr/>
          </p:nvGrpSpPr>
          <p:grpSpPr>
            <a:xfrm>
              <a:off x="4617720" y="1874520"/>
              <a:ext cx="3200400" cy="274320"/>
              <a:chOff x="1828800" y="1828800"/>
              <a:chExt cx="3200400" cy="274320"/>
            </a:xfrm>
          </p:grpSpPr>
          <p:sp>
            <p:nvSpPr>
              <p:cNvPr id="99" name="Rectangle 98"/>
              <p:cNvSpPr/>
              <p:nvPr/>
            </p:nvSpPr>
            <p:spPr>
              <a:xfrm>
                <a:off x="1828800" y="1828800"/>
                <a:ext cx="274320"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00" name="Rectangle 99"/>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England (1965).</a:t>
                </a:r>
              </a:p>
            </p:txBody>
          </p:sp>
        </p:grpSp>
        <p:sp>
          <p:nvSpPr>
            <p:cNvPr id="95" name="Rectangle 94"/>
            <p:cNvSpPr/>
            <p:nvPr/>
          </p:nvSpPr>
          <p:spPr>
            <a:xfrm>
              <a:off x="4617720" y="52120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25" name="Group 10"/>
            <p:cNvGrpSpPr/>
            <p:nvPr/>
          </p:nvGrpSpPr>
          <p:grpSpPr>
            <a:xfrm>
              <a:off x="4572000" y="2194560"/>
              <a:ext cx="3291840" cy="137160"/>
              <a:chOff x="5349240" y="2194560"/>
              <a:chExt cx="3291840" cy="137160"/>
            </a:xfrm>
          </p:grpSpPr>
          <p:sp>
            <p:nvSpPr>
              <p:cNvPr id="97" name="Rectangle 96"/>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98" name="Rectangle 97"/>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a:t>
                </a:r>
                <a:r>
                  <a:rPr lang="en-US" sz="600" dirty="0" smtClean="0">
                    <a:solidFill>
                      <a:schemeClr val="bg1">
                        <a:lumMod val="50000"/>
                      </a:schemeClr>
                    </a:solidFill>
                    <a:latin typeface="Arial" pitchFamily="34" charset="0"/>
                    <a:cs typeface="Arial" pitchFamily="34" charset="0"/>
                  </a:rPr>
                  <a:t>content</a:t>
                </a:r>
                <a:r>
                  <a:rPr lang="en-US" sz="600" dirty="0" smtClean="0">
                    <a:solidFill>
                      <a:srgbClr val="003CB4"/>
                    </a:solidFill>
                    <a:latin typeface="Arial" pitchFamily="34" charset="0"/>
                    <a:cs typeface="Arial" pitchFamily="34" charset="0"/>
                  </a:rPr>
                  <a:t>  ::  everything</a:t>
                </a:r>
              </a:p>
            </p:txBody>
          </p:sp>
        </p:grpSp>
      </p:grpSp>
      <p:grpSp>
        <p:nvGrpSpPr>
          <p:cNvPr id="226" name="Group 145"/>
          <p:cNvGrpSpPr/>
          <p:nvPr/>
        </p:nvGrpSpPr>
        <p:grpSpPr>
          <a:xfrm>
            <a:off x="5440680" y="2743200"/>
            <a:ext cx="3200400" cy="156966"/>
            <a:chOff x="2468880" y="985266"/>
            <a:chExt cx="3200400" cy="156966"/>
          </a:xfrm>
        </p:grpSpPr>
        <p:grpSp>
          <p:nvGrpSpPr>
            <p:cNvPr id="227" name="Group 26"/>
            <p:cNvGrpSpPr/>
            <p:nvPr/>
          </p:nvGrpSpPr>
          <p:grpSpPr>
            <a:xfrm>
              <a:off x="2468880" y="985266"/>
              <a:ext cx="3200400" cy="137160"/>
              <a:chOff x="2468880" y="1143000"/>
              <a:chExt cx="3200400" cy="137160"/>
            </a:xfrm>
          </p:grpSpPr>
          <p:grpSp>
            <p:nvGrpSpPr>
              <p:cNvPr id="228" name="Group 25"/>
              <p:cNvGrpSpPr/>
              <p:nvPr/>
            </p:nvGrpSpPr>
            <p:grpSpPr>
              <a:xfrm>
                <a:off x="2560320" y="1143000"/>
                <a:ext cx="137160" cy="137160"/>
                <a:chOff x="1828800" y="914400"/>
                <a:chExt cx="137160" cy="137160"/>
              </a:xfrm>
            </p:grpSpPr>
            <p:sp>
              <p:nvSpPr>
                <p:cNvPr id="161" name="Rectangle 16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Rectangle 15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29" name="Group 23"/>
            <p:cNvGrpSpPr/>
            <p:nvPr/>
          </p:nvGrpSpPr>
          <p:grpSpPr>
            <a:xfrm>
              <a:off x="2468880" y="985266"/>
              <a:ext cx="3200400" cy="156966"/>
              <a:chOff x="2468880" y="731520"/>
              <a:chExt cx="3200400" cy="156966"/>
            </a:xfrm>
          </p:grpSpPr>
          <p:sp>
            <p:nvSpPr>
              <p:cNvPr id="154" name="Rectangle 15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55" name="Rectangle 15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Drive my car.</a:t>
                </a:r>
                <a:endParaRPr lang="en-US" sz="600" dirty="0">
                  <a:solidFill>
                    <a:schemeClr val="tx1"/>
                  </a:solidFill>
                  <a:latin typeface="Arial" pitchFamily="34" charset="0"/>
                  <a:cs typeface="Arial" pitchFamily="34" charset="0"/>
                </a:endParaRPr>
              </a:p>
            </p:txBody>
          </p:sp>
        </p:grpSp>
      </p:grpSp>
      <p:sp>
        <p:nvSpPr>
          <p:cNvPr id="298" name="Rectangle 297"/>
          <p:cNvSpPr/>
          <p:nvPr/>
        </p:nvSpPr>
        <p:spPr>
          <a:xfrm>
            <a:off x="5440680" y="2926080"/>
            <a:ext cx="3200400" cy="242316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230" name="Group 145"/>
          <p:cNvGrpSpPr/>
          <p:nvPr/>
        </p:nvGrpSpPr>
        <p:grpSpPr>
          <a:xfrm>
            <a:off x="5440680" y="2971800"/>
            <a:ext cx="3200400" cy="156966"/>
            <a:chOff x="2468880" y="985266"/>
            <a:chExt cx="3200400" cy="156966"/>
          </a:xfrm>
        </p:grpSpPr>
        <p:grpSp>
          <p:nvGrpSpPr>
            <p:cNvPr id="231" name="Group 26"/>
            <p:cNvGrpSpPr/>
            <p:nvPr/>
          </p:nvGrpSpPr>
          <p:grpSpPr>
            <a:xfrm>
              <a:off x="2468880" y="985266"/>
              <a:ext cx="3200400" cy="137160"/>
              <a:chOff x="2468880" y="1143000"/>
              <a:chExt cx="3200400" cy="137160"/>
            </a:xfrm>
          </p:grpSpPr>
          <p:grpSp>
            <p:nvGrpSpPr>
              <p:cNvPr id="232" name="Group 25"/>
              <p:cNvGrpSpPr/>
              <p:nvPr/>
            </p:nvGrpSpPr>
            <p:grpSpPr>
              <a:xfrm>
                <a:off x="2560320" y="1143000"/>
                <a:ext cx="137160" cy="137160"/>
                <a:chOff x="1828800" y="914400"/>
                <a:chExt cx="137160" cy="137160"/>
              </a:xfrm>
            </p:grpSpPr>
            <p:sp>
              <p:nvSpPr>
                <p:cNvPr id="141" name="Rectangle 14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Rectangle 13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39" name="Group 23"/>
            <p:cNvGrpSpPr/>
            <p:nvPr/>
          </p:nvGrpSpPr>
          <p:grpSpPr>
            <a:xfrm>
              <a:off x="2468880" y="985266"/>
              <a:ext cx="3200400" cy="156966"/>
              <a:chOff x="2468880" y="731520"/>
              <a:chExt cx="3200400" cy="156966"/>
            </a:xfrm>
          </p:grpSpPr>
          <p:sp>
            <p:nvSpPr>
              <p:cNvPr id="135" name="Rectangle 13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37" name="Rectangle 13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err="1" smtClean="0">
                    <a:solidFill>
                      <a:schemeClr val="tx1"/>
                    </a:solidFill>
                    <a:latin typeface="Arial" pitchFamily="34" charset="0"/>
                    <a:cs typeface="Arial" pitchFamily="34" charset="0"/>
                  </a:rPr>
                  <a:t>Norweigian</a:t>
                </a:r>
                <a:r>
                  <a:rPr lang="en-US" sz="600" dirty="0" smtClean="0">
                    <a:solidFill>
                      <a:schemeClr val="tx1"/>
                    </a:solidFill>
                    <a:latin typeface="Arial" pitchFamily="34" charset="0"/>
                    <a:cs typeface="Arial" pitchFamily="34" charset="0"/>
                  </a:rPr>
                  <a:t> wood (This bird has flown).</a:t>
                </a:r>
                <a:endParaRPr lang="en-US" sz="600" dirty="0">
                  <a:solidFill>
                    <a:schemeClr val="tx1"/>
                  </a:solidFill>
                  <a:latin typeface="Arial" pitchFamily="34" charset="0"/>
                  <a:cs typeface="Arial" pitchFamily="34" charset="0"/>
                </a:endParaRPr>
              </a:p>
            </p:txBody>
          </p:sp>
        </p:grpSp>
      </p:grpSp>
      <p:grpSp>
        <p:nvGrpSpPr>
          <p:cNvPr id="240" name="Group 296"/>
          <p:cNvGrpSpPr/>
          <p:nvPr/>
        </p:nvGrpSpPr>
        <p:grpSpPr>
          <a:xfrm>
            <a:off x="5440680" y="3154680"/>
            <a:ext cx="3200400" cy="2168646"/>
            <a:chOff x="5440680" y="3108960"/>
            <a:chExt cx="3200400" cy="2168646"/>
          </a:xfrm>
        </p:grpSpPr>
        <p:grpSp>
          <p:nvGrpSpPr>
            <p:cNvPr id="241" name="Group 145"/>
            <p:cNvGrpSpPr/>
            <p:nvPr/>
          </p:nvGrpSpPr>
          <p:grpSpPr>
            <a:xfrm>
              <a:off x="5440680" y="3108960"/>
              <a:ext cx="3200400" cy="156966"/>
              <a:chOff x="2468880" y="985266"/>
              <a:chExt cx="3200400" cy="156966"/>
            </a:xfrm>
          </p:grpSpPr>
          <p:grpSp>
            <p:nvGrpSpPr>
              <p:cNvPr id="242" name="Group 26"/>
              <p:cNvGrpSpPr/>
              <p:nvPr/>
            </p:nvGrpSpPr>
            <p:grpSpPr>
              <a:xfrm>
                <a:off x="2468880" y="985266"/>
                <a:ext cx="3200400" cy="137160"/>
                <a:chOff x="2468880" y="1143000"/>
                <a:chExt cx="3200400" cy="137160"/>
              </a:xfrm>
            </p:grpSpPr>
            <p:grpSp>
              <p:nvGrpSpPr>
                <p:cNvPr id="243" name="Group 25"/>
                <p:cNvGrpSpPr/>
                <p:nvPr/>
              </p:nvGrpSpPr>
              <p:grpSpPr>
                <a:xfrm>
                  <a:off x="2560320" y="1143000"/>
                  <a:ext cx="137160" cy="137160"/>
                  <a:chOff x="1828800" y="914400"/>
                  <a:chExt cx="137160" cy="137160"/>
                </a:xfrm>
              </p:grpSpPr>
              <p:sp>
                <p:nvSpPr>
                  <p:cNvPr id="131" name="Rectangle 13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4" name="Group 23"/>
              <p:cNvGrpSpPr/>
              <p:nvPr/>
            </p:nvGrpSpPr>
            <p:grpSpPr>
              <a:xfrm>
                <a:off x="2468880" y="985266"/>
                <a:ext cx="3200400" cy="156966"/>
                <a:chOff x="2468880" y="731520"/>
                <a:chExt cx="3200400" cy="156966"/>
              </a:xfrm>
            </p:grpSpPr>
            <p:sp>
              <p:nvSpPr>
                <p:cNvPr id="126" name="Rectangle 12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27" name="Rectangle 12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won’t see me.</a:t>
                  </a:r>
                  <a:endParaRPr lang="en-US" sz="600" dirty="0">
                    <a:solidFill>
                      <a:schemeClr val="tx1"/>
                    </a:solidFill>
                    <a:latin typeface="Arial" pitchFamily="34" charset="0"/>
                    <a:cs typeface="Arial" pitchFamily="34" charset="0"/>
                  </a:endParaRPr>
                </a:p>
              </p:txBody>
            </p:sp>
          </p:grpSp>
        </p:grpSp>
        <p:grpSp>
          <p:nvGrpSpPr>
            <p:cNvPr id="245" name="Group 145"/>
            <p:cNvGrpSpPr/>
            <p:nvPr/>
          </p:nvGrpSpPr>
          <p:grpSpPr>
            <a:xfrm>
              <a:off x="5440680" y="3291840"/>
              <a:ext cx="3200400" cy="156966"/>
              <a:chOff x="2468880" y="985266"/>
              <a:chExt cx="3200400" cy="156966"/>
            </a:xfrm>
          </p:grpSpPr>
          <p:grpSp>
            <p:nvGrpSpPr>
              <p:cNvPr id="246" name="Group 26"/>
              <p:cNvGrpSpPr/>
              <p:nvPr/>
            </p:nvGrpSpPr>
            <p:grpSpPr>
              <a:xfrm>
                <a:off x="2468880" y="985266"/>
                <a:ext cx="3200400" cy="137160"/>
                <a:chOff x="2468880" y="1143000"/>
                <a:chExt cx="3200400" cy="137160"/>
              </a:xfrm>
            </p:grpSpPr>
            <p:grpSp>
              <p:nvGrpSpPr>
                <p:cNvPr id="247" name="Group 25"/>
                <p:cNvGrpSpPr/>
                <p:nvPr/>
              </p:nvGrpSpPr>
              <p:grpSpPr>
                <a:xfrm>
                  <a:off x="2560320" y="1143000"/>
                  <a:ext cx="137160" cy="137160"/>
                  <a:chOff x="1828800" y="914400"/>
                  <a:chExt cx="137160" cy="137160"/>
                </a:xfrm>
              </p:grpSpPr>
              <p:sp>
                <p:nvSpPr>
                  <p:cNvPr id="118" name="Rectangle 11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ectangle 11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8" name="Group 23"/>
              <p:cNvGrpSpPr/>
              <p:nvPr/>
            </p:nvGrpSpPr>
            <p:grpSpPr>
              <a:xfrm>
                <a:off x="2468880" y="985266"/>
                <a:ext cx="3200400" cy="156966"/>
                <a:chOff x="2468880" y="731520"/>
                <a:chExt cx="3200400" cy="156966"/>
              </a:xfrm>
            </p:grpSpPr>
            <p:sp>
              <p:nvSpPr>
                <p:cNvPr id="114" name="Rectangle 11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15" name="Rectangle 11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Nowhere man.</a:t>
                  </a:r>
                  <a:endParaRPr lang="en-US" sz="600" dirty="0">
                    <a:solidFill>
                      <a:schemeClr val="tx1"/>
                    </a:solidFill>
                    <a:latin typeface="Arial" pitchFamily="34" charset="0"/>
                    <a:cs typeface="Arial" pitchFamily="34" charset="0"/>
                  </a:endParaRPr>
                </a:p>
              </p:txBody>
            </p:sp>
          </p:grpSp>
        </p:grpSp>
        <p:grpSp>
          <p:nvGrpSpPr>
            <p:cNvPr id="249" name="Group 145"/>
            <p:cNvGrpSpPr/>
            <p:nvPr/>
          </p:nvGrpSpPr>
          <p:grpSpPr>
            <a:xfrm>
              <a:off x="5440680" y="3474720"/>
              <a:ext cx="3200400" cy="156966"/>
              <a:chOff x="2468880" y="985266"/>
              <a:chExt cx="3200400" cy="156966"/>
            </a:xfrm>
          </p:grpSpPr>
          <p:grpSp>
            <p:nvGrpSpPr>
              <p:cNvPr id="250" name="Group 26"/>
              <p:cNvGrpSpPr/>
              <p:nvPr/>
            </p:nvGrpSpPr>
            <p:grpSpPr>
              <a:xfrm>
                <a:off x="2468880" y="985266"/>
                <a:ext cx="3200400" cy="137160"/>
                <a:chOff x="2468880" y="1143000"/>
                <a:chExt cx="3200400" cy="137160"/>
              </a:xfrm>
            </p:grpSpPr>
            <p:grpSp>
              <p:nvGrpSpPr>
                <p:cNvPr id="251" name="Group 25"/>
                <p:cNvGrpSpPr/>
                <p:nvPr/>
              </p:nvGrpSpPr>
              <p:grpSpPr>
                <a:xfrm>
                  <a:off x="2560320" y="1143000"/>
                  <a:ext cx="137160" cy="137160"/>
                  <a:chOff x="1828800" y="914400"/>
                  <a:chExt cx="137160" cy="137160"/>
                </a:xfrm>
              </p:grpSpPr>
              <p:sp>
                <p:nvSpPr>
                  <p:cNvPr id="110" name="Rectangle 10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10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2" name="Group 23"/>
              <p:cNvGrpSpPr/>
              <p:nvPr/>
            </p:nvGrpSpPr>
            <p:grpSpPr>
              <a:xfrm>
                <a:off x="2468880" y="985266"/>
                <a:ext cx="3200400" cy="156966"/>
                <a:chOff x="2468880" y="731520"/>
                <a:chExt cx="3200400" cy="156966"/>
              </a:xfrm>
            </p:grpSpPr>
            <p:sp>
              <p:nvSpPr>
                <p:cNvPr id="106" name="Rectangle 10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07" name="Rectangle 10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Think for yourself. (George Harrison)</a:t>
                  </a:r>
                  <a:endParaRPr lang="en-US" sz="600" dirty="0">
                    <a:solidFill>
                      <a:schemeClr val="tx1"/>
                    </a:solidFill>
                    <a:latin typeface="Arial" pitchFamily="34" charset="0"/>
                    <a:cs typeface="Arial" pitchFamily="34" charset="0"/>
                  </a:endParaRPr>
                </a:p>
              </p:txBody>
            </p:sp>
          </p:grpSp>
        </p:grpSp>
        <p:grpSp>
          <p:nvGrpSpPr>
            <p:cNvPr id="253" name="Group 145"/>
            <p:cNvGrpSpPr/>
            <p:nvPr/>
          </p:nvGrpSpPr>
          <p:grpSpPr>
            <a:xfrm>
              <a:off x="5440680" y="3657600"/>
              <a:ext cx="3200400" cy="156966"/>
              <a:chOff x="2468880" y="985266"/>
              <a:chExt cx="3200400" cy="156966"/>
            </a:xfrm>
          </p:grpSpPr>
          <p:grpSp>
            <p:nvGrpSpPr>
              <p:cNvPr id="254" name="Group 26"/>
              <p:cNvGrpSpPr/>
              <p:nvPr/>
            </p:nvGrpSpPr>
            <p:grpSpPr>
              <a:xfrm>
                <a:off x="2468880" y="985266"/>
                <a:ext cx="3200400" cy="137160"/>
                <a:chOff x="2468880" y="1143000"/>
                <a:chExt cx="3200400" cy="137160"/>
              </a:xfrm>
            </p:grpSpPr>
            <p:grpSp>
              <p:nvGrpSpPr>
                <p:cNvPr id="32" name="Group 25"/>
                <p:cNvGrpSpPr/>
                <p:nvPr/>
              </p:nvGrpSpPr>
              <p:grpSpPr>
                <a:xfrm>
                  <a:off x="2560320" y="1143000"/>
                  <a:ext cx="137160" cy="137160"/>
                  <a:chOff x="1828800" y="914400"/>
                  <a:chExt cx="137160" cy="137160"/>
                </a:xfrm>
              </p:grpSpPr>
              <p:sp>
                <p:nvSpPr>
                  <p:cNvPr id="234" name="Rectangle 23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3" name="Group 23"/>
              <p:cNvGrpSpPr/>
              <p:nvPr/>
            </p:nvGrpSpPr>
            <p:grpSpPr>
              <a:xfrm>
                <a:off x="2468880" y="985266"/>
                <a:ext cx="3200400" cy="156966"/>
                <a:chOff x="2468880" y="731520"/>
                <a:chExt cx="3200400" cy="156966"/>
              </a:xfrm>
            </p:grpSpPr>
            <p:sp>
              <p:nvSpPr>
                <p:cNvPr id="217" name="Rectangle 21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20" name="Rectangle 21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word.</a:t>
                  </a:r>
                  <a:endParaRPr lang="en-US" sz="600" dirty="0">
                    <a:solidFill>
                      <a:schemeClr val="tx1"/>
                    </a:solidFill>
                    <a:latin typeface="Arial" pitchFamily="34" charset="0"/>
                    <a:cs typeface="Arial" pitchFamily="34" charset="0"/>
                  </a:endParaRPr>
                </a:p>
              </p:txBody>
            </p:sp>
          </p:grpSp>
        </p:grpSp>
        <p:grpSp>
          <p:nvGrpSpPr>
            <p:cNvPr id="34" name="Group 145"/>
            <p:cNvGrpSpPr/>
            <p:nvPr/>
          </p:nvGrpSpPr>
          <p:grpSpPr>
            <a:xfrm>
              <a:off x="5440680" y="3840480"/>
              <a:ext cx="3200400" cy="156966"/>
              <a:chOff x="2468880" y="985266"/>
              <a:chExt cx="3200400" cy="156966"/>
            </a:xfrm>
          </p:grpSpPr>
          <p:grpSp>
            <p:nvGrpSpPr>
              <p:cNvPr id="35" name="Group 26"/>
              <p:cNvGrpSpPr/>
              <p:nvPr/>
            </p:nvGrpSpPr>
            <p:grpSpPr>
              <a:xfrm>
                <a:off x="2468880" y="985266"/>
                <a:ext cx="3200400" cy="137160"/>
                <a:chOff x="2468880" y="1143000"/>
                <a:chExt cx="3200400" cy="137160"/>
              </a:xfrm>
            </p:grpSpPr>
            <p:grpSp>
              <p:nvGrpSpPr>
                <p:cNvPr id="36" name="Group 25"/>
                <p:cNvGrpSpPr/>
                <p:nvPr/>
              </p:nvGrpSpPr>
              <p:grpSpPr>
                <a:xfrm>
                  <a:off x="2560320" y="1143000"/>
                  <a:ext cx="137160" cy="137160"/>
                  <a:chOff x="1828800" y="914400"/>
                  <a:chExt cx="137160" cy="137160"/>
                </a:xfrm>
              </p:grpSpPr>
              <p:sp>
                <p:nvSpPr>
                  <p:cNvPr id="213" name="Rectangle 21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Rectangle 21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7" name="Group 23"/>
              <p:cNvGrpSpPr/>
              <p:nvPr/>
            </p:nvGrpSpPr>
            <p:grpSpPr>
              <a:xfrm>
                <a:off x="2468880" y="985266"/>
                <a:ext cx="3200400" cy="156966"/>
                <a:chOff x="2468880" y="731520"/>
                <a:chExt cx="3200400" cy="156966"/>
              </a:xfrm>
            </p:grpSpPr>
            <p:sp>
              <p:nvSpPr>
                <p:cNvPr id="209" name="Rectangle 20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10" name="Rectangle 20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Michelle.</a:t>
                  </a:r>
                  <a:endParaRPr lang="en-US" sz="600" dirty="0">
                    <a:solidFill>
                      <a:schemeClr val="tx1"/>
                    </a:solidFill>
                    <a:latin typeface="Arial" pitchFamily="34" charset="0"/>
                    <a:cs typeface="Arial" pitchFamily="34" charset="0"/>
                  </a:endParaRPr>
                </a:p>
              </p:txBody>
            </p:sp>
          </p:grpSp>
        </p:grpSp>
        <p:grpSp>
          <p:nvGrpSpPr>
            <p:cNvPr id="38" name="Group 145"/>
            <p:cNvGrpSpPr/>
            <p:nvPr/>
          </p:nvGrpSpPr>
          <p:grpSpPr>
            <a:xfrm>
              <a:off x="5440680" y="4023360"/>
              <a:ext cx="3200400" cy="156966"/>
              <a:chOff x="2468880" y="985266"/>
              <a:chExt cx="3200400" cy="156966"/>
            </a:xfrm>
          </p:grpSpPr>
          <p:grpSp>
            <p:nvGrpSpPr>
              <p:cNvPr id="39" name="Group 26"/>
              <p:cNvGrpSpPr/>
              <p:nvPr/>
            </p:nvGrpSpPr>
            <p:grpSpPr>
              <a:xfrm>
                <a:off x="2468880" y="985266"/>
                <a:ext cx="3200400" cy="137160"/>
                <a:chOff x="2468880" y="1143000"/>
                <a:chExt cx="3200400" cy="137160"/>
              </a:xfrm>
            </p:grpSpPr>
            <p:grpSp>
              <p:nvGrpSpPr>
                <p:cNvPr id="40" name="Group 25"/>
                <p:cNvGrpSpPr/>
                <p:nvPr/>
              </p:nvGrpSpPr>
              <p:grpSpPr>
                <a:xfrm>
                  <a:off x="2560320" y="1143000"/>
                  <a:ext cx="137160" cy="137160"/>
                  <a:chOff x="1828800" y="914400"/>
                  <a:chExt cx="137160" cy="137160"/>
                </a:xfrm>
              </p:grpSpPr>
              <p:sp>
                <p:nvSpPr>
                  <p:cNvPr id="205" name="Rectangle 20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Rectangle 20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1" name="Group 23"/>
              <p:cNvGrpSpPr/>
              <p:nvPr/>
            </p:nvGrpSpPr>
            <p:grpSpPr>
              <a:xfrm>
                <a:off x="2468880" y="985266"/>
                <a:ext cx="3200400" cy="156966"/>
                <a:chOff x="2468880" y="731520"/>
                <a:chExt cx="3200400" cy="156966"/>
              </a:xfrm>
            </p:grpSpPr>
            <p:sp>
              <p:nvSpPr>
                <p:cNvPr id="199" name="Rectangle 19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00" name="Rectangle 19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What goes on. (Lennon/</a:t>
                  </a:r>
                  <a:r>
                    <a:rPr lang="en-US" sz="600" dirty="0" err="1" smtClean="0">
                      <a:solidFill>
                        <a:schemeClr val="tx1"/>
                      </a:solidFill>
                      <a:latin typeface="Arial" pitchFamily="34" charset="0"/>
                      <a:cs typeface="Arial" pitchFamily="34" charset="0"/>
                    </a:rPr>
                    <a:t>Mcartney</a:t>
                  </a:r>
                  <a:r>
                    <a:rPr lang="en-US" sz="600" dirty="0" smtClean="0">
                      <a:solidFill>
                        <a:schemeClr val="tx1"/>
                      </a:solidFill>
                      <a:latin typeface="Arial" pitchFamily="34" charset="0"/>
                      <a:cs typeface="Arial" pitchFamily="34" charset="0"/>
                    </a:rPr>
                    <a:t>/Starkey)</a:t>
                  </a:r>
                  <a:endParaRPr lang="en-US" sz="600" dirty="0">
                    <a:solidFill>
                      <a:schemeClr val="tx1"/>
                    </a:solidFill>
                    <a:latin typeface="Arial" pitchFamily="34" charset="0"/>
                    <a:cs typeface="Arial" pitchFamily="34" charset="0"/>
                  </a:endParaRPr>
                </a:p>
              </p:txBody>
            </p:sp>
          </p:grpSp>
        </p:grpSp>
        <p:grpSp>
          <p:nvGrpSpPr>
            <p:cNvPr id="42" name="Group 145"/>
            <p:cNvGrpSpPr/>
            <p:nvPr/>
          </p:nvGrpSpPr>
          <p:grpSpPr>
            <a:xfrm>
              <a:off x="5440680" y="4206240"/>
              <a:ext cx="3200400" cy="156966"/>
              <a:chOff x="2468880" y="985266"/>
              <a:chExt cx="3200400" cy="156966"/>
            </a:xfrm>
          </p:grpSpPr>
          <p:grpSp>
            <p:nvGrpSpPr>
              <p:cNvPr id="43" name="Group 26"/>
              <p:cNvGrpSpPr/>
              <p:nvPr/>
            </p:nvGrpSpPr>
            <p:grpSpPr>
              <a:xfrm>
                <a:off x="2468880" y="985266"/>
                <a:ext cx="3200400" cy="137160"/>
                <a:chOff x="2468880" y="1143000"/>
                <a:chExt cx="3200400" cy="137160"/>
              </a:xfrm>
            </p:grpSpPr>
            <p:grpSp>
              <p:nvGrpSpPr>
                <p:cNvPr id="44" name="Group 25"/>
                <p:cNvGrpSpPr/>
                <p:nvPr/>
              </p:nvGrpSpPr>
              <p:grpSpPr>
                <a:xfrm>
                  <a:off x="2560320" y="1143000"/>
                  <a:ext cx="137160" cy="137160"/>
                  <a:chOff x="1828800" y="914400"/>
                  <a:chExt cx="137160" cy="137160"/>
                </a:xfrm>
              </p:grpSpPr>
              <p:sp>
                <p:nvSpPr>
                  <p:cNvPr id="195" name="Rectangle 19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Rectangle 19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5" name="Group 23"/>
              <p:cNvGrpSpPr/>
              <p:nvPr/>
            </p:nvGrpSpPr>
            <p:grpSpPr>
              <a:xfrm>
                <a:off x="2468880" y="985266"/>
                <a:ext cx="3200400" cy="156966"/>
                <a:chOff x="2468880" y="731520"/>
                <a:chExt cx="3200400" cy="156966"/>
              </a:xfrm>
            </p:grpSpPr>
            <p:sp>
              <p:nvSpPr>
                <p:cNvPr id="188" name="Rectangle 18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9" name="Rectangle 18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Girl.</a:t>
                  </a:r>
                  <a:endParaRPr lang="en-US" sz="600" dirty="0">
                    <a:solidFill>
                      <a:schemeClr val="tx1"/>
                    </a:solidFill>
                    <a:latin typeface="Arial" pitchFamily="34" charset="0"/>
                    <a:cs typeface="Arial" pitchFamily="34" charset="0"/>
                  </a:endParaRPr>
                </a:p>
              </p:txBody>
            </p:sp>
          </p:grpSp>
        </p:grpSp>
        <p:grpSp>
          <p:nvGrpSpPr>
            <p:cNvPr id="46" name="Group 145"/>
            <p:cNvGrpSpPr/>
            <p:nvPr/>
          </p:nvGrpSpPr>
          <p:grpSpPr>
            <a:xfrm>
              <a:off x="5440680" y="4389120"/>
              <a:ext cx="3200400" cy="156966"/>
              <a:chOff x="2468880" y="985266"/>
              <a:chExt cx="3200400" cy="156966"/>
            </a:xfrm>
          </p:grpSpPr>
          <p:grpSp>
            <p:nvGrpSpPr>
              <p:cNvPr id="47" name="Group 26"/>
              <p:cNvGrpSpPr/>
              <p:nvPr/>
            </p:nvGrpSpPr>
            <p:grpSpPr>
              <a:xfrm>
                <a:off x="2468880" y="985266"/>
                <a:ext cx="3200400" cy="137160"/>
                <a:chOff x="2468880" y="1143000"/>
                <a:chExt cx="3200400" cy="137160"/>
              </a:xfrm>
            </p:grpSpPr>
            <p:grpSp>
              <p:nvGrpSpPr>
                <p:cNvPr id="48" name="Group 25"/>
                <p:cNvGrpSpPr/>
                <p:nvPr/>
              </p:nvGrpSpPr>
              <p:grpSpPr>
                <a:xfrm>
                  <a:off x="2560320" y="1143000"/>
                  <a:ext cx="137160" cy="137160"/>
                  <a:chOff x="1828800" y="914400"/>
                  <a:chExt cx="137160" cy="137160"/>
                </a:xfrm>
              </p:grpSpPr>
              <p:sp>
                <p:nvSpPr>
                  <p:cNvPr id="183" name="Rectangle 1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Rectangle 1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9" name="Group 23"/>
              <p:cNvGrpSpPr/>
              <p:nvPr/>
            </p:nvGrpSpPr>
            <p:grpSpPr>
              <a:xfrm>
                <a:off x="2468880" y="985266"/>
                <a:ext cx="3200400" cy="156966"/>
                <a:chOff x="2468880" y="731520"/>
                <a:chExt cx="3200400" cy="156966"/>
              </a:xfrm>
            </p:grpSpPr>
            <p:sp>
              <p:nvSpPr>
                <p:cNvPr id="179" name="Rectangle 1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0" name="Rectangle 1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I’m looking through you.</a:t>
                  </a:r>
                  <a:endParaRPr lang="en-US" sz="600" dirty="0">
                    <a:solidFill>
                      <a:schemeClr val="tx1"/>
                    </a:solidFill>
                    <a:latin typeface="Arial" pitchFamily="34" charset="0"/>
                    <a:cs typeface="Arial" pitchFamily="34" charset="0"/>
                  </a:endParaRPr>
                </a:p>
              </p:txBody>
            </p:sp>
          </p:grpSp>
        </p:grpSp>
        <p:grpSp>
          <p:nvGrpSpPr>
            <p:cNvPr id="50" name="Group 145"/>
            <p:cNvGrpSpPr/>
            <p:nvPr/>
          </p:nvGrpSpPr>
          <p:grpSpPr>
            <a:xfrm>
              <a:off x="5440680" y="4572000"/>
              <a:ext cx="3200400" cy="156966"/>
              <a:chOff x="2468880" y="985266"/>
              <a:chExt cx="3200400" cy="156966"/>
            </a:xfrm>
          </p:grpSpPr>
          <p:grpSp>
            <p:nvGrpSpPr>
              <p:cNvPr id="51" name="Group 26"/>
              <p:cNvGrpSpPr/>
              <p:nvPr/>
            </p:nvGrpSpPr>
            <p:grpSpPr>
              <a:xfrm>
                <a:off x="2468880" y="985266"/>
                <a:ext cx="3200400" cy="137160"/>
                <a:chOff x="2468880" y="1143000"/>
                <a:chExt cx="3200400" cy="137160"/>
              </a:xfrm>
            </p:grpSpPr>
            <p:grpSp>
              <p:nvGrpSpPr>
                <p:cNvPr id="52" name="Group 25"/>
                <p:cNvGrpSpPr/>
                <p:nvPr/>
              </p:nvGrpSpPr>
              <p:grpSpPr>
                <a:xfrm>
                  <a:off x="2560320" y="1143000"/>
                  <a:ext cx="137160" cy="137160"/>
                  <a:chOff x="1828800" y="914400"/>
                  <a:chExt cx="137160" cy="137160"/>
                </a:xfrm>
              </p:grpSpPr>
              <p:sp>
                <p:nvSpPr>
                  <p:cNvPr id="283" name="Rectangle 2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2" name="Rectangle 2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3" name="Group 23"/>
              <p:cNvGrpSpPr/>
              <p:nvPr/>
            </p:nvGrpSpPr>
            <p:grpSpPr>
              <a:xfrm>
                <a:off x="2468880" y="985266"/>
                <a:ext cx="3200400" cy="156966"/>
                <a:chOff x="2468880" y="731520"/>
                <a:chExt cx="3200400" cy="156966"/>
              </a:xfrm>
            </p:grpSpPr>
            <p:sp>
              <p:nvSpPr>
                <p:cNvPr id="279" name="Rectangle 2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80" name="Rectangle 2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In my life.</a:t>
                  </a:r>
                  <a:endParaRPr lang="en-US" sz="600" dirty="0">
                    <a:solidFill>
                      <a:schemeClr val="tx1"/>
                    </a:solidFill>
                    <a:latin typeface="Arial" pitchFamily="34" charset="0"/>
                    <a:cs typeface="Arial" pitchFamily="34" charset="0"/>
                  </a:endParaRPr>
                </a:p>
              </p:txBody>
            </p:sp>
          </p:grpSp>
        </p:grpSp>
        <p:grpSp>
          <p:nvGrpSpPr>
            <p:cNvPr id="54" name="Group 145"/>
            <p:cNvGrpSpPr/>
            <p:nvPr/>
          </p:nvGrpSpPr>
          <p:grpSpPr>
            <a:xfrm>
              <a:off x="5440680" y="4754880"/>
              <a:ext cx="3200400" cy="156966"/>
              <a:chOff x="2468880" y="985266"/>
              <a:chExt cx="3200400" cy="156966"/>
            </a:xfrm>
          </p:grpSpPr>
          <p:grpSp>
            <p:nvGrpSpPr>
              <p:cNvPr id="55" name="Group 26"/>
              <p:cNvGrpSpPr/>
              <p:nvPr/>
            </p:nvGrpSpPr>
            <p:grpSpPr>
              <a:xfrm>
                <a:off x="2468880" y="985266"/>
                <a:ext cx="3200400" cy="137160"/>
                <a:chOff x="2468880" y="1143000"/>
                <a:chExt cx="3200400" cy="137160"/>
              </a:xfrm>
            </p:grpSpPr>
            <p:grpSp>
              <p:nvGrpSpPr>
                <p:cNvPr id="57" name="Group 25"/>
                <p:cNvGrpSpPr/>
                <p:nvPr/>
              </p:nvGrpSpPr>
              <p:grpSpPr>
                <a:xfrm>
                  <a:off x="2560320" y="1143000"/>
                  <a:ext cx="137160" cy="137160"/>
                  <a:chOff x="1828800" y="914400"/>
                  <a:chExt cx="137160" cy="137160"/>
                </a:xfrm>
              </p:grpSpPr>
              <p:sp>
                <p:nvSpPr>
                  <p:cNvPr id="275" name="Rectangle 27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4" name="Rectangle 27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8" name="Group 23"/>
              <p:cNvGrpSpPr/>
              <p:nvPr/>
            </p:nvGrpSpPr>
            <p:grpSpPr>
              <a:xfrm>
                <a:off x="2468880" y="985266"/>
                <a:ext cx="3200400" cy="156966"/>
                <a:chOff x="2468880" y="731520"/>
                <a:chExt cx="3200400" cy="156966"/>
              </a:xfrm>
            </p:grpSpPr>
            <p:sp>
              <p:nvSpPr>
                <p:cNvPr id="271" name="Rectangle 27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2" name="Rectangle 27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Wait.</a:t>
                  </a:r>
                  <a:endParaRPr lang="en-US" sz="600" dirty="0">
                    <a:solidFill>
                      <a:schemeClr val="tx1"/>
                    </a:solidFill>
                    <a:latin typeface="Arial" pitchFamily="34" charset="0"/>
                    <a:cs typeface="Arial" pitchFamily="34" charset="0"/>
                  </a:endParaRPr>
                </a:p>
              </p:txBody>
            </p:sp>
          </p:grpSp>
        </p:grpSp>
        <p:grpSp>
          <p:nvGrpSpPr>
            <p:cNvPr id="59" name="Group 145"/>
            <p:cNvGrpSpPr/>
            <p:nvPr/>
          </p:nvGrpSpPr>
          <p:grpSpPr>
            <a:xfrm>
              <a:off x="5440680" y="4937760"/>
              <a:ext cx="3200400" cy="156966"/>
              <a:chOff x="2468880" y="985266"/>
              <a:chExt cx="3200400" cy="156966"/>
            </a:xfrm>
          </p:grpSpPr>
          <p:grpSp>
            <p:nvGrpSpPr>
              <p:cNvPr id="60" name="Group 26"/>
              <p:cNvGrpSpPr/>
              <p:nvPr/>
            </p:nvGrpSpPr>
            <p:grpSpPr>
              <a:xfrm>
                <a:off x="2468880" y="985266"/>
                <a:ext cx="3200400" cy="137160"/>
                <a:chOff x="2468880" y="1143000"/>
                <a:chExt cx="3200400" cy="137160"/>
              </a:xfrm>
            </p:grpSpPr>
            <p:grpSp>
              <p:nvGrpSpPr>
                <p:cNvPr id="61" name="Group 25"/>
                <p:cNvGrpSpPr/>
                <p:nvPr/>
              </p:nvGrpSpPr>
              <p:grpSpPr>
                <a:xfrm>
                  <a:off x="2560320" y="1143000"/>
                  <a:ext cx="137160" cy="137160"/>
                  <a:chOff x="1828800" y="914400"/>
                  <a:chExt cx="137160" cy="137160"/>
                </a:xfrm>
              </p:grpSpPr>
              <p:sp>
                <p:nvSpPr>
                  <p:cNvPr id="267" name="Rectangle 26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Rectangle 26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2" name="Group 23"/>
              <p:cNvGrpSpPr/>
              <p:nvPr/>
            </p:nvGrpSpPr>
            <p:grpSpPr>
              <a:xfrm>
                <a:off x="2468880" y="985266"/>
                <a:ext cx="3200400" cy="156966"/>
                <a:chOff x="2468880" y="731520"/>
                <a:chExt cx="3200400" cy="156966"/>
              </a:xfrm>
            </p:grpSpPr>
            <p:sp>
              <p:nvSpPr>
                <p:cNvPr id="263" name="Rectangle 262"/>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64" name="Rectangle 26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If I needed someone. (George Harrison)</a:t>
                  </a:r>
                  <a:endParaRPr lang="en-US" sz="600" dirty="0">
                    <a:solidFill>
                      <a:schemeClr val="tx1"/>
                    </a:solidFill>
                    <a:latin typeface="Arial" pitchFamily="34" charset="0"/>
                    <a:cs typeface="Arial" pitchFamily="34" charset="0"/>
                  </a:endParaRPr>
                </a:p>
              </p:txBody>
            </p:sp>
          </p:grpSp>
        </p:grpSp>
        <p:grpSp>
          <p:nvGrpSpPr>
            <p:cNvPr id="63" name="Group 145"/>
            <p:cNvGrpSpPr/>
            <p:nvPr/>
          </p:nvGrpSpPr>
          <p:grpSpPr>
            <a:xfrm>
              <a:off x="5440680" y="5120640"/>
              <a:ext cx="3200400" cy="156966"/>
              <a:chOff x="2468880" y="985266"/>
              <a:chExt cx="3200400" cy="156966"/>
            </a:xfrm>
          </p:grpSpPr>
          <p:grpSp>
            <p:nvGrpSpPr>
              <p:cNvPr id="257" name="Group 26"/>
              <p:cNvGrpSpPr/>
              <p:nvPr/>
            </p:nvGrpSpPr>
            <p:grpSpPr>
              <a:xfrm>
                <a:off x="2468880" y="985266"/>
                <a:ext cx="3200400" cy="137160"/>
                <a:chOff x="2468880" y="1143000"/>
                <a:chExt cx="3200400" cy="137160"/>
              </a:xfrm>
            </p:grpSpPr>
            <p:grpSp>
              <p:nvGrpSpPr>
                <p:cNvPr id="261" name="Group 25"/>
                <p:cNvGrpSpPr/>
                <p:nvPr/>
              </p:nvGrpSpPr>
              <p:grpSpPr>
                <a:xfrm>
                  <a:off x="2560320" y="1143000"/>
                  <a:ext cx="137160" cy="137160"/>
                  <a:chOff x="1828800" y="914400"/>
                  <a:chExt cx="137160" cy="137160"/>
                </a:xfrm>
              </p:grpSpPr>
              <p:sp>
                <p:nvSpPr>
                  <p:cNvPr id="259" name="Rectangle 25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Rectangle 25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2" name="Group 23"/>
              <p:cNvGrpSpPr/>
              <p:nvPr/>
            </p:nvGrpSpPr>
            <p:grpSpPr>
              <a:xfrm>
                <a:off x="2468880" y="985266"/>
                <a:ext cx="3200400" cy="156966"/>
                <a:chOff x="2468880" y="731520"/>
                <a:chExt cx="3200400" cy="156966"/>
              </a:xfrm>
            </p:grpSpPr>
            <p:sp>
              <p:nvSpPr>
                <p:cNvPr id="255" name="Rectangle 25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6" name="Rectangle 25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Run for your life.</a:t>
                  </a:r>
                  <a:endParaRPr lang="en-US" sz="600" dirty="0">
                    <a:solidFill>
                      <a:schemeClr val="tx1"/>
                    </a:solidFill>
                    <a:latin typeface="Arial" pitchFamily="34" charset="0"/>
                    <a:cs typeface="Arial" pitchFamily="34" charset="0"/>
                  </a:endParaRPr>
                </a:p>
              </p:txBody>
            </p:sp>
          </p:grpSp>
        </p:grpSp>
      </p:grpSp>
      <p:grpSp>
        <p:nvGrpSpPr>
          <p:cNvPr id="273" name="Group 166"/>
          <p:cNvGrpSpPr/>
          <p:nvPr/>
        </p:nvGrpSpPr>
        <p:grpSpPr>
          <a:xfrm>
            <a:off x="320040" y="2377440"/>
            <a:ext cx="4754880" cy="137160"/>
            <a:chOff x="2468880" y="985266"/>
            <a:chExt cx="4754880" cy="137160"/>
          </a:xfrm>
        </p:grpSpPr>
        <p:grpSp>
          <p:nvGrpSpPr>
            <p:cNvPr id="284" name="Group 26"/>
            <p:cNvGrpSpPr/>
            <p:nvPr/>
          </p:nvGrpSpPr>
          <p:grpSpPr>
            <a:xfrm>
              <a:off x="2468880" y="985266"/>
              <a:ext cx="4206240" cy="137160"/>
              <a:chOff x="2468880" y="1143000"/>
              <a:chExt cx="4206240" cy="137160"/>
            </a:xfrm>
          </p:grpSpPr>
          <p:grpSp>
            <p:nvGrpSpPr>
              <p:cNvPr id="286" name="Group 25"/>
              <p:cNvGrpSpPr/>
              <p:nvPr/>
            </p:nvGrpSpPr>
            <p:grpSpPr>
              <a:xfrm>
                <a:off x="2560320" y="1143000"/>
                <a:ext cx="137160" cy="137160"/>
                <a:chOff x="1828800" y="914400"/>
                <a:chExt cx="137160" cy="137160"/>
              </a:xfrm>
            </p:grpSpPr>
            <p:sp>
              <p:nvSpPr>
                <p:cNvPr id="294" name="Rectangle 29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Rectangle 29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87" name="Group 23"/>
            <p:cNvGrpSpPr/>
            <p:nvPr/>
          </p:nvGrpSpPr>
          <p:grpSpPr>
            <a:xfrm>
              <a:off x="2468880" y="985266"/>
              <a:ext cx="4754880" cy="137160"/>
              <a:chOff x="2468880" y="731520"/>
              <a:chExt cx="4754880" cy="137160"/>
            </a:xfrm>
          </p:grpSpPr>
          <p:sp>
            <p:nvSpPr>
              <p:cNvPr id="290" name="Rectangle 28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91" name="Rectangle 29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grpSp>
        <p:nvGrpSpPr>
          <p:cNvPr id="288" name="Group 166"/>
          <p:cNvGrpSpPr/>
          <p:nvPr/>
        </p:nvGrpSpPr>
        <p:grpSpPr>
          <a:xfrm>
            <a:off x="320040" y="2194560"/>
            <a:ext cx="4754880" cy="137160"/>
            <a:chOff x="2468880" y="985266"/>
            <a:chExt cx="4754880" cy="137160"/>
          </a:xfrm>
        </p:grpSpPr>
        <p:grpSp>
          <p:nvGrpSpPr>
            <p:cNvPr id="289" name="Group 26"/>
            <p:cNvGrpSpPr/>
            <p:nvPr/>
          </p:nvGrpSpPr>
          <p:grpSpPr>
            <a:xfrm>
              <a:off x="2468880" y="985266"/>
              <a:ext cx="4206240" cy="137160"/>
              <a:chOff x="2468880" y="1143000"/>
              <a:chExt cx="4206240" cy="137160"/>
            </a:xfrm>
          </p:grpSpPr>
          <p:grpSp>
            <p:nvGrpSpPr>
              <p:cNvPr id="292" name="Group 25"/>
              <p:cNvGrpSpPr/>
              <p:nvPr/>
            </p:nvGrpSpPr>
            <p:grpSpPr>
              <a:xfrm>
                <a:off x="2560320" y="1143000"/>
                <a:ext cx="137160" cy="137160"/>
                <a:chOff x="1828800" y="914400"/>
                <a:chExt cx="137160" cy="137160"/>
              </a:xfrm>
            </p:grpSpPr>
            <p:sp>
              <p:nvSpPr>
                <p:cNvPr id="306" name="Rectangle 30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Rectangle 304"/>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96" name="Group 23"/>
            <p:cNvGrpSpPr/>
            <p:nvPr/>
          </p:nvGrpSpPr>
          <p:grpSpPr>
            <a:xfrm>
              <a:off x="2468880" y="985266"/>
              <a:ext cx="4754880" cy="137160"/>
              <a:chOff x="2468880" y="731520"/>
              <a:chExt cx="4754880" cy="137160"/>
            </a:xfrm>
          </p:grpSpPr>
          <p:sp>
            <p:nvSpPr>
              <p:cNvPr id="299" name="Rectangle 29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01" name="Rectangle 30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312" name="Group 311"/>
          <p:cNvGrpSpPr/>
          <p:nvPr/>
        </p:nvGrpSpPr>
        <p:grpSpPr>
          <a:xfrm>
            <a:off x="320040" y="5669280"/>
            <a:ext cx="4754880" cy="320040"/>
            <a:chOff x="274320" y="1371600"/>
            <a:chExt cx="4754880" cy="320040"/>
          </a:xfrm>
        </p:grpSpPr>
        <p:sp>
          <p:nvSpPr>
            <p:cNvPr id="313" name="Rectangle 312"/>
            <p:cNvSpPr/>
            <p:nvPr/>
          </p:nvSpPr>
          <p:spPr>
            <a:xfrm>
              <a:off x="274320" y="137160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314" name="Rectangle 313"/>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The </a:t>
              </a:r>
              <a:r>
                <a:rPr lang="en-US" sz="600" b="1" dirty="0" err="1" smtClean="0">
                  <a:solidFill>
                    <a:srgbClr val="E46C0A"/>
                  </a:solidFill>
                  <a:latin typeface="Arial" pitchFamily="34" charset="0"/>
                  <a:cs typeface="Arial" pitchFamily="34" charset="0"/>
                </a:rPr>
                <a:t>Beales</a:t>
              </a:r>
              <a:r>
                <a:rPr lang="en-US" sz="600" b="1" dirty="0" smtClean="0">
                  <a:solidFill>
                    <a:srgbClr val="E46C0A"/>
                  </a:solidFill>
                  <a:latin typeface="Arial" pitchFamily="34" charset="0"/>
                  <a:cs typeface="Arial" pitchFamily="34" charset="0"/>
                </a:rPr>
                <a:t>’ 1965 </a:t>
              </a:r>
              <a:r>
                <a:rPr lang="en-US" sz="600" b="1" dirty="0" smtClean="0">
                  <a:solidFill>
                    <a:schemeClr val="tx1"/>
                  </a:solidFill>
                  <a:latin typeface="Arial" pitchFamily="34" charset="0"/>
                  <a:cs typeface="Arial" pitchFamily="34" charset="0"/>
                </a:rPr>
                <a:t>performances… </a:t>
              </a:r>
              <a:r>
                <a:rPr lang="en-US" sz="600" b="1" dirty="0" smtClean="0">
                  <a:solidFill>
                    <a:schemeClr val="accent1"/>
                  </a:solidFill>
                  <a:latin typeface="Arial" pitchFamily="34" charset="0"/>
                  <a:cs typeface="Arial" pitchFamily="34" charset="0"/>
                </a:rPr>
                <a:t>[MULTIPLE WORKS SELECTED]</a:t>
              </a:r>
              <a:endParaRPr lang="en-US" sz="600" b="1" dirty="0" smtClean="0">
                <a:solidFill>
                  <a:schemeClr val="accent1"/>
                </a:solidFill>
                <a:latin typeface="Arial" pitchFamily="34" charset="0"/>
                <a:cs typeface="Arial" pitchFamily="34" charset="0"/>
              </a:endParaRPr>
            </a:p>
          </p:txBody>
        </p:sp>
        <p:sp>
          <p:nvSpPr>
            <p:cNvPr id="315" name="Rectangle 314"/>
            <p:cNvSpPr/>
            <p:nvPr/>
          </p:nvSpPr>
          <p:spPr>
            <a:xfrm>
              <a:off x="274320" y="146304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16" name="Rectangle 315"/>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nvGrpSpPr>
            <p:cNvPr id="317" name="Group 72"/>
            <p:cNvGrpSpPr/>
            <p:nvPr/>
          </p:nvGrpSpPr>
          <p:grpSpPr>
            <a:xfrm>
              <a:off x="365760" y="1463040"/>
              <a:ext cx="238777" cy="165223"/>
              <a:chOff x="548640" y="1828800"/>
              <a:chExt cx="238777" cy="165223"/>
            </a:xfrm>
          </p:grpSpPr>
          <p:sp>
            <p:nvSpPr>
              <p:cNvPr id="318" name="Right Arrow 317"/>
              <p:cNvSpPr/>
              <p:nvPr/>
            </p:nvSpPr>
            <p:spPr>
              <a:xfrm>
                <a:off x="548640" y="1828800"/>
                <a:ext cx="182880" cy="137160"/>
              </a:xfrm>
              <a:prstGeom prst="rightArrow">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ight Arrow 318"/>
              <p:cNvSpPr/>
              <p:nvPr/>
            </p:nvSpPr>
            <p:spPr>
              <a:xfrm>
                <a:off x="604537" y="1856863"/>
                <a:ext cx="182880" cy="137160"/>
              </a:xfrm>
              <a:prstGeom prst="rightArrow">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8" name="Group 18"/>
          <p:cNvGrpSpPr>
            <a:grpSpLocks/>
          </p:cNvGrpSpPr>
          <p:nvPr/>
        </p:nvGrpSpPr>
        <p:grpSpPr bwMode="auto">
          <a:xfrm>
            <a:off x="5303520" y="914400"/>
            <a:ext cx="3473450" cy="776287"/>
            <a:chOff x="2834640" y="274320"/>
            <a:chExt cx="3474720" cy="777240"/>
          </a:xfrm>
        </p:grpSpPr>
        <p:grpSp>
          <p:nvGrpSpPr>
            <p:cNvPr id="9" name="Group 46"/>
            <p:cNvGrpSpPr>
              <a:grpSpLocks/>
            </p:cNvGrpSpPr>
            <p:nvPr/>
          </p:nvGrpSpPr>
          <p:grpSpPr bwMode="auto">
            <a:xfrm>
              <a:off x="3109378" y="274320"/>
              <a:ext cx="2925244" cy="136692"/>
              <a:chOff x="3109378" y="2743200"/>
              <a:chExt cx="2925244" cy="136692"/>
            </a:xfrm>
          </p:grpSpPr>
          <p:sp>
            <p:nvSpPr>
              <p:cNvPr id="149"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50"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51"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36" name="TextBox 135"/>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0" name="Group 20"/>
            <p:cNvGrpSpPr>
              <a:grpSpLocks/>
            </p:cNvGrpSpPr>
            <p:nvPr/>
          </p:nvGrpSpPr>
          <p:grpSpPr bwMode="auto">
            <a:xfrm>
              <a:off x="2834640" y="868774"/>
              <a:ext cx="3474720" cy="136692"/>
              <a:chOff x="2560321" y="2472784"/>
              <a:chExt cx="4206240" cy="136692"/>
            </a:xfrm>
          </p:grpSpPr>
          <p:sp>
            <p:nvSpPr>
              <p:cNvPr id="14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48"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1" name="Group 19"/>
            <p:cNvGrpSpPr>
              <a:grpSpLocks/>
            </p:cNvGrpSpPr>
            <p:nvPr/>
          </p:nvGrpSpPr>
          <p:grpSpPr bwMode="auto">
            <a:xfrm>
              <a:off x="2880695" y="503200"/>
              <a:ext cx="3382612" cy="319478"/>
              <a:chOff x="2743535" y="2841587"/>
              <a:chExt cx="3382612" cy="319478"/>
            </a:xfrm>
          </p:grpSpPr>
          <p:sp>
            <p:nvSpPr>
              <p:cNvPr id="139" name="TextBox 138"/>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2" name="Group 18"/>
              <p:cNvGrpSpPr>
                <a:grpSpLocks/>
              </p:cNvGrpSpPr>
              <p:nvPr/>
            </p:nvGrpSpPr>
            <p:grpSpPr bwMode="auto">
              <a:xfrm>
                <a:off x="2743535" y="2841587"/>
                <a:ext cx="3382612" cy="319478"/>
                <a:chOff x="2880695" y="2834920"/>
                <a:chExt cx="3382612" cy="319478"/>
              </a:xfrm>
            </p:grpSpPr>
            <p:grpSp>
              <p:nvGrpSpPr>
                <p:cNvPr id="13" name="Group 14"/>
                <p:cNvGrpSpPr>
                  <a:grpSpLocks/>
                </p:cNvGrpSpPr>
                <p:nvPr/>
              </p:nvGrpSpPr>
              <p:grpSpPr bwMode="auto">
                <a:xfrm>
                  <a:off x="2880695" y="2834920"/>
                  <a:ext cx="3382612" cy="136692"/>
                  <a:chOff x="3155015" y="2834920"/>
                  <a:chExt cx="3382612" cy="136692"/>
                </a:xfrm>
              </p:grpSpPr>
              <p:sp>
                <p:nvSpPr>
                  <p:cNvPr id="145" name="TextBox 14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46" name="TextBox 145"/>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4" name="Group 15"/>
                <p:cNvGrpSpPr>
                  <a:grpSpLocks/>
                </p:cNvGrpSpPr>
                <p:nvPr/>
              </p:nvGrpSpPr>
              <p:grpSpPr bwMode="auto">
                <a:xfrm>
                  <a:off x="2880695" y="3017706"/>
                  <a:ext cx="3382612" cy="136692"/>
                  <a:chOff x="3155015" y="2834826"/>
                  <a:chExt cx="3382612" cy="136692"/>
                </a:xfrm>
              </p:grpSpPr>
              <p:sp>
                <p:nvSpPr>
                  <p:cNvPr id="143" name="TextBox 142"/>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44" name="TextBox 14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6" name="Group 233"/>
          <p:cNvGrpSpPr/>
          <p:nvPr/>
        </p:nvGrpSpPr>
        <p:grpSpPr>
          <a:xfrm>
            <a:off x="5303520" y="1828800"/>
            <a:ext cx="3474720" cy="3931920"/>
            <a:chOff x="2743200" y="274320"/>
            <a:chExt cx="3474720" cy="3931920"/>
          </a:xfrm>
        </p:grpSpPr>
        <p:sp>
          <p:nvSpPr>
            <p:cNvPr id="235" name="Rectangle 13"/>
            <p:cNvSpPr/>
            <p:nvPr/>
          </p:nvSpPr>
          <p:spPr>
            <a:xfrm>
              <a:off x="2743200" y="274320"/>
              <a:ext cx="3474720" cy="3931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7" name="Group 15"/>
            <p:cNvGrpSpPr/>
            <p:nvPr/>
          </p:nvGrpSpPr>
          <p:grpSpPr>
            <a:xfrm>
              <a:off x="2788920" y="320040"/>
              <a:ext cx="3383280" cy="184785"/>
              <a:chOff x="2560320" y="960120"/>
              <a:chExt cx="5160937" cy="184785"/>
            </a:xfrm>
          </p:grpSpPr>
          <p:sp>
            <p:nvSpPr>
              <p:cNvPr id="237" name="Rectangle 23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238" name="Rectangle 23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8" name="Group 154"/>
          <p:cNvGrpSpPr/>
          <p:nvPr/>
        </p:nvGrpSpPr>
        <p:grpSpPr>
          <a:xfrm>
            <a:off x="5303520" y="5806440"/>
            <a:ext cx="3474720" cy="502920"/>
            <a:chOff x="5303520" y="5806440"/>
            <a:chExt cx="3474720" cy="502920"/>
          </a:xfrm>
        </p:grpSpPr>
        <p:grpSp>
          <p:nvGrpSpPr>
            <p:cNvPr id="19" name="Group 87"/>
            <p:cNvGrpSpPr/>
            <p:nvPr/>
          </p:nvGrpSpPr>
          <p:grpSpPr>
            <a:xfrm>
              <a:off x="5303520" y="5806440"/>
              <a:ext cx="3474720" cy="502920"/>
              <a:chOff x="2514600" y="914400"/>
              <a:chExt cx="4343400" cy="502920"/>
            </a:xfrm>
          </p:grpSpPr>
          <p:sp>
            <p:nvSpPr>
              <p:cNvPr id="168"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0" name="Group 15"/>
              <p:cNvGrpSpPr/>
              <p:nvPr/>
            </p:nvGrpSpPr>
            <p:grpSpPr>
              <a:xfrm>
                <a:off x="2560320" y="960120"/>
                <a:ext cx="4240530" cy="184785"/>
                <a:chOff x="2560320" y="960120"/>
                <a:chExt cx="4240530" cy="184785"/>
              </a:xfrm>
            </p:grpSpPr>
            <p:sp>
              <p:nvSpPr>
                <p:cNvPr id="170" name="Rectangle 16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71" name="Rectangle 17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sp>
          <p:nvSpPr>
            <p:cNvPr id="157" name="Rectangle 156"/>
            <p:cNvSpPr/>
            <p:nvPr/>
          </p:nvSpPr>
          <p:spPr>
            <a:xfrm>
              <a:off x="5303520" y="6263640"/>
              <a:ext cx="3474720" cy="4572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5303520" y="6309360"/>
              <a:ext cx="3474720" cy="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97"/>
            <p:cNvGrpSpPr/>
            <p:nvPr/>
          </p:nvGrpSpPr>
          <p:grpSpPr>
            <a:xfrm>
              <a:off x="5394960" y="6080760"/>
              <a:ext cx="3291840" cy="137160"/>
              <a:chOff x="446817" y="2161735"/>
              <a:chExt cx="3291840" cy="137160"/>
            </a:xfrm>
          </p:grpSpPr>
          <p:sp>
            <p:nvSpPr>
              <p:cNvPr id="160" name="Rectangle 15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2" name="Group 52"/>
              <p:cNvGrpSpPr/>
              <p:nvPr/>
            </p:nvGrpSpPr>
            <p:grpSpPr>
              <a:xfrm>
                <a:off x="446817" y="2161735"/>
                <a:ext cx="3291840" cy="137160"/>
                <a:chOff x="274320" y="1600200"/>
                <a:chExt cx="3291840" cy="137160"/>
              </a:xfrm>
            </p:grpSpPr>
            <p:grpSp>
              <p:nvGrpSpPr>
                <p:cNvPr id="23" name="Group 11"/>
                <p:cNvGrpSpPr/>
                <p:nvPr/>
              </p:nvGrpSpPr>
              <p:grpSpPr>
                <a:xfrm>
                  <a:off x="274320" y="1600200"/>
                  <a:ext cx="3291840" cy="137160"/>
                  <a:chOff x="2468880" y="457200"/>
                  <a:chExt cx="3291840" cy="137160"/>
                </a:xfrm>
              </p:grpSpPr>
              <p:sp>
                <p:nvSpPr>
                  <p:cNvPr id="166" name="Rectangle 16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67" name="Rectangle 16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5"/>
                <p:cNvGrpSpPr/>
                <p:nvPr/>
              </p:nvGrpSpPr>
              <p:grpSpPr>
                <a:xfrm>
                  <a:off x="274320" y="1600200"/>
                  <a:ext cx="3291840" cy="137160"/>
                  <a:chOff x="274320" y="1828800"/>
                  <a:chExt cx="3291840" cy="137160"/>
                </a:xfrm>
              </p:grpSpPr>
              <p:sp>
                <p:nvSpPr>
                  <p:cNvPr id="164" name="Rectangle 16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6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31" name="Group 193"/>
          <p:cNvGrpSpPr/>
          <p:nvPr/>
        </p:nvGrpSpPr>
        <p:grpSpPr>
          <a:xfrm>
            <a:off x="5394960" y="2103120"/>
            <a:ext cx="3291840" cy="3611880"/>
            <a:chOff x="4572000" y="1828800"/>
            <a:chExt cx="3291840" cy="3611880"/>
          </a:xfrm>
        </p:grpSpPr>
        <p:sp>
          <p:nvSpPr>
            <p:cNvPr id="93" name="Rectangle 92"/>
            <p:cNvSpPr/>
            <p:nvPr/>
          </p:nvSpPr>
          <p:spPr>
            <a:xfrm>
              <a:off x="4572000" y="1828800"/>
              <a:ext cx="3291840" cy="36118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224" name="Group 53"/>
            <p:cNvGrpSpPr/>
            <p:nvPr/>
          </p:nvGrpSpPr>
          <p:grpSpPr>
            <a:xfrm>
              <a:off x="4617720" y="1874520"/>
              <a:ext cx="3200400" cy="274320"/>
              <a:chOff x="1828800" y="1828800"/>
              <a:chExt cx="3200400" cy="274320"/>
            </a:xfrm>
          </p:grpSpPr>
          <p:sp>
            <p:nvSpPr>
              <p:cNvPr id="99" name="Rectangle 98"/>
              <p:cNvSpPr/>
              <p:nvPr/>
            </p:nvSpPr>
            <p:spPr>
              <a:xfrm>
                <a:off x="1828800" y="1828800"/>
                <a:ext cx="274320"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00" name="Rectangle 99"/>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England (1965).</a:t>
                </a:r>
              </a:p>
            </p:txBody>
          </p:sp>
        </p:grpSp>
        <p:sp>
          <p:nvSpPr>
            <p:cNvPr id="95" name="Rectangle 94"/>
            <p:cNvSpPr/>
            <p:nvPr/>
          </p:nvSpPr>
          <p:spPr>
            <a:xfrm>
              <a:off x="4617720" y="521208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25" name="Group 10"/>
            <p:cNvGrpSpPr/>
            <p:nvPr/>
          </p:nvGrpSpPr>
          <p:grpSpPr>
            <a:xfrm>
              <a:off x="4572000" y="2194560"/>
              <a:ext cx="3291840" cy="137160"/>
              <a:chOff x="5349240" y="2194560"/>
              <a:chExt cx="3291840" cy="137160"/>
            </a:xfrm>
          </p:grpSpPr>
          <p:sp>
            <p:nvSpPr>
              <p:cNvPr id="97" name="Rectangle 96"/>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98" name="Rectangle 97"/>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a:t>
                </a:r>
                <a:r>
                  <a:rPr lang="en-US" sz="600" dirty="0" smtClean="0">
                    <a:solidFill>
                      <a:schemeClr val="bg1">
                        <a:lumMod val="50000"/>
                      </a:schemeClr>
                    </a:solidFill>
                    <a:latin typeface="Arial" pitchFamily="34" charset="0"/>
                    <a:cs typeface="Arial" pitchFamily="34" charset="0"/>
                  </a:rPr>
                  <a:t>content</a:t>
                </a:r>
                <a:r>
                  <a:rPr lang="en-US" sz="600" dirty="0" smtClean="0">
                    <a:solidFill>
                      <a:srgbClr val="003CB4"/>
                    </a:solidFill>
                    <a:latin typeface="Arial" pitchFamily="34" charset="0"/>
                    <a:cs typeface="Arial" pitchFamily="34" charset="0"/>
                  </a:rPr>
                  <a:t>  ::  everything</a:t>
                </a:r>
              </a:p>
            </p:txBody>
          </p:sp>
        </p:grpSp>
      </p:grpSp>
      <p:grpSp>
        <p:nvGrpSpPr>
          <p:cNvPr id="226" name="Group 145"/>
          <p:cNvGrpSpPr/>
          <p:nvPr/>
        </p:nvGrpSpPr>
        <p:grpSpPr>
          <a:xfrm>
            <a:off x="5440680" y="2743200"/>
            <a:ext cx="3200400" cy="156966"/>
            <a:chOff x="2468880" y="985266"/>
            <a:chExt cx="3200400" cy="156966"/>
          </a:xfrm>
        </p:grpSpPr>
        <p:grpSp>
          <p:nvGrpSpPr>
            <p:cNvPr id="227" name="Group 26"/>
            <p:cNvGrpSpPr/>
            <p:nvPr/>
          </p:nvGrpSpPr>
          <p:grpSpPr>
            <a:xfrm>
              <a:off x="2468880" y="985266"/>
              <a:ext cx="3200400" cy="137160"/>
              <a:chOff x="2468880" y="1143000"/>
              <a:chExt cx="3200400" cy="137160"/>
            </a:xfrm>
          </p:grpSpPr>
          <p:grpSp>
            <p:nvGrpSpPr>
              <p:cNvPr id="228" name="Group 25"/>
              <p:cNvGrpSpPr/>
              <p:nvPr/>
            </p:nvGrpSpPr>
            <p:grpSpPr>
              <a:xfrm>
                <a:off x="2560320" y="1143000"/>
                <a:ext cx="137160" cy="137160"/>
                <a:chOff x="1828800" y="914400"/>
                <a:chExt cx="137160" cy="137160"/>
              </a:xfrm>
            </p:grpSpPr>
            <p:sp>
              <p:nvSpPr>
                <p:cNvPr id="161" name="Rectangle 16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Rectangle 15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29" name="Group 23"/>
            <p:cNvGrpSpPr/>
            <p:nvPr/>
          </p:nvGrpSpPr>
          <p:grpSpPr>
            <a:xfrm>
              <a:off x="2468880" y="985266"/>
              <a:ext cx="3200400" cy="156966"/>
              <a:chOff x="2468880" y="731520"/>
              <a:chExt cx="3200400" cy="156966"/>
            </a:xfrm>
          </p:grpSpPr>
          <p:sp>
            <p:nvSpPr>
              <p:cNvPr id="154" name="Rectangle 15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55" name="Rectangle 15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Drive my car.</a:t>
                </a:r>
                <a:endParaRPr lang="en-US" sz="600" dirty="0">
                  <a:solidFill>
                    <a:schemeClr val="tx1"/>
                  </a:solidFill>
                  <a:latin typeface="Arial" pitchFamily="34" charset="0"/>
                  <a:cs typeface="Arial" pitchFamily="34" charset="0"/>
                </a:endParaRPr>
              </a:p>
            </p:txBody>
          </p:sp>
        </p:grpSp>
      </p:grpSp>
      <p:sp>
        <p:nvSpPr>
          <p:cNvPr id="298" name="Rectangle 297"/>
          <p:cNvSpPr/>
          <p:nvPr/>
        </p:nvSpPr>
        <p:spPr>
          <a:xfrm>
            <a:off x="5440680" y="2926080"/>
            <a:ext cx="3200400" cy="41148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297" name="Group 296"/>
          <p:cNvGrpSpPr/>
          <p:nvPr/>
        </p:nvGrpSpPr>
        <p:grpSpPr>
          <a:xfrm>
            <a:off x="5440680" y="2971800"/>
            <a:ext cx="3200400" cy="339846"/>
            <a:chOff x="5440680" y="2971800"/>
            <a:chExt cx="3200400" cy="339846"/>
          </a:xfrm>
        </p:grpSpPr>
        <p:grpSp>
          <p:nvGrpSpPr>
            <p:cNvPr id="230" name="Group 145"/>
            <p:cNvGrpSpPr/>
            <p:nvPr/>
          </p:nvGrpSpPr>
          <p:grpSpPr>
            <a:xfrm>
              <a:off x="5440680" y="2971800"/>
              <a:ext cx="3200400" cy="156966"/>
              <a:chOff x="2468880" y="985266"/>
              <a:chExt cx="3200400" cy="156966"/>
            </a:xfrm>
          </p:grpSpPr>
          <p:grpSp>
            <p:nvGrpSpPr>
              <p:cNvPr id="231" name="Group 26"/>
              <p:cNvGrpSpPr/>
              <p:nvPr/>
            </p:nvGrpSpPr>
            <p:grpSpPr>
              <a:xfrm>
                <a:off x="2468880" y="985266"/>
                <a:ext cx="3200400" cy="137160"/>
                <a:chOff x="2468880" y="1143000"/>
                <a:chExt cx="3200400" cy="137160"/>
              </a:xfrm>
            </p:grpSpPr>
            <p:grpSp>
              <p:nvGrpSpPr>
                <p:cNvPr id="232" name="Group 25"/>
                <p:cNvGrpSpPr/>
                <p:nvPr/>
              </p:nvGrpSpPr>
              <p:grpSpPr>
                <a:xfrm>
                  <a:off x="2560320" y="1143000"/>
                  <a:ext cx="137160" cy="137160"/>
                  <a:chOff x="1828800" y="914400"/>
                  <a:chExt cx="137160" cy="137160"/>
                </a:xfrm>
              </p:grpSpPr>
              <p:sp>
                <p:nvSpPr>
                  <p:cNvPr id="141" name="Rectangle 14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Rectangle 13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39" name="Group 23"/>
              <p:cNvGrpSpPr/>
              <p:nvPr/>
            </p:nvGrpSpPr>
            <p:grpSpPr>
              <a:xfrm>
                <a:off x="2468880" y="985266"/>
                <a:ext cx="3200400" cy="156966"/>
                <a:chOff x="2468880" y="731520"/>
                <a:chExt cx="3200400" cy="156966"/>
              </a:xfrm>
            </p:grpSpPr>
            <p:sp>
              <p:nvSpPr>
                <p:cNvPr id="135" name="Rectangle 13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37" name="Rectangle 13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err="1" smtClean="0">
                      <a:solidFill>
                        <a:schemeClr val="tx1"/>
                      </a:solidFill>
                      <a:latin typeface="Arial" pitchFamily="34" charset="0"/>
                      <a:cs typeface="Arial" pitchFamily="34" charset="0"/>
                    </a:rPr>
                    <a:t>Norweigian</a:t>
                  </a:r>
                  <a:r>
                    <a:rPr lang="en-US" sz="600" dirty="0" smtClean="0">
                      <a:solidFill>
                        <a:schemeClr val="tx1"/>
                      </a:solidFill>
                      <a:latin typeface="Arial" pitchFamily="34" charset="0"/>
                      <a:cs typeface="Arial" pitchFamily="34" charset="0"/>
                    </a:rPr>
                    <a:t> wood (This bird has flown).</a:t>
                  </a:r>
                  <a:endParaRPr lang="en-US" sz="600" dirty="0">
                    <a:solidFill>
                      <a:schemeClr val="tx1"/>
                    </a:solidFill>
                    <a:latin typeface="Arial" pitchFamily="34" charset="0"/>
                    <a:cs typeface="Arial" pitchFamily="34" charset="0"/>
                  </a:endParaRPr>
                </a:p>
              </p:txBody>
            </p:sp>
          </p:grpSp>
        </p:grpSp>
        <p:grpSp>
          <p:nvGrpSpPr>
            <p:cNvPr id="241" name="Group 145"/>
            <p:cNvGrpSpPr/>
            <p:nvPr/>
          </p:nvGrpSpPr>
          <p:grpSpPr>
            <a:xfrm>
              <a:off x="5440680" y="3154680"/>
              <a:ext cx="3200400" cy="156966"/>
              <a:chOff x="2468880" y="985266"/>
              <a:chExt cx="3200400" cy="156966"/>
            </a:xfrm>
          </p:grpSpPr>
          <p:grpSp>
            <p:nvGrpSpPr>
              <p:cNvPr id="242" name="Group 26"/>
              <p:cNvGrpSpPr/>
              <p:nvPr/>
            </p:nvGrpSpPr>
            <p:grpSpPr>
              <a:xfrm>
                <a:off x="2468880" y="985266"/>
                <a:ext cx="3200400" cy="137160"/>
                <a:chOff x="2468880" y="1143000"/>
                <a:chExt cx="3200400" cy="137160"/>
              </a:xfrm>
            </p:grpSpPr>
            <p:grpSp>
              <p:nvGrpSpPr>
                <p:cNvPr id="243" name="Group 25"/>
                <p:cNvGrpSpPr/>
                <p:nvPr/>
              </p:nvGrpSpPr>
              <p:grpSpPr>
                <a:xfrm>
                  <a:off x="2560320" y="1143000"/>
                  <a:ext cx="137160" cy="137160"/>
                  <a:chOff x="1828800" y="914400"/>
                  <a:chExt cx="137160" cy="137160"/>
                </a:xfrm>
              </p:grpSpPr>
              <p:sp>
                <p:nvSpPr>
                  <p:cNvPr id="131" name="Rectangle 13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4" name="Group 23"/>
              <p:cNvGrpSpPr/>
              <p:nvPr/>
            </p:nvGrpSpPr>
            <p:grpSpPr>
              <a:xfrm>
                <a:off x="2468880" y="985266"/>
                <a:ext cx="3200400" cy="156966"/>
                <a:chOff x="2468880" y="731520"/>
                <a:chExt cx="3200400" cy="156966"/>
              </a:xfrm>
            </p:grpSpPr>
            <p:sp>
              <p:nvSpPr>
                <p:cNvPr id="126" name="Rectangle 12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27" name="Rectangle 12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won’t see me.</a:t>
                  </a:r>
                  <a:endParaRPr lang="en-US" sz="600" dirty="0">
                    <a:solidFill>
                      <a:schemeClr val="tx1"/>
                    </a:solidFill>
                    <a:latin typeface="Arial" pitchFamily="34" charset="0"/>
                    <a:cs typeface="Arial" pitchFamily="34" charset="0"/>
                  </a:endParaRPr>
                </a:p>
              </p:txBody>
            </p:sp>
          </p:grpSp>
        </p:grpSp>
      </p:grpSp>
      <p:grpSp>
        <p:nvGrpSpPr>
          <p:cNvPr id="245" name="Group 145"/>
          <p:cNvGrpSpPr/>
          <p:nvPr/>
        </p:nvGrpSpPr>
        <p:grpSpPr>
          <a:xfrm>
            <a:off x="5440680" y="3383280"/>
            <a:ext cx="3200400" cy="156966"/>
            <a:chOff x="2468880" y="985266"/>
            <a:chExt cx="3200400" cy="156966"/>
          </a:xfrm>
        </p:grpSpPr>
        <p:grpSp>
          <p:nvGrpSpPr>
            <p:cNvPr id="246" name="Group 26"/>
            <p:cNvGrpSpPr/>
            <p:nvPr/>
          </p:nvGrpSpPr>
          <p:grpSpPr>
            <a:xfrm>
              <a:off x="2468880" y="985266"/>
              <a:ext cx="3200400" cy="137160"/>
              <a:chOff x="2468880" y="1143000"/>
              <a:chExt cx="3200400" cy="137160"/>
            </a:xfrm>
          </p:grpSpPr>
          <p:grpSp>
            <p:nvGrpSpPr>
              <p:cNvPr id="247" name="Group 25"/>
              <p:cNvGrpSpPr/>
              <p:nvPr/>
            </p:nvGrpSpPr>
            <p:grpSpPr>
              <a:xfrm>
                <a:off x="2560320" y="1143000"/>
                <a:ext cx="137160" cy="137160"/>
                <a:chOff x="1828800" y="914400"/>
                <a:chExt cx="137160" cy="137160"/>
              </a:xfrm>
            </p:grpSpPr>
            <p:sp>
              <p:nvSpPr>
                <p:cNvPr id="118" name="Rectangle 11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ectangle 11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8" name="Group 23"/>
            <p:cNvGrpSpPr/>
            <p:nvPr/>
          </p:nvGrpSpPr>
          <p:grpSpPr>
            <a:xfrm>
              <a:off x="2468880" y="985266"/>
              <a:ext cx="3200400" cy="156966"/>
              <a:chOff x="2468880" y="731520"/>
              <a:chExt cx="3200400" cy="156966"/>
            </a:xfrm>
          </p:grpSpPr>
          <p:sp>
            <p:nvSpPr>
              <p:cNvPr id="114" name="Rectangle 11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15" name="Rectangle 11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Nowhere man.</a:t>
                </a:r>
                <a:endParaRPr lang="en-US" sz="600" dirty="0">
                  <a:solidFill>
                    <a:schemeClr val="tx1"/>
                  </a:solidFill>
                  <a:latin typeface="Arial" pitchFamily="34" charset="0"/>
                  <a:cs typeface="Arial" pitchFamily="34" charset="0"/>
                </a:endParaRPr>
              </a:p>
            </p:txBody>
          </p:sp>
        </p:grpSp>
      </p:grpSp>
      <p:sp>
        <p:nvSpPr>
          <p:cNvPr id="303" name="Rectangle 302"/>
          <p:cNvSpPr/>
          <p:nvPr/>
        </p:nvSpPr>
        <p:spPr>
          <a:xfrm>
            <a:off x="5440680" y="3566160"/>
            <a:ext cx="3200400" cy="187452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302" name="Group 301"/>
          <p:cNvGrpSpPr/>
          <p:nvPr/>
        </p:nvGrpSpPr>
        <p:grpSpPr>
          <a:xfrm>
            <a:off x="5440680" y="3611880"/>
            <a:ext cx="3200400" cy="1802886"/>
            <a:chOff x="5440680" y="3611880"/>
            <a:chExt cx="3200400" cy="1802886"/>
          </a:xfrm>
        </p:grpSpPr>
        <p:grpSp>
          <p:nvGrpSpPr>
            <p:cNvPr id="249" name="Group 145"/>
            <p:cNvGrpSpPr/>
            <p:nvPr/>
          </p:nvGrpSpPr>
          <p:grpSpPr>
            <a:xfrm>
              <a:off x="5440680" y="3611880"/>
              <a:ext cx="3200400" cy="156966"/>
              <a:chOff x="2468880" y="985266"/>
              <a:chExt cx="3200400" cy="156966"/>
            </a:xfrm>
          </p:grpSpPr>
          <p:grpSp>
            <p:nvGrpSpPr>
              <p:cNvPr id="250" name="Group 26"/>
              <p:cNvGrpSpPr/>
              <p:nvPr/>
            </p:nvGrpSpPr>
            <p:grpSpPr>
              <a:xfrm>
                <a:off x="2468880" y="985266"/>
                <a:ext cx="3200400" cy="137160"/>
                <a:chOff x="2468880" y="1143000"/>
                <a:chExt cx="3200400" cy="137160"/>
              </a:xfrm>
            </p:grpSpPr>
            <p:grpSp>
              <p:nvGrpSpPr>
                <p:cNvPr id="251" name="Group 25"/>
                <p:cNvGrpSpPr/>
                <p:nvPr/>
              </p:nvGrpSpPr>
              <p:grpSpPr>
                <a:xfrm>
                  <a:off x="2560320" y="1143000"/>
                  <a:ext cx="137160" cy="137160"/>
                  <a:chOff x="1828800" y="914400"/>
                  <a:chExt cx="137160" cy="137160"/>
                </a:xfrm>
              </p:grpSpPr>
              <p:sp>
                <p:nvSpPr>
                  <p:cNvPr id="110" name="Rectangle 10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10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2" name="Group 23"/>
              <p:cNvGrpSpPr/>
              <p:nvPr/>
            </p:nvGrpSpPr>
            <p:grpSpPr>
              <a:xfrm>
                <a:off x="2468880" y="985266"/>
                <a:ext cx="3200400" cy="156966"/>
                <a:chOff x="2468880" y="731520"/>
                <a:chExt cx="3200400" cy="156966"/>
              </a:xfrm>
            </p:grpSpPr>
            <p:sp>
              <p:nvSpPr>
                <p:cNvPr id="106" name="Rectangle 10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07" name="Rectangle 10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Think for yourself. (George Harrison)</a:t>
                  </a:r>
                  <a:endParaRPr lang="en-US" sz="600" dirty="0">
                    <a:solidFill>
                      <a:schemeClr val="tx1"/>
                    </a:solidFill>
                    <a:latin typeface="Arial" pitchFamily="34" charset="0"/>
                    <a:cs typeface="Arial" pitchFamily="34" charset="0"/>
                  </a:endParaRPr>
                </a:p>
              </p:txBody>
            </p:sp>
          </p:grpSp>
        </p:grpSp>
        <p:grpSp>
          <p:nvGrpSpPr>
            <p:cNvPr id="253" name="Group 145"/>
            <p:cNvGrpSpPr/>
            <p:nvPr/>
          </p:nvGrpSpPr>
          <p:grpSpPr>
            <a:xfrm>
              <a:off x="5440680" y="3794760"/>
              <a:ext cx="3200400" cy="156966"/>
              <a:chOff x="2468880" y="985266"/>
              <a:chExt cx="3200400" cy="156966"/>
            </a:xfrm>
          </p:grpSpPr>
          <p:grpSp>
            <p:nvGrpSpPr>
              <p:cNvPr id="254" name="Group 26"/>
              <p:cNvGrpSpPr/>
              <p:nvPr/>
            </p:nvGrpSpPr>
            <p:grpSpPr>
              <a:xfrm>
                <a:off x="2468880" y="985266"/>
                <a:ext cx="3200400" cy="137160"/>
                <a:chOff x="2468880" y="1143000"/>
                <a:chExt cx="3200400" cy="137160"/>
              </a:xfrm>
            </p:grpSpPr>
            <p:grpSp>
              <p:nvGrpSpPr>
                <p:cNvPr id="32" name="Group 25"/>
                <p:cNvGrpSpPr/>
                <p:nvPr/>
              </p:nvGrpSpPr>
              <p:grpSpPr>
                <a:xfrm>
                  <a:off x="2560320" y="1143000"/>
                  <a:ext cx="137160" cy="137160"/>
                  <a:chOff x="1828800" y="914400"/>
                  <a:chExt cx="137160" cy="137160"/>
                </a:xfrm>
              </p:grpSpPr>
              <p:sp>
                <p:nvSpPr>
                  <p:cNvPr id="234" name="Rectangle 23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3" name="Group 23"/>
              <p:cNvGrpSpPr/>
              <p:nvPr/>
            </p:nvGrpSpPr>
            <p:grpSpPr>
              <a:xfrm>
                <a:off x="2468880" y="985266"/>
                <a:ext cx="3200400" cy="156966"/>
                <a:chOff x="2468880" y="731520"/>
                <a:chExt cx="3200400" cy="156966"/>
              </a:xfrm>
            </p:grpSpPr>
            <p:sp>
              <p:nvSpPr>
                <p:cNvPr id="217" name="Rectangle 21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20" name="Rectangle 21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word.</a:t>
                  </a:r>
                  <a:endParaRPr lang="en-US" sz="600" dirty="0">
                    <a:solidFill>
                      <a:schemeClr val="tx1"/>
                    </a:solidFill>
                    <a:latin typeface="Arial" pitchFamily="34" charset="0"/>
                    <a:cs typeface="Arial" pitchFamily="34" charset="0"/>
                  </a:endParaRPr>
                </a:p>
              </p:txBody>
            </p:sp>
          </p:grpSp>
        </p:grpSp>
        <p:grpSp>
          <p:nvGrpSpPr>
            <p:cNvPr id="34" name="Group 145"/>
            <p:cNvGrpSpPr/>
            <p:nvPr/>
          </p:nvGrpSpPr>
          <p:grpSpPr>
            <a:xfrm>
              <a:off x="5440680" y="3977640"/>
              <a:ext cx="3200400" cy="156966"/>
              <a:chOff x="2468880" y="985266"/>
              <a:chExt cx="3200400" cy="156966"/>
            </a:xfrm>
          </p:grpSpPr>
          <p:grpSp>
            <p:nvGrpSpPr>
              <p:cNvPr id="35" name="Group 26"/>
              <p:cNvGrpSpPr/>
              <p:nvPr/>
            </p:nvGrpSpPr>
            <p:grpSpPr>
              <a:xfrm>
                <a:off x="2468880" y="985266"/>
                <a:ext cx="3200400" cy="137160"/>
                <a:chOff x="2468880" y="1143000"/>
                <a:chExt cx="3200400" cy="137160"/>
              </a:xfrm>
            </p:grpSpPr>
            <p:grpSp>
              <p:nvGrpSpPr>
                <p:cNvPr id="36" name="Group 25"/>
                <p:cNvGrpSpPr/>
                <p:nvPr/>
              </p:nvGrpSpPr>
              <p:grpSpPr>
                <a:xfrm>
                  <a:off x="2560320" y="1143000"/>
                  <a:ext cx="137160" cy="137160"/>
                  <a:chOff x="1828800" y="914400"/>
                  <a:chExt cx="137160" cy="137160"/>
                </a:xfrm>
              </p:grpSpPr>
              <p:sp>
                <p:nvSpPr>
                  <p:cNvPr id="213" name="Rectangle 21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Rectangle 21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7" name="Group 23"/>
              <p:cNvGrpSpPr/>
              <p:nvPr/>
            </p:nvGrpSpPr>
            <p:grpSpPr>
              <a:xfrm>
                <a:off x="2468880" y="985266"/>
                <a:ext cx="3200400" cy="156966"/>
                <a:chOff x="2468880" y="731520"/>
                <a:chExt cx="3200400" cy="156966"/>
              </a:xfrm>
            </p:grpSpPr>
            <p:sp>
              <p:nvSpPr>
                <p:cNvPr id="209" name="Rectangle 20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10" name="Rectangle 20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Michelle.</a:t>
                  </a:r>
                  <a:endParaRPr lang="en-US" sz="600" dirty="0">
                    <a:solidFill>
                      <a:schemeClr val="tx1"/>
                    </a:solidFill>
                    <a:latin typeface="Arial" pitchFamily="34" charset="0"/>
                    <a:cs typeface="Arial" pitchFamily="34" charset="0"/>
                  </a:endParaRPr>
                </a:p>
              </p:txBody>
            </p:sp>
          </p:grpSp>
        </p:grpSp>
        <p:grpSp>
          <p:nvGrpSpPr>
            <p:cNvPr id="38" name="Group 145"/>
            <p:cNvGrpSpPr/>
            <p:nvPr/>
          </p:nvGrpSpPr>
          <p:grpSpPr>
            <a:xfrm>
              <a:off x="5440680" y="4160520"/>
              <a:ext cx="3200400" cy="156966"/>
              <a:chOff x="2468880" y="985266"/>
              <a:chExt cx="3200400" cy="156966"/>
            </a:xfrm>
          </p:grpSpPr>
          <p:grpSp>
            <p:nvGrpSpPr>
              <p:cNvPr id="39" name="Group 26"/>
              <p:cNvGrpSpPr/>
              <p:nvPr/>
            </p:nvGrpSpPr>
            <p:grpSpPr>
              <a:xfrm>
                <a:off x="2468880" y="985266"/>
                <a:ext cx="3200400" cy="137160"/>
                <a:chOff x="2468880" y="1143000"/>
                <a:chExt cx="3200400" cy="137160"/>
              </a:xfrm>
            </p:grpSpPr>
            <p:grpSp>
              <p:nvGrpSpPr>
                <p:cNvPr id="40" name="Group 25"/>
                <p:cNvGrpSpPr/>
                <p:nvPr/>
              </p:nvGrpSpPr>
              <p:grpSpPr>
                <a:xfrm>
                  <a:off x="2560320" y="1143000"/>
                  <a:ext cx="137160" cy="137160"/>
                  <a:chOff x="1828800" y="914400"/>
                  <a:chExt cx="137160" cy="137160"/>
                </a:xfrm>
              </p:grpSpPr>
              <p:sp>
                <p:nvSpPr>
                  <p:cNvPr id="205" name="Rectangle 20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Rectangle 20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1" name="Group 23"/>
              <p:cNvGrpSpPr/>
              <p:nvPr/>
            </p:nvGrpSpPr>
            <p:grpSpPr>
              <a:xfrm>
                <a:off x="2468880" y="985266"/>
                <a:ext cx="3200400" cy="156966"/>
                <a:chOff x="2468880" y="731520"/>
                <a:chExt cx="3200400" cy="156966"/>
              </a:xfrm>
            </p:grpSpPr>
            <p:sp>
              <p:nvSpPr>
                <p:cNvPr id="199" name="Rectangle 19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00" name="Rectangle 19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What goes on. (Lennon/</a:t>
                  </a:r>
                  <a:r>
                    <a:rPr lang="en-US" sz="600" dirty="0" err="1" smtClean="0">
                      <a:solidFill>
                        <a:schemeClr val="tx1"/>
                      </a:solidFill>
                      <a:latin typeface="Arial" pitchFamily="34" charset="0"/>
                      <a:cs typeface="Arial" pitchFamily="34" charset="0"/>
                    </a:rPr>
                    <a:t>Mcartney</a:t>
                  </a:r>
                  <a:r>
                    <a:rPr lang="en-US" sz="600" dirty="0" smtClean="0">
                      <a:solidFill>
                        <a:schemeClr val="tx1"/>
                      </a:solidFill>
                      <a:latin typeface="Arial" pitchFamily="34" charset="0"/>
                      <a:cs typeface="Arial" pitchFamily="34" charset="0"/>
                    </a:rPr>
                    <a:t>/Starkey)</a:t>
                  </a:r>
                  <a:endParaRPr lang="en-US" sz="600" dirty="0">
                    <a:solidFill>
                      <a:schemeClr val="tx1"/>
                    </a:solidFill>
                    <a:latin typeface="Arial" pitchFamily="34" charset="0"/>
                    <a:cs typeface="Arial" pitchFamily="34" charset="0"/>
                  </a:endParaRPr>
                </a:p>
              </p:txBody>
            </p:sp>
          </p:grpSp>
        </p:grpSp>
        <p:grpSp>
          <p:nvGrpSpPr>
            <p:cNvPr id="42" name="Group 145"/>
            <p:cNvGrpSpPr/>
            <p:nvPr/>
          </p:nvGrpSpPr>
          <p:grpSpPr>
            <a:xfrm>
              <a:off x="5440680" y="4343400"/>
              <a:ext cx="3200400" cy="156966"/>
              <a:chOff x="2468880" y="985266"/>
              <a:chExt cx="3200400" cy="156966"/>
            </a:xfrm>
          </p:grpSpPr>
          <p:grpSp>
            <p:nvGrpSpPr>
              <p:cNvPr id="43" name="Group 26"/>
              <p:cNvGrpSpPr/>
              <p:nvPr/>
            </p:nvGrpSpPr>
            <p:grpSpPr>
              <a:xfrm>
                <a:off x="2468880" y="985266"/>
                <a:ext cx="3200400" cy="137160"/>
                <a:chOff x="2468880" y="1143000"/>
                <a:chExt cx="3200400" cy="137160"/>
              </a:xfrm>
            </p:grpSpPr>
            <p:grpSp>
              <p:nvGrpSpPr>
                <p:cNvPr id="44" name="Group 25"/>
                <p:cNvGrpSpPr/>
                <p:nvPr/>
              </p:nvGrpSpPr>
              <p:grpSpPr>
                <a:xfrm>
                  <a:off x="2560320" y="1143000"/>
                  <a:ext cx="137160" cy="137160"/>
                  <a:chOff x="1828800" y="914400"/>
                  <a:chExt cx="137160" cy="137160"/>
                </a:xfrm>
              </p:grpSpPr>
              <p:sp>
                <p:nvSpPr>
                  <p:cNvPr id="195" name="Rectangle 19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Rectangle 19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5" name="Group 23"/>
              <p:cNvGrpSpPr/>
              <p:nvPr/>
            </p:nvGrpSpPr>
            <p:grpSpPr>
              <a:xfrm>
                <a:off x="2468880" y="985266"/>
                <a:ext cx="3200400" cy="156966"/>
                <a:chOff x="2468880" y="731520"/>
                <a:chExt cx="3200400" cy="156966"/>
              </a:xfrm>
            </p:grpSpPr>
            <p:sp>
              <p:nvSpPr>
                <p:cNvPr id="188" name="Rectangle 18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9" name="Rectangle 18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Girl.</a:t>
                  </a:r>
                  <a:endParaRPr lang="en-US" sz="600" dirty="0">
                    <a:solidFill>
                      <a:schemeClr val="tx1"/>
                    </a:solidFill>
                    <a:latin typeface="Arial" pitchFamily="34" charset="0"/>
                    <a:cs typeface="Arial" pitchFamily="34" charset="0"/>
                  </a:endParaRPr>
                </a:p>
              </p:txBody>
            </p:sp>
          </p:grpSp>
        </p:grpSp>
        <p:grpSp>
          <p:nvGrpSpPr>
            <p:cNvPr id="46" name="Group 145"/>
            <p:cNvGrpSpPr/>
            <p:nvPr/>
          </p:nvGrpSpPr>
          <p:grpSpPr>
            <a:xfrm>
              <a:off x="5440680" y="4526280"/>
              <a:ext cx="3200400" cy="156966"/>
              <a:chOff x="2468880" y="985266"/>
              <a:chExt cx="3200400" cy="156966"/>
            </a:xfrm>
          </p:grpSpPr>
          <p:grpSp>
            <p:nvGrpSpPr>
              <p:cNvPr id="47" name="Group 26"/>
              <p:cNvGrpSpPr/>
              <p:nvPr/>
            </p:nvGrpSpPr>
            <p:grpSpPr>
              <a:xfrm>
                <a:off x="2468880" y="985266"/>
                <a:ext cx="3200400" cy="137160"/>
                <a:chOff x="2468880" y="1143000"/>
                <a:chExt cx="3200400" cy="137160"/>
              </a:xfrm>
            </p:grpSpPr>
            <p:grpSp>
              <p:nvGrpSpPr>
                <p:cNvPr id="48" name="Group 25"/>
                <p:cNvGrpSpPr/>
                <p:nvPr/>
              </p:nvGrpSpPr>
              <p:grpSpPr>
                <a:xfrm>
                  <a:off x="2560320" y="1143000"/>
                  <a:ext cx="137160" cy="137160"/>
                  <a:chOff x="1828800" y="914400"/>
                  <a:chExt cx="137160" cy="137160"/>
                </a:xfrm>
              </p:grpSpPr>
              <p:sp>
                <p:nvSpPr>
                  <p:cNvPr id="183" name="Rectangle 1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Rectangle 1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9" name="Group 23"/>
              <p:cNvGrpSpPr/>
              <p:nvPr/>
            </p:nvGrpSpPr>
            <p:grpSpPr>
              <a:xfrm>
                <a:off x="2468880" y="985266"/>
                <a:ext cx="3200400" cy="156966"/>
                <a:chOff x="2468880" y="731520"/>
                <a:chExt cx="3200400" cy="156966"/>
              </a:xfrm>
            </p:grpSpPr>
            <p:sp>
              <p:nvSpPr>
                <p:cNvPr id="179" name="Rectangle 1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0" name="Rectangle 1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I’m looking through you.</a:t>
                  </a:r>
                  <a:endParaRPr lang="en-US" sz="600" dirty="0">
                    <a:solidFill>
                      <a:schemeClr val="tx1"/>
                    </a:solidFill>
                    <a:latin typeface="Arial" pitchFamily="34" charset="0"/>
                    <a:cs typeface="Arial" pitchFamily="34" charset="0"/>
                  </a:endParaRPr>
                </a:p>
              </p:txBody>
            </p:sp>
          </p:grpSp>
        </p:grpSp>
        <p:grpSp>
          <p:nvGrpSpPr>
            <p:cNvPr id="50" name="Group 145"/>
            <p:cNvGrpSpPr/>
            <p:nvPr/>
          </p:nvGrpSpPr>
          <p:grpSpPr>
            <a:xfrm>
              <a:off x="5440680" y="4709160"/>
              <a:ext cx="3200400" cy="156966"/>
              <a:chOff x="2468880" y="985266"/>
              <a:chExt cx="3200400" cy="156966"/>
            </a:xfrm>
          </p:grpSpPr>
          <p:grpSp>
            <p:nvGrpSpPr>
              <p:cNvPr id="51" name="Group 26"/>
              <p:cNvGrpSpPr/>
              <p:nvPr/>
            </p:nvGrpSpPr>
            <p:grpSpPr>
              <a:xfrm>
                <a:off x="2468880" y="985266"/>
                <a:ext cx="3200400" cy="137160"/>
                <a:chOff x="2468880" y="1143000"/>
                <a:chExt cx="3200400" cy="137160"/>
              </a:xfrm>
            </p:grpSpPr>
            <p:grpSp>
              <p:nvGrpSpPr>
                <p:cNvPr id="52" name="Group 25"/>
                <p:cNvGrpSpPr/>
                <p:nvPr/>
              </p:nvGrpSpPr>
              <p:grpSpPr>
                <a:xfrm>
                  <a:off x="2560320" y="1143000"/>
                  <a:ext cx="137160" cy="137160"/>
                  <a:chOff x="1828800" y="914400"/>
                  <a:chExt cx="137160" cy="137160"/>
                </a:xfrm>
              </p:grpSpPr>
              <p:sp>
                <p:nvSpPr>
                  <p:cNvPr id="283" name="Rectangle 2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2" name="Rectangle 2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3" name="Group 23"/>
              <p:cNvGrpSpPr/>
              <p:nvPr/>
            </p:nvGrpSpPr>
            <p:grpSpPr>
              <a:xfrm>
                <a:off x="2468880" y="985266"/>
                <a:ext cx="3200400" cy="156966"/>
                <a:chOff x="2468880" y="731520"/>
                <a:chExt cx="3200400" cy="156966"/>
              </a:xfrm>
            </p:grpSpPr>
            <p:sp>
              <p:nvSpPr>
                <p:cNvPr id="279" name="Rectangle 2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80" name="Rectangle 2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In my life.</a:t>
                  </a:r>
                  <a:endParaRPr lang="en-US" sz="600" dirty="0">
                    <a:solidFill>
                      <a:schemeClr val="tx1"/>
                    </a:solidFill>
                    <a:latin typeface="Arial" pitchFamily="34" charset="0"/>
                    <a:cs typeface="Arial" pitchFamily="34" charset="0"/>
                  </a:endParaRPr>
                </a:p>
              </p:txBody>
            </p:sp>
          </p:grpSp>
        </p:grpSp>
        <p:grpSp>
          <p:nvGrpSpPr>
            <p:cNvPr id="54" name="Group 145"/>
            <p:cNvGrpSpPr/>
            <p:nvPr/>
          </p:nvGrpSpPr>
          <p:grpSpPr>
            <a:xfrm>
              <a:off x="5440680" y="4892040"/>
              <a:ext cx="3200400" cy="156966"/>
              <a:chOff x="2468880" y="985266"/>
              <a:chExt cx="3200400" cy="156966"/>
            </a:xfrm>
          </p:grpSpPr>
          <p:grpSp>
            <p:nvGrpSpPr>
              <p:cNvPr id="55" name="Group 26"/>
              <p:cNvGrpSpPr/>
              <p:nvPr/>
            </p:nvGrpSpPr>
            <p:grpSpPr>
              <a:xfrm>
                <a:off x="2468880" y="985266"/>
                <a:ext cx="3200400" cy="137160"/>
                <a:chOff x="2468880" y="1143000"/>
                <a:chExt cx="3200400" cy="137160"/>
              </a:xfrm>
            </p:grpSpPr>
            <p:grpSp>
              <p:nvGrpSpPr>
                <p:cNvPr id="57" name="Group 25"/>
                <p:cNvGrpSpPr/>
                <p:nvPr/>
              </p:nvGrpSpPr>
              <p:grpSpPr>
                <a:xfrm>
                  <a:off x="2560320" y="1143000"/>
                  <a:ext cx="137160" cy="137160"/>
                  <a:chOff x="1828800" y="914400"/>
                  <a:chExt cx="137160" cy="137160"/>
                </a:xfrm>
              </p:grpSpPr>
              <p:sp>
                <p:nvSpPr>
                  <p:cNvPr id="275" name="Rectangle 27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4" name="Rectangle 27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8" name="Group 23"/>
              <p:cNvGrpSpPr/>
              <p:nvPr/>
            </p:nvGrpSpPr>
            <p:grpSpPr>
              <a:xfrm>
                <a:off x="2468880" y="985266"/>
                <a:ext cx="3200400" cy="156966"/>
                <a:chOff x="2468880" y="731520"/>
                <a:chExt cx="3200400" cy="156966"/>
              </a:xfrm>
            </p:grpSpPr>
            <p:sp>
              <p:nvSpPr>
                <p:cNvPr id="271" name="Rectangle 27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2" name="Rectangle 27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Wait.</a:t>
                  </a:r>
                  <a:endParaRPr lang="en-US" sz="600" dirty="0">
                    <a:solidFill>
                      <a:schemeClr val="tx1"/>
                    </a:solidFill>
                    <a:latin typeface="Arial" pitchFamily="34" charset="0"/>
                    <a:cs typeface="Arial" pitchFamily="34" charset="0"/>
                  </a:endParaRPr>
                </a:p>
              </p:txBody>
            </p:sp>
          </p:grpSp>
        </p:grpSp>
        <p:grpSp>
          <p:nvGrpSpPr>
            <p:cNvPr id="59" name="Group 145"/>
            <p:cNvGrpSpPr/>
            <p:nvPr/>
          </p:nvGrpSpPr>
          <p:grpSpPr>
            <a:xfrm>
              <a:off x="5440680" y="5074920"/>
              <a:ext cx="3200400" cy="156966"/>
              <a:chOff x="2468880" y="985266"/>
              <a:chExt cx="3200400" cy="156966"/>
            </a:xfrm>
          </p:grpSpPr>
          <p:grpSp>
            <p:nvGrpSpPr>
              <p:cNvPr id="60" name="Group 26"/>
              <p:cNvGrpSpPr/>
              <p:nvPr/>
            </p:nvGrpSpPr>
            <p:grpSpPr>
              <a:xfrm>
                <a:off x="2468880" y="985266"/>
                <a:ext cx="3200400" cy="137160"/>
                <a:chOff x="2468880" y="1143000"/>
                <a:chExt cx="3200400" cy="137160"/>
              </a:xfrm>
            </p:grpSpPr>
            <p:grpSp>
              <p:nvGrpSpPr>
                <p:cNvPr id="61" name="Group 25"/>
                <p:cNvGrpSpPr/>
                <p:nvPr/>
              </p:nvGrpSpPr>
              <p:grpSpPr>
                <a:xfrm>
                  <a:off x="2560320" y="1143000"/>
                  <a:ext cx="137160" cy="137160"/>
                  <a:chOff x="1828800" y="914400"/>
                  <a:chExt cx="137160" cy="137160"/>
                </a:xfrm>
              </p:grpSpPr>
              <p:sp>
                <p:nvSpPr>
                  <p:cNvPr id="267" name="Rectangle 26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Rectangle 26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2" name="Group 23"/>
              <p:cNvGrpSpPr/>
              <p:nvPr/>
            </p:nvGrpSpPr>
            <p:grpSpPr>
              <a:xfrm>
                <a:off x="2468880" y="985266"/>
                <a:ext cx="3200400" cy="156966"/>
                <a:chOff x="2468880" y="731520"/>
                <a:chExt cx="3200400" cy="156966"/>
              </a:xfrm>
            </p:grpSpPr>
            <p:sp>
              <p:nvSpPr>
                <p:cNvPr id="263" name="Rectangle 262"/>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64" name="Rectangle 26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If I needed someone. (George Harrison)</a:t>
                  </a:r>
                  <a:endParaRPr lang="en-US" sz="600" dirty="0">
                    <a:solidFill>
                      <a:schemeClr val="tx1"/>
                    </a:solidFill>
                    <a:latin typeface="Arial" pitchFamily="34" charset="0"/>
                    <a:cs typeface="Arial" pitchFamily="34" charset="0"/>
                  </a:endParaRPr>
                </a:p>
              </p:txBody>
            </p:sp>
          </p:grpSp>
        </p:grpSp>
        <p:grpSp>
          <p:nvGrpSpPr>
            <p:cNvPr id="63" name="Group 145"/>
            <p:cNvGrpSpPr/>
            <p:nvPr/>
          </p:nvGrpSpPr>
          <p:grpSpPr>
            <a:xfrm>
              <a:off x="5440680" y="5257800"/>
              <a:ext cx="3200400" cy="156966"/>
              <a:chOff x="2468880" y="985266"/>
              <a:chExt cx="3200400" cy="156966"/>
            </a:xfrm>
          </p:grpSpPr>
          <p:grpSp>
            <p:nvGrpSpPr>
              <p:cNvPr id="257" name="Group 26"/>
              <p:cNvGrpSpPr/>
              <p:nvPr/>
            </p:nvGrpSpPr>
            <p:grpSpPr>
              <a:xfrm>
                <a:off x="2468880" y="985266"/>
                <a:ext cx="3200400" cy="137160"/>
                <a:chOff x="2468880" y="1143000"/>
                <a:chExt cx="3200400" cy="137160"/>
              </a:xfrm>
            </p:grpSpPr>
            <p:grpSp>
              <p:nvGrpSpPr>
                <p:cNvPr id="261" name="Group 25"/>
                <p:cNvGrpSpPr/>
                <p:nvPr/>
              </p:nvGrpSpPr>
              <p:grpSpPr>
                <a:xfrm>
                  <a:off x="2560320" y="1143000"/>
                  <a:ext cx="137160" cy="137160"/>
                  <a:chOff x="1828800" y="914400"/>
                  <a:chExt cx="137160" cy="137160"/>
                </a:xfrm>
              </p:grpSpPr>
              <p:sp>
                <p:nvSpPr>
                  <p:cNvPr id="259" name="Rectangle 25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Rectangle 25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2" name="Group 23"/>
              <p:cNvGrpSpPr/>
              <p:nvPr/>
            </p:nvGrpSpPr>
            <p:grpSpPr>
              <a:xfrm>
                <a:off x="2468880" y="985266"/>
                <a:ext cx="3200400" cy="156966"/>
                <a:chOff x="2468880" y="731520"/>
                <a:chExt cx="3200400" cy="156966"/>
              </a:xfrm>
            </p:grpSpPr>
            <p:sp>
              <p:nvSpPr>
                <p:cNvPr id="255" name="Rectangle 25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6" name="Rectangle 25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Run for your life.</a:t>
                  </a:r>
                  <a:endParaRPr lang="en-US" sz="600" dirty="0">
                    <a:solidFill>
                      <a:schemeClr val="tx1"/>
                    </a:solidFill>
                    <a:latin typeface="Arial" pitchFamily="34" charset="0"/>
                    <a:cs typeface="Arial" pitchFamily="34" charset="0"/>
                  </a:endParaRPr>
                </a:p>
              </p:txBody>
            </p:sp>
          </p:grpSp>
        </p:grpSp>
      </p:grpSp>
      <p:grpSp>
        <p:nvGrpSpPr>
          <p:cNvPr id="273" name="Group 166"/>
          <p:cNvGrpSpPr/>
          <p:nvPr/>
        </p:nvGrpSpPr>
        <p:grpSpPr>
          <a:xfrm>
            <a:off x="320040" y="2377440"/>
            <a:ext cx="4754880" cy="137160"/>
            <a:chOff x="2468880" y="985266"/>
            <a:chExt cx="4754880" cy="137160"/>
          </a:xfrm>
        </p:grpSpPr>
        <p:grpSp>
          <p:nvGrpSpPr>
            <p:cNvPr id="284" name="Group 26"/>
            <p:cNvGrpSpPr/>
            <p:nvPr/>
          </p:nvGrpSpPr>
          <p:grpSpPr>
            <a:xfrm>
              <a:off x="2468880" y="985266"/>
              <a:ext cx="4206240" cy="137160"/>
              <a:chOff x="2468880" y="1143000"/>
              <a:chExt cx="4206240" cy="137160"/>
            </a:xfrm>
          </p:grpSpPr>
          <p:grpSp>
            <p:nvGrpSpPr>
              <p:cNvPr id="286" name="Group 25"/>
              <p:cNvGrpSpPr/>
              <p:nvPr/>
            </p:nvGrpSpPr>
            <p:grpSpPr>
              <a:xfrm>
                <a:off x="2560320" y="1143000"/>
                <a:ext cx="137160" cy="137160"/>
                <a:chOff x="1828800" y="914400"/>
                <a:chExt cx="137160" cy="137160"/>
              </a:xfrm>
            </p:grpSpPr>
            <p:sp>
              <p:nvSpPr>
                <p:cNvPr id="294" name="Rectangle 29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Rectangle 29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87" name="Group 23"/>
            <p:cNvGrpSpPr/>
            <p:nvPr/>
          </p:nvGrpSpPr>
          <p:grpSpPr>
            <a:xfrm>
              <a:off x="2468880" y="985266"/>
              <a:ext cx="4754880" cy="137160"/>
              <a:chOff x="2468880" y="731520"/>
              <a:chExt cx="4754880" cy="137160"/>
            </a:xfrm>
          </p:grpSpPr>
          <p:sp>
            <p:nvSpPr>
              <p:cNvPr id="290" name="Rectangle 28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91" name="Rectangle 29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grpSp>
        <p:nvGrpSpPr>
          <p:cNvPr id="288" name="Group 166"/>
          <p:cNvGrpSpPr/>
          <p:nvPr/>
        </p:nvGrpSpPr>
        <p:grpSpPr>
          <a:xfrm>
            <a:off x="320040" y="2194560"/>
            <a:ext cx="4754880" cy="137160"/>
            <a:chOff x="2468880" y="985266"/>
            <a:chExt cx="4754880" cy="137160"/>
          </a:xfrm>
        </p:grpSpPr>
        <p:grpSp>
          <p:nvGrpSpPr>
            <p:cNvPr id="289" name="Group 26"/>
            <p:cNvGrpSpPr/>
            <p:nvPr/>
          </p:nvGrpSpPr>
          <p:grpSpPr>
            <a:xfrm>
              <a:off x="2468880" y="985266"/>
              <a:ext cx="4206240" cy="137160"/>
              <a:chOff x="2468880" y="1143000"/>
              <a:chExt cx="4206240" cy="137160"/>
            </a:xfrm>
          </p:grpSpPr>
          <p:grpSp>
            <p:nvGrpSpPr>
              <p:cNvPr id="292" name="Group 25"/>
              <p:cNvGrpSpPr/>
              <p:nvPr/>
            </p:nvGrpSpPr>
            <p:grpSpPr>
              <a:xfrm>
                <a:off x="2560320" y="1143000"/>
                <a:ext cx="137160" cy="137160"/>
                <a:chOff x="1828800" y="914400"/>
                <a:chExt cx="137160" cy="137160"/>
              </a:xfrm>
            </p:grpSpPr>
            <p:sp>
              <p:nvSpPr>
                <p:cNvPr id="306" name="Rectangle 30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Rectangle 304"/>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96" name="Group 23"/>
            <p:cNvGrpSpPr/>
            <p:nvPr/>
          </p:nvGrpSpPr>
          <p:grpSpPr>
            <a:xfrm>
              <a:off x="2468880" y="985266"/>
              <a:ext cx="4754880" cy="137160"/>
              <a:chOff x="2468880" y="731520"/>
              <a:chExt cx="4754880" cy="137160"/>
            </a:xfrm>
          </p:grpSpPr>
          <p:sp>
            <p:nvSpPr>
              <p:cNvPr id="299" name="Rectangle 29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01" name="Rectangle 30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314" name="Group 313"/>
          <p:cNvGrpSpPr/>
          <p:nvPr/>
        </p:nvGrpSpPr>
        <p:grpSpPr>
          <a:xfrm>
            <a:off x="320040" y="5669280"/>
            <a:ext cx="4754880" cy="320040"/>
            <a:chOff x="274320" y="1371600"/>
            <a:chExt cx="4754880" cy="320040"/>
          </a:xfrm>
        </p:grpSpPr>
        <p:sp>
          <p:nvSpPr>
            <p:cNvPr id="315" name="Rectangle 314"/>
            <p:cNvSpPr/>
            <p:nvPr/>
          </p:nvSpPr>
          <p:spPr>
            <a:xfrm>
              <a:off x="274320" y="137160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316" name="Rectangle 315"/>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The </a:t>
              </a:r>
              <a:r>
                <a:rPr lang="en-US" sz="600" b="1" dirty="0" err="1" smtClean="0">
                  <a:solidFill>
                    <a:srgbClr val="E46C0A"/>
                  </a:solidFill>
                  <a:latin typeface="Arial" pitchFamily="34" charset="0"/>
                  <a:cs typeface="Arial" pitchFamily="34" charset="0"/>
                </a:rPr>
                <a:t>Beales</a:t>
              </a:r>
              <a:r>
                <a:rPr lang="en-US" sz="600" b="1" dirty="0" smtClean="0">
                  <a:solidFill>
                    <a:srgbClr val="E46C0A"/>
                  </a:solidFill>
                  <a:latin typeface="Arial" pitchFamily="34" charset="0"/>
                  <a:cs typeface="Arial" pitchFamily="34" charset="0"/>
                </a:rPr>
                <a:t>’ 1965 </a:t>
              </a:r>
              <a:r>
                <a:rPr lang="en-US" sz="600" b="1" dirty="0" smtClean="0">
                  <a:solidFill>
                    <a:schemeClr val="tx1"/>
                  </a:solidFill>
                  <a:latin typeface="Arial" pitchFamily="34" charset="0"/>
                  <a:cs typeface="Arial" pitchFamily="34" charset="0"/>
                </a:rPr>
                <a:t>performances… </a:t>
              </a:r>
              <a:r>
                <a:rPr lang="en-US" sz="600" b="1" dirty="0" smtClean="0">
                  <a:solidFill>
                    <a:schemeClr val="accent1"/>
                  </a:solidFill>
                  <a:latin typeface="Arial" pitchFamily="34" charset="0"/>
                  <a:cs typeface="Arial" pitchFamily="34" charset="0"/>
                </a:rPr>
                <a:t>[MULTIPLE WORKS SELECTED]</a:t>
              </a:r>
              <a:endParaRPr lang="en-US" sz="600" b="1" dirty="0" smtClean="0">
                <a:solidFill>
                  <a:schemeClr val="accent1"/>
                </a:solidFill>
                <a:latin typeface="Arial" pitchFamily="34" charset="0"/>
                <a:cs typeface="Arial" pitchFamily="34" charset="0"/>
              </a:endParaRPr>
            </a:p>
          </p:txBody>
        </p:sp>
        <p:sp>
          <p:nvSpPr>
            <p:cNvPr id="317" name="Rectangle 316"/>
            <p:cNvSpPr/>
            <p:nvPr/>
          </p:nvSpPr>
          <p:spPr>
            <a:xfrm>
              <a:off x="274320" y="146304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18" name="Rectangle 317"/>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nvGrpSpPr>
            <p:cNvPr id="319" name="Group 72"/>
            <p:cNvGrpSpPr/>
            <p:nvPr/>
          </p:nvGrpSpPr>
          <p:grpSpPr>
            <a:xfrm>
              <a:off x="365760" y="1463040"/>
              <a:ext cx="238777" cy="165223"/>
              <a:chOff x="548640" y="1828800"/>
              <a:chExt cx="238777" cy="165223"/>
            </a:xfrm>
          </p:grpSpPr>
          <p:sp>
            <p:nvSpPr>
              <p:cNvPr id="320" name="Right Arrow 319"/>
              <p:cNvSpPr/>
              <p:nvPr/>
            </p:nvSpPr>
            <p:spPr>
              <a:xfrm>
                <a:off x="548640" y="1828800"/>
                <a:ext cx="182880" cy="137160"/>
              </a:xfrm>
              <a:prstGeom prst="rightArrow">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ight Arrow 320"/>
              <p:cNvSpPr/>
              <p:nvPr/>
            </p:nvSpPr>
            <p:spPr>
              <a:xfrm>
                <a:off x="604537" y="1856863"/>
                <a:ext cx="182880" cy="137160"/>
              </a:xfrm>
              <a:prstGeom prst="rightArrow">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00490"/>
              <a:ext cx="8595360" cy="333950"/>
              <a:chOff x="274320" y="397570"/>
              <a:chExt cx="8595360" cy="333950"/>
            </a:xfrm>
          </p:grpSpPr>
          <p:sp>
            <p:nvSpPr>
              <p:cNvPr id="27" name="Rectangle 26"/>
              <p:cNvSpPr/>
              <p:nvPr/>
            </p:nvSpPr>
            <p:spPr>
              <a:xfrm>
                <a:off x="2286000" y="39757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8" name="Group 18"/>
          <p:cNvGrpSpPr>
            <a:grpSpLocks/>
          </p:cNvGrpSpPr>
          <p:nvPr/>
        </p:nvGrpSpPr>
        <p:grpSpPr bwMode="auto">
          <a:xfrm>
            <a:off x="5303520" y="914400"/>
            <a:ext cx="3473450" cy="776287"/>
            <a:chOff x="2834640" y="274320"/>
            <a:chExt cx="3474720" cy="777240"/>
          </a:xfrm>
        </p:grpSpPr>
        <p:grpSp>
          <p:nvGrpSpPr>
            <p:cNvPr id="9" name="Group 46"/>
            <p:cNvGrpSpPr>
              <a:grpSpLocks/>
            </p:cNvGrpSpPr>
            <p:nvPr/>
          </p:nvGrpSpPr>
          <p:grpSpPr bwMode="auto">
            <a:xfrm>
              <a:off x="3109378" y="274320"/>
              <a:ext cx="2925244" cy="136692"/>
              <a:chOff x="3109378" y="2743200"/>
              <a:chExt cx="2925244" cy="136692"/>
            </a:xfrm>
          </p:grpSpPr>
          <p:sp>
            <p:nvSpPr>
              <p:cNvPr id="149"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50"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51"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36" name="TextBox 135"/>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0" name="Group 20"/>
            <p:cNvGrpSpPr>
              <a:grpSpLocks/>
            </p:cNvGrpSpPr>
            <p:nvPr/>
          </p:nvGrpSpPr>
          <p:grpSpPr bwMode="auto">
            <a:xfrm>
              <a:off x="2834640" y="868774"/>
              <a:ext cx="3474720" cy="136692"/>
              <a:chOff x="2560321" y="2472784"/>
              <a:chExt cx="4206240" cy="136692"/>
            </a:xfrm>
          </p:grpSpPr>
          <p:sp>
            <p:nvSpPr>
              <p:cNvPr id="14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48"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1" name="Group 19"/>
            <p:cNvGrpSpPr>
              <a:grpSpLocks/>
            </p:cNvGrpSpPr>
            <p:nvPr/>
          </p:nvGrpSpPr>
          <p:grpSpPr bwMode="auto">
            <a:xfrm>
              <a:off x="2880695" y="503200"/>
              <a:ext cx="3382612" cy="319478"/>
              <a:chOff x="2743535" y="2841587"/>
              <a:chExt cx="3382612" cy="319478"/>
            </a:xfrm>
          </p:grpSpPr>
          <p:sp>
            <p:nvSpPr>
              <p:cNvPr id="139" name="TextBox 138"/>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2" name="Group 18"/>
              <p:cNvGrpSpPr>
                <a:grpSpLocks/>
              </p:cNvGrpSpPr>
              <p:nvPr/>
            </p:nvGrpSpPr>
            <p:grpSpPr bwMode="auto">
              <a:xfrm>
                <a:off x="2743535" y="2841587"/>
                <a:ext cx="3382612" cy="319478"/>
                <a:chOff x="2880695" y="2834920"/>
                <a:chExt cx="3382612" cy="319478"/>
              </a:xfrm>
            </p:grpSpPr>
            <p:grpSp>
              <p:nvGrpSpPr>
                <p:cNvPr id="13" name="Group 14"/>
                <p:cNvGrpSpPr>
                  <a:grpSpLocks/>
                </p:cNvGrpSpPr>
                <p:nvPr/>
              </p:nvGrpSpPr>
              <p:grpSpPr bwMode="auto">
                <a:xfrm>
                  <a:off x="2880695" y="2834920"/>
                  <a:ext cx="3382612" cy="136692"/>
                  <a:chOff x="3155015" y="2834920"/>
                  <a:chExt cx="3382612" cy="136692"/>
                </a:xfrm>
              </p:grpSpPr>
              <p:sp>
                <p:nvSpPr>
                  <p:cNvPr id="145" name="TextBox 14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46" name="TextBox 145"/>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4" name="Group 15"/>
                <p:cNvGrpSpPr>
                  <a:grpSpLocks/>
                </p:cNvGrpSpPr>
                <p:nvPr/>
              </p:nvGrpSpPr>
              <p:grpSpPr bwMode="auto">
                <a:xfrm>
                  <a:off x="2880695" y="3017706"/>
                  <a:ext cx="3382612" cy="136692"/>
                  <a:chOff x="3155015" y="2834826"/>
                  <a:chExt cx="3382612" cy="136692"/>
                </a:xfrm>
              </p:grpSpPr>
              <p:sp>
                <p:nvSpPr>
                  <p:cNvPr id="143" name="TextBox 142"/>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44" name="TextBox 14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6" name="Group 233"/>
          <p:cNvGrpSpPr/>
          <p:nvPr/>
        </p:nvGrpSpPr>
        <p:grpSpPr>
          <a:xfrm>
            <a:off x="5303520" y="1828800"/>
            <a:ext cx="3474720" cy="4389120"/>
            <a:chOff x="2743200" y="274320"/>
            <a:chExt cx="3474720" cy="4389120"/>
          </a:xfrm>
        </p:grpSpPr>
        <p:sp>
          <p:nvSpPr>
            <p:cNvPr id="235" name="Rectangle 13"/>
            <p:cNvSpPr/>
            <p:nvPr/>
          </p:nvSpPr>
          <p:spPr>
            <a:xfrm>
              <a:off x="2743200" y="274320"/>
              <a:ext cx="3474720" cy="43891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7" name="Group 15"/>
            <p:cNvGrpSpPr/>
            <p:nvPr/>
          </p:nvGrpSpPr>
          <p:grpSpPr>
            <a:xfrm>
              <a:off x="2788920" y="320040"/>
              <a:ext cx="3383280" cy="184785"/>
              <a:chOff x="2560320" y="960120"/>
              <a:chExt cx="5160937" cy="184785"/>
            </a:xfrm>
          </p:grpSpPr>
          <p:sp>
            <p:nvSpPr>
              <p:cNvPr id="237" name="Rectangle 23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238" name="Rectangle 23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31" name="Group 193"/>
          <p:cNvGrpSpPr/>
          <p:nvPr/>
        </p:nvGrpSpPr>
        <p:grpSpPr>
          <a:xfrm>
            <a:off x="5394960" y="2103120"/>
            <a:ext cx="3291840" cy="4023360"/>
            <a:chOff x="4572000" y="1828800"/>
            <a:chExt cx="3291840" cy="4023360"/>
          </a:xfrm>
        </p:grpSpPr>
        <p:sp>
          <p:nvSpPr>
            <p:cNvPr id="93" name="Rectangle 92"/>
            <p:cNvSpPr/>
            <p:nvPr/>
          </p:nvSpPr>
          <p:spPr>
            <a:xfrm>
              <a:off x="4572000" y="1828800"/>
              <a:ext cx="3291840" cy="402336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224" name="Group 53"/>
            <p:cNvGrpSpPr/>
            <p:nvPr/>
          </p:nvGrpSpPr>
          <p:grpSpPr>
            <a:xfrm>
              <a:off x="4617720" y="1874520"/>
              <a:ext cx="3200400" cy="274320"/>
              <a:chOff x="1828800" y="1828800"/>
              <a:chExt cx="3200400" cy="274320"/>
            </a:xfrm>
          </p:grpSpPr>
          <p:sp>
            <p:nvSpPr>
              <p:cNvPr id="99" name="Rectangle 98"/>
              <p:cNvSpPr/>
              <p:nvPr/>
            </p:nvSpPr>
            <p:spPr>
              <a:xfrm>
                <a:off x="1828800" y="1828800"/>
                <a:ext cx="274320"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00" name="Rectangle 99"/>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England (1965).</a:t>
                </a:r>
              </a:p>
            </p:txBody>
          </p:sp>
        </p:grpSp>
        <p:sp>
          <p:nvSpPr>
            <p:cNvPr id="95" name="Rectangle 94"/>
            <p:cNvSpPr/>
            <p:nvPr/>
          </p:nvSpPr>
          <p:spPr>
            <a:xfrm>
              <a:off x="4617720" y="562356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25" name="Group 10"/>
            <p:cNvGrpSpPr/>
            <p:nvPr/>
          </p:nvGrpSpPr>
          <p:grpSpPr>
            <a:xfrm>
              <a:off x="4572000" y="2194560"/>
              <a:ext cx="3291840" cy="137160"/>
              <a:chOff x="5349240" y="2194560"/>
              <a:chExt cx="3291840" cy="137160"/>
            </a:xfrm>
          </p:grpSpPr>
          <p:sp>
            <p:nvSpPr>
              <p:cNvPr id="97" name="Rectangle 96"/>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98" name="Rectangle 97"/>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a:t>
                </a:r>
                <a:r>
                  <a:rPr lang="en-US" sz="600" dirty="0" smtClean="0">
                    <a:solidFill>
                      <a:schemeClr val="bg1">
                        <a:lumMod val="50000"/>
                      </a:schemeClr>
                    </a:solidFill>
                    <a:latin typeface="Arial" pitchFamily="34" charset="0"/>
                    <a:cs typeface="Arial" pitchFamily="34" charset="0"/>
                  </a:rPr>
                  <a:t>content</a:t>
                </a:r>
                <a:r>
                  <a:rPr lang="en-US" sz="600" dirty="0" smtClean="0">
                    <a:solidFill>
                      <a:srgbClr val="003CB4"/>
                    </a:solidFill>
                    <a:latin typeface="Arial" pitchFamily="34" charset="0"/>
                    <a:cs typeface="Arial" pitchFamily="34" charset="0"/>
                  </a:rPr>
                  <a:t>  ::  everything</a:t>
                </a:r>
              </a:p>
            </p:txBody>
          </p:sp>
        </p:grpSp>
      </p:grpSp>
      <p:grpSp>
        <p:nvGrpSpPr>
          <p:cNvPr id="226" name="Group 145"/>
          <p:cNvGrpSpPr/>
          <p:nvPr/>
        </p:nvGrpSpPr>
        <p:grpSpPr>
          <a:xfrm>
            <a:off x="5440680" y="2743200"/>
            <a:ext cx="3200400" cy="156966"/>
            <a:chOff x="2468880" y="985266"/>
            <a:chExt cx="3200400" cy="156966"/>
          </a:xfrm>
        </p:grpSpPr>
        <p:grpSp>
          <p:nvGrpSpPr>
            <p:cNvPr id="227" name="Group 26"/>
            <p:cNvGrpSpPr/>
            <p:nvPr/>
          </p:nvGrpSpPr>
          <p:grpSpPr>
            <a:xfrm>
              <a:off x="2468880" y="985266"/>
              <a:ext cx="3200400" cy="137160"/>
              <a:chOff x="2468880" y="1143000"/>
              <a:chExt cx="3200400" cy="137160"/>
            </a:xfrm>
          </p:grpSpPr>
          <p:grpSp>
            <p:nvGrpSpPr>
              <p:cNvPr id="228" name="Group 25"/>
              <p:cNvGrpSpPr/>
              <p:nvPr/>
            </p:nvGrpSpPr>
            <p:grpSpPr>
              <a:xfrm>
                <a:off x="2560320" y="1143000"/>
                <a:ext cx="137160" cy="137160"/>
                <a:chOff x="1828800" y="914400"/>
                <a:chExt cx="137160" cy="137160"/>
              </a:xfrm>
            </p:grpSpPr>
            <p:sp>
              <p:nvSpPr>
                <p:cNvPr id="161" name="Rectangle 16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Rectangle 15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29" name="Group 23"/>
            <p:cNvGrpSpPr/>
            <p:nvPr/>
          </p:nvGrpSpPr>
          <p:grpSpPr>
            <a:xfrm>
              <a:off x="2468880" y="985266"/>
              <a:ext cx="3200400" cy="156966"/>
              <a:chOff x="2468880" y="731520"/>
              <a:chExt cx="3200400" cy="156966"/>
            </a:xfrm>
          </p:grpSpPr>
          <p:sp>
            <p:nvSpPr>
              <p:cNvPr id="154" name="Rectangle 15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55" name="Rectangle 15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Drive my car.</a:t>
                </a:r>
                <a:endParaRPr lang="en-US" sz="600" dirty="0">
                  <a:solidFill>
                    <a:schemeClr val="tx1"/>
                  </a:solidFill>
                  <a:latin typeface="Arial" pitchFamily="34" charset="0"/>
                  <a:cs typeface="Arial" pitchFamily="34" charset="0"/>
                </a:endParaRPr>
              </a:p>
            </p:txBody>
          </p:sp>
        </p:grpSp>
      </p:grpSp>
      <p:sp>
        <p:nvSpPr>
          <p:cNvPr id="298" name="Rectangle 297"/>
          <p:cNvSpPr/>
          <p:nvPr/>
        </p:nvSpPr>
        <p:spPr>
          <a:xfrm>
            <a:off x="5440680" y="2926080"/>
            <a:ext cx="3200400" cy="41148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230" name="Group 296"/>
          <p:cNvGrpSpPr/>
          <p:nvPr/>
        </p:nvGrpSpPr>
        <p:grpSpPr>
          <a:xfrm>
            <a:off x="5440680" y="2971800"/>
            <a:ext cx="3200400" cy="339846"/>
            <a:chOff x="5440680" y="2971800"/>
            <a:chExt cx="3200400" cy="339846"/>
          </a:xfrm>
        </p:grpSpPr>
        <p:grpSp>
          <p:nvGrpSpPr>
            <p:cNvPr id="231" name="Group 145"/>
            <p:cNvGrpSpPr/>
            <p:nvPr/>
          </p:nvGrpSpPr>
          <p:grpSpPr>
            <a:xfrm>
              <a:off x="5440680" y="2971800"/>
              <a:ext cx="3200400" cy="156966"/>
              <a:chOff x="2468880" y="985266"/>
              <a:chExt cx="3200400" cy="156966"/>
            </a:xfrm>
          </p:grpSpPr>
          <p:grpSp>
            <p:nvGrpSpPr>
              <p:cNvPr id="232" name="Group 26"/>
              <p:cNvGrpSpPr/>
              <p:nvPr/>
            </p:nvGrpSpPr>
            <p:grpSpPr>
              <a:xfrm>
                <a:off x="2468880" y="985266"/>
                <a:ext cx="3200400" cy="137160"/>
                <a:chOff x="2468880" y="1143000"/>
                <a:chExt cx="3200400" cy="137160"/>
              </a:xfrm>
            </p:grpSpPr>
            <p:grpSp>
              <p:nvGrpSpPr>
                <p:cNvPr id="239" name="Group 25"/>
                <p:cNvGrpSpPr/>
                <p:nvPr/>
              </p:nvGrpSpPr>
              <p:grpSpPr>
                <a:xfrm>
                  <a:off x="2560320" y="1143000"/>
                  <a:ext cx="137160" cy="137160"/>
                  <a:chOff x="1828800" y="914400"/>
                  <a:chExt cx="137160" cy="137160"/>
                </a:xfrm>
              </p:grpSpPr>
              <p:sp>
                <p:nvSpPr>
                  <p:cNvPr id="141" name="Rectangle 14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Rectangle 13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0" name="Group 23"/>
              <p:cNvGrpSpPr/>
              <p:nvPr/>
            </p:nvGrpSpPr>
            <p:grpSpPr>
              <a:xfrm>
                <a:off x="2468880" y="985266"/>
                <a:ext cx="3200400" cy="156966"/>
                <a:chOff x="2468880" y="731520"/>
                <a:chExt cx="3200400" cy="156966"/>
              </a:xfrm>
            </p:grpSpPr>
            <p:sp>
              <p:nvSpPr>
                <p:cNvPr id="135" name="Rectangle 13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37" name="Rectangle 13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err="1" smtClean="0">
                      <a:solidFill>
                        <a:schemeClr val="tx1"/>
                      </a:solidFill>
                      <a:latin typeface="Arial" pitchFamily="34" charset="0"/>
                      <a:cs typeface="Arial" pitchFamily="34" charset="0"/>
                    </a:rPr>
                    <a:t>Norweigian</a:t>
                  </a:r>
                  <a:r>
                    <a:rPr lang="en-US" sz="600" dirty="0" smtClean="0">
                      <a:solidFill>
                        <a:schemeClr val="tx1"/>
                      </a:solidFill>
                      <a:latin typeface="Arial" pitchFamily="34" charset="0"/>
                      <a:cs typeface="Arial" pitchFamily="34" charset="0"/>
                    </a:rPr>
                    <a:t> wood (This bird has flown).</a:t>
                  </a:r>
                  <a:endParaRPr lang="en-US" sz="600" dirty="0">
                    <a:solidFill>
                      <a:schemeClr val="tx1"/>
                    </a:solidFill>
                    <a:latin typeface="Arial" pitchFamily="34" charset="0"/>
                    <a:cs typeface="Arial" pitchFamily="34" charset="0"/>
                  </a:endParaRPr>
                </a:p>
              </p:txBody>
            </p:sp>
          </p:grpSp>
        </p:grpSp>
        <p:grpSp>
          <p:nvGrpSpPr>
            <p:cNvPr id="241" name="Group 145"/>
            <p:cNvGrpSpPr/>
            <p:nvPr/>
          </p:nvGrpSpPr>
          <p:grpSpPr>
            <a:xfrm>
              <a:off x="5440680" y="3154680"/>
              <a:ext cx="3200400" cy="156966"/>
              <a:chOff x="2468880" y="985266"/>
              <a:chExt cx="3200400" cy="156966"/>
            </a:xfrm>
          </p:grpSpPr>
          <p:grpSp>
            <p:nvGrpSpPr>
              <p:cNvPr id="242" name="Group 26"/>
              <p:cNvGrpSpPr/>
              <p:nvPr/>
            </p:nvGrpSpPr>
            <p:grpSpPr>
              <a:xfrm>
                <a:off x="2468880" y="985266"/>
                <a:ext cx="3200400" cy="137160"/>
                <a:chOff x="2468880" y="1143000"/>
                <a:chExt cx="3200400" cy="137160"/>
              </a:xfrm>
            </p:grpSpPr>
            <p:grpSp>
              <p:nvGrpSpPr>
                <p:cNvPr id="243" name="Group 25"/>
                <p:cNvGrpSpPr/>
                <p:nvPr/>
              </p:nvGrpSpPr>
              <p:grpSpPr>
                <a:xfrm>
                  <a:off x="2560320" y="1143000"/>
                  <a:ext cx="137160" cy="137160"/>
                  <a:chOff x="1828800" y="914400"/>
                  <a:chExt cx="137160" cy="137160"/>
                </a:xfrm>
              </p:grpSpPr>
              <p:sp>
                <p:nvSpPr>
                  <p:cNvPr id="131" name="Rectangle 13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4" name="Group 23"/>
              <p:cNvGrpSpPr/>
              <p:nvPr/>
            </p:nvGrpSpPr>
            <p:grpSpPr>
              <a:xfrm>
                <a:off x="2468880" y="985266"/>
                <a:ext cx="3200400" cy="156966"/>
                <a:chOff x="2468880" y="731520"/>
                <a:chExt cx="3200400" cy="156966"/>
              </a:xfrm>
            </p:grpSpPr>
            <p:sp>
              <p:nvSpPr>
                <p:cNvPr id="126" name="Rectangle 12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27" name="Rectangle 12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won’t see me.</a:t>
                  </a:r>
                  <a:endParaRPr lang="en-US" sz="600" dirty="0">
                    <a:solidFill>
                      <a:schemeClr val="tx1"/>
                    </a:solidFill>
                    <a:latin typeface="Arial" pitchFamily="34" charset="0"/>
                    <a:cs typeface="Arial" pitchFamily="34" charset="0"/>
                  </a:endParaRPr>
                </a:p>
              </p:txBody>
            </p:sp>
          </p:grpSp>
        </p:grpSp>
      </p:grpSp>
      <p:grpSp>
        <p:nvGrpSpPr>
          <p:cNvPr id="245" name="Group 145"/>
          <p:cNvGrpSpPr/>
          <p:nvPr/>
        </p:nvGrpSpPr>
        <p:grpSpPr>
          <a:xfrm>
            <a:off x="5440680" y="3383280"/>
            <a:ext cx="3200400" cy="156966"/>
            <a:chOff x="2468880" y="985266"/>
            <a:chExt cx="3200400" cy="156966"/>
          </a:xfrm>
        </p:grpSpPr>
        <p:grpSp>
          <p:nvGrpSpPr>
            <p:cNvPr id="246" name="Group 26"/>
            <p:cNvGrpSpPr/>
            <p:nvPr/>
          </p:nvGrpSpPr>
          <p:grpSpPr>
            <a:xfrm>
              <a:off x="2468880" y="985266"/>
              <a:ext cx="3200400" cy="137160"/>
              <a:chOff x="2468880" y="1143000"/>
              <a:chExt cx="3200400" cy="137160"/>
            </a:xfrm>
          </p:grpSpPr>
          <p:grpSp>
            <p:nvGrpSpPr>
              <p:cNvPr id="247" name="Group 25"/>
              <p:cNvGrpSpPr/>
              <p:nvPr/>
            </p:nvGrpSpPr>
            <p:grpSpPr>
              <a:xfrm>
                <a:off x="2560320" y="1143000"/>
                <a:ext cx="137160" cy="137160"/>
                <a:chOff x="1828800" y="914400"/>
                <a:chExt cx="137160" cy="137160"/>
              </a:xfrm>
            </p:grpSpPr>
            <p:sp>
              <p:nvSpPr>
                <p:cNvPr id="118" name="Rectangle 11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ectangle 11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8" name="Group 23"/>
            <p:cNvGrpSpPr/>
            <p:nvPr/>
          </p:nvGrpSpPr>
          <p:grpSpPr>
            <a:xfrm>
              <a:off x="2468880" y="985266"/>
              <a:ext cx="3200400" cy="156966"/>
              <a:chOff x="2468880" y="731520"/>
              <a:chExt cx="3200400" cy="156966"/>
            </a:xfrm>
          </p:grpSpPr>
          <p:sp>
            <p:nvSpPr>
              <p:cNvPr id="114" name="Rectangle 11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15" name="Rectangle 11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Nowhere man.</a:t>
                </a:r>
                <a:endParaRPr lang="en-US" sz="600" dirty="0">
                  <a:solidFill>
                    <a:schemeClr val="tx1"/>
                  </a:solidFill>
                  <a:latin typeface="Arial" pitchFamily="34" charset="0"/>
                  <a:cs typeface="Arial" pitchFamily="34" charset="0"/>
                </a:endParaRPr>
              </a:p>
            </p:txBody>
          </p:sp>
        </p:grpSp>
      </p:grpSp>
      <p:sp>
        <p:nvSpPr>
          <p:cNvPr id="303" name="Rectangle 302"/>
          <p:cNvSpPr/>
          <p:nvPr/>
        </p:nvSpPr>
        <p:spPr>
          <a:xfrm>
            <a:off x="5440680" y="3566160"/>
            <a:ext cx="3200400" cy="59436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300" name="Group 299"/>
          <p:cNvGrpSpPr/>
          <p:nvPr/>
        </p:nvGrpSpPr>
        <p:grpSpPr>
          <a:xfrm>
            <a:off x="5440680" y="3611880"/>
            <a:ext cx="3200400" cy="522726"/>
            <a:chOff x="5440680" y="3611880"/>
            <a:chExt cx="3200400" cy="522726"/>
          </a:xfrm>
        </p:grpSpPr>
        <p:grpSp>
          <p:nvGrpSpPr>
            <p:cNvPr id="250" name="Group 145"/>
            <p:cNvGrpSpPr/>
            <p:nvPr/>
          </p:nvGrpSpPr>
          <p:grpSpPr>
            <a:xfrm>
              <a:off x="5440680" y="3611880"/>
              <a:ext cx="3200400" cy="156966"/>
              <a:chOff x="2468880" y="985266"/>
              <a:chExt cx="3200400" cy="156966"/>
            </a:xfrm>
          </p:grpSpPr>
          <p:grpSp>
            <p:nvGrpSpPr>
              <p:cNvPr id="251" name="Group 26"/>
              <p:cNvGrpSpPr/>
              <p:nvPr/>
            </p:nvGrpSpPr>
            <p:grpSpPr>
              <a:xfrm>
                <a:off x="2468880" y="985266"/>
                <a:ext cx="3200400" cy="137160"/>
                <a:chOff x="2468880" y="1143000"/>
                <a:chExt cx="3200400" cy="137160"/>
              </a:xfrm>
            </p:grpSpPr>
            <p:grpSp>
              <p:nvGrpSpPr>
                <p:cNvPr id="252" name="Group 25"/>
                <p:cNvGrpSpPr/>
                <p:nvPr/>
              </p:nvGrpSpPr>
              <p:grpSpPr>
                <a:xfrm>
                  <a:off x="2560320" y="1143000"/>
                  <a:ext cx="137160" cy="137160"/>
                  <a:chOff x="1828800" y="914400"/>
                  <a:chExt cx="137160" cy="137160"/>
                </a:xfrm>
              </p:grpSpPr>
              <p:sp>
                <p:nvSpPr>
                  <p:cNvPr id="110" name="Rectangle 10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10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3" name="Group 23"/>
              <p:cNvGrpSpPr/>
              <p:nvPr/>
            </p:nvGrpSpPr>
            <p:grpSpPr>
              <a:xfrm>
                <a:off x="2468880" y="985266"/>
                <a:ext cx="3200400" cy="156966"/>
                <a:chOff x="2468880" y="731520"/>
                <a:chExt cx="3200400" cy="156966"/>
              </a:xfrm>
            </p:grpSpPr>
            <p:sp>
              <p:nvSpPr>
                <p:cNvPr id="106" name="Rectangle 10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07" name="Rectangle 10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Think for yourself. (George Harrison)</a:t>
                  </a:r>
                  <a:endParaRPr lang="en-US" sz="600" dirty="0">
                    <a:solidFill>
                      <a:schemeClr val="tx1"/>
                    </a:solidFill>
                    <a:latin typeface="Arial" pitchFamily="34" charset="0"/>
                    <a:cs typeface="Arial" pitchFamily="34" charset="0"/>
                  </a:endParaRPr>
                </a:p>
              </p:txBody>
            </p:sp>
          </p:grpSp>
        </p:grpSp>
        <p:grpSp>
          <p:nvGrpSpPr>
            <p:cNvPr id="254" name="Group 145"/>
            <p:cNvGrpSpPr/>
            <p:nvPr/>
          </p:nvGrpSpPr>
          <p:grpSpPr>
            <a:xfrm>
              <a:off x="5440680" y="3794760"/>
              <a:ext cx="3200400" cy="156966"/>
              <a:chOff x="2468880" y="985266"/>
              <a:chExt cx="3200400" cy="156966"/>
            </a:xfrm>
          </p:grpSpPr>
          <p:grpSp>
            <p:nvGrpSpPr>
              <p:cNvPr id="32" name="Group 26"/>
              <p:cNvGrpSpPr/>
              <p:nvPr/>
            </p:nvGrpSpPr>
            <p:grpSpPr>
              <a:xfrm>
                <a:off x="2468880" y="985266"/>
                <a:ext cx="3200400" cy="137160"/>
                <a:chOff x="2468880" y="1143000"/>
                <a:chExt cx="3200400" cy="137160"/>
              </a:xfrm>
            </p:grpSpPr>
            <p:grpSp>
              <p:nvGrpSpPr>
                <p:cNvPr id="33" name="Group 25"/>
                <p:cNvGrpSpPr/>
                <p:nvPr/>
              </p:nvGrpSpPr>
              <p:grpSpPr>
                <a:xfrm>
                  <a:off x="2560320" y="1143000"/>
                  <a:ext cx="137160" cy="137160"/>
                  <a:chOff x="1828800" y="914400"/>
                  <a:chExt cx="137160" cy="137160"/>
                </a:xfrm>
              </p:grpSpPr>
              <p:sp>
                <p:nvSpPr>
                  <p:cNvPr id="234" name="Rectangle 23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4" name="Group 23"/>
              <p:cNvGrpSpPr/>
              <p:nvPr/>
            </p:nvGrpSpPr>
            <p:grpSpPr>
              <a:xfrm>
                <a:off x="2468880" y="985266"/>
                <a:ext cx="3200400" cy="156966"/>
                <a:chOff x="2468880" y="731520"/>
                <a:chExt cx="3200400" cy="156966"/>
              </a:xfrm>
            </p:grpSpPr>
            <p:sp>
              <p:nvSpPr>
                <p:cNvPr id="217" name="Rectangle 21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20" name="Rectangle 21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word.</a:t>
                  </a:r>
                  <a:endParaRPr lang="en-US" sz="600" dirty="0">
                    <a:solidFill>
                      <a:schemeClr val="tx1"/>
                    </a:solidFill>
                    <a:latin typeface="Arial" pitchFamily="34" charset="0"/>
                    <a:cs typeface="Arial" pitchFamily="34" charset="0"/>
                  </a:endParaRPr>
                </a:p>
              </p:txBody>
            </p:sp>
          </p:grpSp>
        </p:grpSp>
        <p:grpSp>
          <p:nvGrpSpPr>
            <p:cNvPr id="35" name="Group 145"/>
            <p:cNvGrpSpPr/>
            <p:nvPr/>
          </p:nvGrpSpPr>
          <p:grpSpPr>
            <a:xfrm>
              <a:off x="5440680" y="3977640"/>
              <a:ext cx="3200400" cy="156966"/>
              <a:chOff x="2468880" y="985266"/>
              <a:chExt cx="3200400" cy="156966"/>
            </a:xfrm>
          </p:grpSpPr>
          <p:grpSp>
            <p:nvGrpSpPr>
              <p:cNvPr id="36" name="Group 26"/>
              <p:cNvGrpSpPr/>
              <p:nvPr/>
            </p:nvGrpSpPr>
            <p:grpSpPr>
              <a:xfrm>
                <a:off x="2468880" y="985266"/>
                <a:ext cx="3200400" cy="137160"/>
                <a:chOff x="2468880" y="1143000"/>
                <a:chExt cx="3200400" cy="137160"/>
              </a:xfrm>
            </p:grpSpPr>
            <p:grpSp>
              <p:nvGrpSpPr>
                <p:cNvPr id="37" name="Group 25"/>
                <p:cNvGrpSpPr/>
                <p:nvPr/>
              </p:nvGrpSpPr>
              <p:grpSpPr>
                <a:xfrm>
                  <a:off x="2560320" y="1143000"/>
                  <a:ext cx="137160" cy="137160"/>
                  <a:chOff x="1828800" y="914400"/>
                  <a:chExt cx="137160" cy="137160"/>
                </a:xfrm>
              </p:grpSpPr>
              <p:sp>
                <p:nvSpPr>
                  <p:cNvPr id="213" name="Rectangle 21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Rectangle 21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8" name="Group 23"/>
              <p:cNvGrpSpPr/>
              <p:nvPr/>
            </p:nvGrpSpPr>
            <p:grpSpPr>
              <a:xfrm>
                <a:off x="2468880" y="985266"/>
                <a:ext cx="3200400" cy="156966"/>
                <a:chOff x="2468880" y="731520"/>
                <a:chExt cx="3200400" cy="156966"/>
              </a:xfrm>
            </p:grpSpPr>
            <p:sp>
              <p:nvSpPr>
                <p:cNvPr id="209" name="Rectangle 20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10" name="Rectangle 20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Michelle.</a:t>
                  </a:r>
                  <a:endParaRPr lang="en-US" sz="600" dirty="0">
                    <a:solidFill>
                      <a:schemeClr val="tx1"/>
                    </a:solidFill>
                    <a:latin typeface="Arial" pitchFamily="34" charset="0"/>
                    <a:cs typeface="Arial" pitchFamily="34" charset="0"/>
                  </a:endParaRPr>
                </a:p>
              </p:txBody>
            </p:sp>
          </p:grpSp>
        </p:grpSp>
      </p:grpSp>
      <p:grpSp>
        <p:nvGrpSpPr>
          <p:cNvPr id="39" name="Group 145"/>
          <p:cNvGrpSpPr/>
          <p:nvPr/>
        </p:nvGrpSpPr>
        <p:grpSpPr>
          <a:xfrm>
            <a:off x="5440680" y="4206240"/>
            <a:ext cx="3200400" cy="156966"/>
            <a:chOff x="2468880" y="985266"/>
            <a:chExt cx="3200400" cy="156966"/>
          </a:xfrm>
        </p:grpSpPr>
        <p:grpSp>
          <p:nvGrpSpPr>
            <p:cNvPr id="40" name="Group 26"/>
            <p:cNvGrpSpPr/>
            <p:nvPr/>
          </p:nvGrpSpPr>
          <p:grpSpPr>
            <a:xfrm>
              <a:off x="2468880" y="985266"/>
              <a:ext cx="3200400" cy="137160"/>
              <a:chOff x="2468880" y="1143000"/>
              <a:chExt cx="3200400" cy="137160"/>
            </a:xfrm>
          </p:grpSpPr>
          <p:grpSp>
            <p:nvGrpSpPr>
              <p:cNvPr id="41" name="Group 25"/>
              <p:cNvGrpSpPr/>
              <p:nvPr/>
            </p:nvGrpSpPr>
            <p:grpSpPr>
              <a:xfrm>
                <a:off x="2560320" y="1143000"/>
                <a:ext cx="137160" cy="137160"/>
                <a:chOff x="1828800" y="914400"/>
                <a:chExt cx="137160" cy="137160"/>
              </a:xfrm>
            </p:grpSpPr>
            <p:sp>
              <p:nvSpPr>
                <p:cNvPr id="205" name="Rectangle 20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Rectangle 20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2" name="Group 23"/>
            <p:cNvGrpSpPr/>
            <p:nvPr/>
          </p:nvGrpSpPr>
          <p:grpSpPr>
            <a:xfrm>
              <a:off x="2468880" y="985266"/>
              <a:ext cx="3200400" cy="156966"/>
              <a:chOff x="2468880" y="731520"/>
              <a:chExt cx="3200400" cy="156966"/>
            </a:xfrm>
          </p:grpSpPr>
          <p:sp>
            <p:nvSpPr>
              <p:cNvPr id="199" name="Rectangle 19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00" name="Rectangle 19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What goes on. (Lennon/</a:t>
                </a:r>
                <a:r>
                  <a:rPr lang="en-US" sz="600" dirty="0" err="1" smtClean="0">
                    <a:solidFill>
                      <a:schemeClr val="tx1"/>
                    </a:solidFill>
                    <a:latin typeface="Arial" pitchFamily="34" charset="0"/>
                    <a:cs typeface="Arial" pitchFamily="34" charset="0"/>
                  </a:rPr>
                  <a:t>Mcartney</a:t>
                </a:r>
                <a:r>
                  <a:rPr lang="en-US" sz="600" dirty="0" smtClean="0">
                    <a:solidFill>
                      <a:schemeClr val="tx1"/>
                    </a:solidFill>
                    <a:latin typeface="Arial" pitchFamily="34" charset="0"/>
                    <a:cs typeface="Arial" pitchFamily="34" charset="0"/>
                  </a:rPr>
                  <a:t>/Starkey)</a:t>
                </a:r>
                <a:endParaRPr lang="en-US" sz="600" dirty="0">
                  <a:solidFill>
                    <a:schemeClr val="tx1"/>
                  </a:solidFill>
                  <a:latin typeface="Arial" pitchFamily="34" charset="0"/>
                  <a:cs typeface="Arial" pitchFamily="34" charset="0"/>
                </a:endParaRPr>
              </a:p>
            </p:txBody>
          </p:sp>
        </p:grpSp>
      </p:grpSp>
      <p:sp>
        <p:nvSpPr>
          <p:cNvPr id="304" name="Rectangle 303"/>
          <p:cNvSpPr/>
          <p:nvPr/>
        </p:nvSpPr>
        <p:spPr>
          <a:xfrm>
            <a:off x="5440680" y="4389120"/>
            <a:ext cx="3200400" cy="114300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302" name="Group 301"/>
          <p:cNvGrpSpPr/>
          <p:nvPr/>
        </p:nvGrpSpPr>
        <p:grpSpPr>
          <a:xfrm>
            <a:off x="5440680" y="4434840"/>
            <a:ext cx="3200400" cy="705606"/>
            <a:chOff x="5440680" y="4343400"/>
            <a:chExt cx="3200400" cy="705606"/>
          </a:xfrm>
        </p:grpSpPr>
        <p:grpSp>
          <p:nvGrpSpPr>
            <p:cNvPr id="43" name="Group 145"/>
            <p:cNvGrpSpPr/>
            <p:nvPr/>
          </p:nvGrpSpPr>
          <p:grpSpPr>
            <a:xfrm>
              <a:off x="5440680" y="4343400"/>
              <a:ext cx="3200400" cy="156966"/>
              <a:chOff x="2468880" y="985266"/>
              <a:chExt cx="3200400" cy="156966"/>
            </a:xfrm>
          </p:grpSpPr>
          <p:grpSp>
            <p:nvGrpSpPr>
              <p:cNvPr id="44" name="Group 26"/>
              <p:cNvGrpSpPr/>
              <p:nvPr/>
            </p:nvGrpSpPr>
            <p:grpSpPr>
              <a:xfrm>
                <a:off x="2468880" y="985266"/>
                <a:ext cx="3200400" cy="137160"/>
                <a:chOff x="2468880" y="1143000"/>
                <a:chExt cx="3200400" cy="137160"/>
              </a:xfrm>
            </p:grpSpPr>
            <p:grpSp>
              <p:nvGrpSpPr>
                <p:cNvPr id="45" name="Group 25"/>
                <p:cNvGrpSpPr/>
                <p:nvPr/>
              </p:nvGrpSpPr>
              <p:grpSpPr>
                <a:xfrm>
                  <a:off x="2560320" y="1143000"/>
                  <a:ext cx="137160" cy="137160"/>
                  <a:chOff x="1828800" y="914400"/>
                  <a:chExt cx="137160" cy="137160"/>
                </a:xfrm>
              </p:grpSpPr>
              <p:sp>
                <p:nvSpPr>
                  <p:cNvPr id="195" name="Rectangle 19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Rectangle 19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6" name="Group 23"/>
              <p:cNvGrpSpPr/>
              <p:nvPr/>
            </p:nvGrpSpPr>
            <p:grpSpPr>
              <a:xfrm>
                <a:off x="2468880" y="985266"/>
                <a:ext cx="3200400" cy="156966"/>
                <a:chOff x="2468880" y="731520"/>
                <a:chExt cx="3200400" cy="156966"/>
              </a:xfrm>
            </p:grpSpPr>
            <p:sp>
              <p:nvSpPr>
                <p:cNvPr id="188" name="Rectangle 18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9" name="Rectangle 18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Girl.</a:t>
                  </a:r>
                  <a:endParaRPr lang="en-US" sz="600" dirty="0">
                    <a:solidFill>
                      <a:schemeClr val="tx1"/>
                    </a:solidFill>
                    <a:latin typeface="Arial" pitchFamily="34" charset="0"/>
                    <a:cs typeface="Arial" pitchFamily="34" charset="0"/>
                  </a:endParaRPr>
                </a:p>
              </p:txBody>
            </p:sp>
          </p:grpSp>
        </p:grpSp>
        <p:grpSp>
          <p:nvGrpSpPr>
            <p:cNvPr id="47" name="Group 145"/>
            <p:cNvGrpSpPr/>
            <p:nvPr/>
          </p:nvGrpSpPr>
          <p:grpSpPr>
            <a:xfrm>
              <a:off x="5440680" y="4526280"/>
              <a:ext cx="3200400" cy="156966"/>
              <a:chOff x="2468880" y="985266"/>
              <a:chExt cx="3200400" cy="156966"/>
            </a:xfrm>
          </p:grpSpPr>
          <p:grpSp>
            <p:nvGrpSpPr>
              <p:cNvPr id="48" name="Group 26"/>
              <p:cNvGrpSpPr/>
              <p:nvPr/>
            </p:nvGrpSpPr>
            <p:grpSpPr>
              <a:xfrm>
                <a:off x="2468880" y="985266"/>
                <a:ext cx="3200400" cy="137160"/>
                <a:chOff x="2468880" y="1143000"/>
                <a:chExt cx="3200400" cy="137160"/>
              </a:xfrm>
            </p:grpSpPr>
            <p:grpSp>
              <p:nvGrpSpPr>
                <p:cNvPr id="49" name="Group 25"/>
                <p:cNvGrpSpPr/>
                <p:nvPr/>
              </p:nvGrpSpPr>
              <p:grpSpPr>
                <a:xfrm>
                  <a:off x="2560320" y="1143000"/>
                  <a:ext cx="137160" cy="137160"/>
                  <a:chOff x="1828800" y="914400"/>
                  <a:chExt cx="137160" cy="137160"/>
                </a:xfrm>
              </p:grpSpPr>
              <p:sp>
                <p:nvSpPr>
                  <p:cNvPr id="183" name="Rectangle 1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Rectangle 1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0" name="Group 23"/>
              <p:cNvGrpSpPr/>
              <p:nvPr/>
            </p:nvGrpSpPr>
            <p:grpSpPr>
              <a:xfrm>
                <a:off x="2468880" y="985266"/>
                <a:ext cx="3200400" cy="156966"/>
                <a:chOff x="2468880" y="731520"/>
                <a:chExt cx="3200400" cy="156966"/>
              </a:xfrm>
            </p:grpSpPr>
            <p:sp>
              <p:nvSpPr>
                <p:cNvPr id="179" name="Rectangle 1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0" name="Rectangle 1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I’m looking through you.</a:t>
                  </a:r>
                  <a:endParaRPr lang="en-US" sz="600" dirty="0">
                    <a:solidFill>
                      <a:schemeClr val="tx1"/>
                    </a:solidFill>
                    <a:latin typeface="Arial" pitchFamily="34" charset="0"/>
                    <a:cs typeface="Arial" pitchFamily="34" charset="0"/>
                  </a:endParaRPr>
                </a:p>
              </p:txBody>
            </p:sp>
          </p:grpSp>
        </p:grpSp>
        <p:grpSp>
          <p:nvGrpSpPr>
            <p:cNvPr id="51" name="Group 145"/>
            <p:cNvGrpSpPr/>
            <p:nvPr/>
          </p:nvGrpSpPr>
          <p:grpSpPr>
            <a:xfrm>
              <a:off x="5440680" y="4709160"/>
              <a:ext cx="3200400" cy="156966"/>
              <a:chOff x="2468880" y="985266"/>
              <a:chExt cx="3200400" cy="156966"/>
            </a:xfrm>
          </p:grpSpPr>
          <p:grpSp>
            <p:nvGrpSpPr>
              <p:cNvPr id="52" name="Group 26"/>
              <p:cNvGrpSpPr/>
              <p:nvPr/>
            </p:nvGrpSpPr>
            <p:grpSpPr>
              <a:xfrm>
                <a:off x="2468880" y="985266"/>
                <a:ext cx="3200400" cy="137160"/>
                <a:chOff x="2468880" y="1143000"/>
                <a:chExt cx="3200400" cy="137160"/>
              </a:xfrm>
            </p:grpSpPr>
            <p:grpSp>
              <p:nvGrpSpPr>
                <p:cNvPr id="53" name="Group 25"/>
                <p:cNvGrpSpPr/>
                <p:nvPr/>
              </p:nvGrpSpPr>
              <p:grpSpPr>
                <a:xfrm>
                  <a:off x="2560320" y="1143000"/>
                  <a:ext cx="137160" cy="137160"/>
                  <a:chOff x="1828800" y="914400"/>
                  <a:chExt cx="137160" cy="137160"/>
                </a:xfrm>
              </p:grpSpPr>
              <p:sp>
                <p:nvSpPr>
                  <p:cNvPr id="283" name="Rectangle 2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2" name="Rectangle 2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4" name="Group 23"/>
              <p:cNvGrpSpPr/>
              <p:nvPr/>
            </p:nvGrpSpPr>
            <p:grpSpPr>
              <a:xfrm>
                <a:off x="2468880" y="985266"/>
                <a:ext cx="3200400" cy="156966"/>
                <a:chOff x="2468880" y="731520"/>
                <a:chExt cx="3200400" cy="156966"/>
              </a:xfrm>
            </p:grpSpPr>
            <p:sp>
              <p:nvSpPr>
                <p:cNvPr id="279" name="Rectangle 2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80" name="Rectangle 2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In my life.</a:t>
                  </a:r>
                  <a:endParaRPr lang="en-US" sz="600" dirty="0">
                    <a:solidFill>
                      <a:schemeClr val="tx1"/>
                    </a:solidFill>
                    <a:latin typeface="Arial" pitchFamily="34" charset="0"/>
                    <a:cs typeface="Arial" pitchFamily="34" charset="0"/>
                  </a:endParaRPr>
                </a:p>
              </p:txBody>
            </p:sp>
          </p:grpSp>
        </p:grpSp>
        <p:grpSp>
          <p:nvGrpSpPr>
            <p:cNvPr id="55" name="Group 145"/>
            <p:cNvGrpSpPr/>
            <p:nvPr/>
          </p:nvGrpSpPr>
          <p:grpSpPr>
            <a:xfrm>
              <a:off x="5440680" y="4892040"/>
              <a:ext cx="3200400" cy="156966"/>
              <a:chOff x="2468880" y="985266"/>
              <a:chExt cx="3200400" cy="156966"/>
            </a:xfrm>
          </p:grpSpPr>
          <p:grpSp>
            <p:nvGrpSpPr>
              <p:cNvPr id="57" name="Group 26"/>
              <p:cNvGrpSpPr/>
              <p:nvPr/>
            </p:nvGrpSpPr>
            <p:grpSpPr>
              <a:xfrm>
                <a:off x="2468880" y="985266"/>
                <a:ext cx="3200400" cy="137160"/>
                <a:chOff x="2468880" y="1143000"/>
                <a:chExt cx="3200400" cy="137160"/>
              </a:xfrm>
            </p:grpSpPr>
            <p:grpSp>
              <p:nvGrpSpPr>
                <p:cNvPr id="58" name="Group 25"/>
                <p:cNvGrpSpPr/>
                <p:nvPr/>
              </p:nvGrpSpPr>
              <p:grpSpPr>
                <a:xfrm>
                  <a:off x="2560320" y="1143000"/>
                  <a:ext cx="137160" cy="137160"/>
                  <a:chOff x="1828800" y="914400"/>
                  <a:chExt cx="137160" cy="137160"/>
                </a:xfrm>
              </p:grpSpPr>
              <p:sp>
                <p:nvSpPr>
                  <p:cNvPr id="275" name="Rectangle 27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4" name="Rectangle 27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9" name="Group 23"/>
              <p:cNvGrpSpPr/>
              <p:nvPr/>
            </p:nvGrpSpPr>
            <p:grpSpPr>
              <a:xfrm>
                <a:off x="2468880" y="985266"/>
                <a:ext cx="3200400" cy="156966"/>
                <a:chOff x="2468880" y="731520"/>
                <a:chExt cx="3200400" cy="156966"/>
              </a:xfrm>
            </p:grpSpPr>
            <p:sp>
              <p:nvSpPr>
                <p:cNvPr id="271" name="Rectangle 27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2" name="Rectangle 27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Wait.</a:t>
                  </a:r>
                  <a:endParaRPr lang="en-US" sz="600" dirty="0">
                    <a:solidFill>
                      <a:schemeClr val="tx1"/>
                    </a:solidFill>
                    <a:latin typeface="Arial" pitchFamily="34" charset="0"/>
                    <a:cs typeface="Arial" pitchFamily="34" charset="0"/>
                  </a:endParaRPr>
                </a:p>
              </p:txBody>
            </p:sp>
          </p:grpSp>
        </p:grpSp>
      </p:grpSp>
      <p:grpSp>
        <p:nvGrpSpPr>
          <p:cNvPr id="60" name="Group 145"/>
          <p:cNvGrpSpPr/>
          <p:nvPr/>
        </p:nvGrpSpPr>
        <p:grpSpPr>
          <a:xfrm>
            <a:off x="5440680" y="5166360"/>
            <a:ext cx="3200400" cy="156966"/>
            <a:chOff x="2468880" y="985266"/>
            <a:chExt cx="3200400" cy="156966"/>
          </a:xfrm>
        </p:grpSpPr>
        <p:grpSp>
          <p:nvGrpSpPr>
            <p:cNvPr id="61" name="Group 26"/>
            <p:cNvGrpSpPr/>
            <p:nvPr/>
          </p:nvGrpSpPr>
          <p:grpSpPr>
            <a:xfrm>
              <a:off x="2468880" y="985266"/>
              <a:ext cx="3200400" cy="137160"/>
              <a:chOff x="2468880" y="1143000"/>
              <a:chExt cx="3200400" cy="137160"/>
            </a:xfrm>
          </p:grpSpPr>
          <p:grpSp>
            <p:nvGrpSpPr>
              <p:cNvPr id="62" name="Group 25"/>
              <p:cNvGrpSpPr/>
              <p:nvPr/>
            </p:nvGrpSpPr>
            <p:grpSpPr>
              <a:xfrm>
                <a:off x="2560320" y="1143000"/>
                <a:ext cx="137160" cy="137160"/>
                <a:chOff x="1828800" y="914400"/>
                <a:chExt cx="137160" cy="137160"/>
              </a:xfrm>
            </p:grpSpPr>
            <p:sp>
              <p:nvSpPr>
                <p:cNvPr id="267" name="Rectangle 26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Rectangle 26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3" name="Group 23"/>
            <p:cNvGrpSpPr/>
            <p:nvPr/>
          </p:nvGrpSpPr>
          <p:grpSpPr>
            <a:xfrm>
              <a:off x="2468880" y="985266"/>
              <a:ext cx="3200400" cy="156966"/>
              <a:chOff x="2468880" y="731520"/>
              <a:chExt cx="3200400" cy="156966"/>
            </a:xfrm>
          </p:grpSpPr>
          <p:sp>
            <p:nvSpPr>
              <p:cNvPr id="263" name="Rectangle 262"/>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64" name="Rectangle 26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If I needed someone. (George Harrison)</a:t>
                </a:r>
                <a:endParaRPr lang="en-US" sz="600" dirty="0">
                  <a:solidFill>
                    <a:schemeClr val="tx1"/>
                  </a:solidFill>
                  <a:latin typeface="Arial" pitchFamily="34" charset="0"/>
                  <a:cs typeface="Arial" pitchFamily="34" charset="0"/>
                </a:endParaRPr>
              </a:p>
            </p:txBody>
          </p:sp>
        </p:grpSp>
      </p:grpSp>
      <p:grpSp>
        <p:nvGrpSpPr>
          <p:cNvPr id="257" name="Group 145"/>
          <p:cNvGrpSpPr/>
          <p:nvPr/>
        </p:nvGrpSpPr>
        <p:grpSpPr>
          <a:xfrm>
            <a:off x="5440680" y="5349240"/>
            <a:ext cx="3200400" cy="156966"/>
            <a:chOff x="2468880" y="985266"/>
            <a:chExt cx="3200400" cy="156966"/>
          </a:xfrm>
        </p:grpSpPr>
        <p:grpSp>
          <p:nvGrpSpPr>
            <p:cNvPr id="261" name="Group 26"/>
            <p:cNvGrpSpPr/>
            <p:nvPr/>
          </p:nvGrpSpPr>
          <p:grpSpPr>
            <a:xfrm>
              <a:off x="2468880" y="985266"/>
              <a:ext cx="3200400" cy="137160"/>
              <a:chOff x="2468880" y="1143000"/>
              <a:chExt cx="3200400" cy="137160"/>
            </a:xfrm>
          </p:grpSpPr>
          <p:grpSp>
            <p:nvGrpSpPr>
              <p:cNvPr id="262" name="Group 25"/>
              <p:cNvGrpSpPr/>
              <p:nvPr/>
            </p:nvGrpSpPr>
            <p:grpSpPr>
              <a:xfrm>
                <a:off x="2560320" y="1143000"/>
                <a:ext cx="137160" cy="137160"/>
                <a:chOff x="1828800" y="914400"/>
                <a:chExt cx="137160" cy="137160"/>
              </a:xfrm>
            </p:grpSpPr>
            <p:sp>
              <p:nvSpPr>
                <p:cNvPr id="259" name="Rectangle 25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Rectangle 25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5" name="Group 23"/>
            <p:cNvGrpSpPr/>
            <p:nvPr/>
          </p:nvGrpSpPr>
          <p:grpSpPr>
            <a:xfrm>
              <a:off x="2468880" y="985266"/>
              <a:ext cx="3200400" cy="156966"/>
              <a:chOff x="2468880" y="731520"/>
              <a:chExt cx="3200400" cy="156966"/>
            </a:xfrm>
          </p:grpSpPr>
          <p:sp>
            <p:nvSpPr>
              <p:cNvPr id="255" name="Rectangle 25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6" name="Rectangle 25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Run for your life.</a:t>
                </a:r>
                <a:endParaRPr lang="en-US" sz="600" dirty="0">
                  <a:solidFill>
                    <a:schemeClr val="tx1"/>
                  </a:solidFill>
                  <a:latin typeface="Arial" pitchFamily="34" charset="0"/>
                  <a:cs typeface="Arial" pitchFamily="34" charset="0"/>
                </a:endParaRPr>
              </a:p>
            </p:txBody>
          </p:sp>
        </p:grpSp>
      </p:grpSp>
      <p:grpSp>
        <p:nvGrpSpPr>
          <p:cNvPr id="284" name="Group 166"/>
          <p:cNvGrpSpPr/>
          <p:nvPr/>
        </p:nvGrpSpPr>
        <p:grpSpPr>
          <a:xfrm>
            <a:off x="320040" y="2377440"/>
            <a:ext cx="4754880" cy="137160"/>
            <a:chOff x="2468880" y="985266"/>
            <a:chExt cx="4754880" cy="137160"/>
          </a:xfrm>
        </p:grpSpPr>
        <p:grpSp>
          <p:nvGrpSpPr>
            <p:cNvPr id="286" name="Group 26"/>
            <p:cNvGrpSpPr/>
            <p:nvPr/>
          </p:nvGrpSpPr>
          <p:grpSpPr>
            <a:xfrm>
              <a:off x="2468880" y="985266"/>
              <a:ext cx="4206240" cy="137160"/>
              <a:chOff x="2468880" y="1143000"/>
              <a:chExt cx="4206240" cy="137160"/>
            </a:xfrm>
          </p:grpSpPr>
          <p:grpSp>
            <p:nvGrpSpPr>
              <p:cNvPr id="287" name="Group 25"/>
              <p:cNvGrpSpPr/>
              <p:nvPr/>
            </p:nvGrpSpPr>
            <p:grpSpPr>
              <a:xfrm>
                <a:off x="2560320" y="1143000"/>
                <a:ext cx="137160" cy="137160"/>
                <a:chOff x="1828800" y="914400"/>
                <a:chExt cx="137160" cy="137160"/>
              </a:xfrm>
            </p:grpSpPr>
            <p:sp>
              <p:nvSpPr>
                <p:cNvPr id="294" name="Rectangle 29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Rectangle 29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88" name="Group 23"/>
            <p:cNvGrpSpPr/>
            <p:nvPr/>
          </p:nvGrpSpPr>
          <p:grpSpPr>
            <a:xfrm>
              <a:off x="2468880" y="985266"/>
              <a:ext cx="4754880" cy="137160"/>
              <a:chOff x="2468880" y="731520"/>
              <a:chExt cx="4754880" cy="137160"/>
            </a:xfrm>
          </p:grpSpPr>
          <p:sp>
            <p:nvSpPr>
              <p:cNvPr id="290" name="Rectangle 28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91" name="Rectangle 29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grpSp>
        <p:nvGrpSpPr>
          <p:cNvPr id="289" name="Group 166"/>
          <p:cNvGrpSpPr/>
          <p:nvPr/>
        </p:nvGrpSpPr>
        <p:grpSpPr>
          <a:xfrm>
            <a:off x="320040" y="2194560"/>
            <a:ext cx="4754880" cy="137160"/>
            <a:chOff x="2468880" y="985266"/>
            <a:chExt cx="4754880" cy="137160"/>
          </a:xfrm>
        </p:grpSpPr>
        <p:grpSp>
          <p:nvGrpSpPr>
            <p:cNvPr id="292" name="Group 26"/>
            <p:cNvGrpSpPr/>
            <p:nvPr/>
          </p:nvGrpSpPr>
          <p:grpSpPr>
            <a:xfrm>
              <a:off x="2468880" y="985266"/>
              <a:ext cx="4206240" cy="137160"/>
              <a:chOff x="2468880" y="1143000"/>
              <a:chExt cx="4206240" cy="137160"/>
            </a:xfrm>
          </p:grpSpPr>
          <p:grpSp>
            <p:nvGrpSpPr>
              <p:cNvPr id="296" name="Group 25"/>
              <p:cNvGrpSpPr/>
              <p:nvPr/>
            </p:nvGrpSpPr>
            <p:grpSpPr>
              <a:xfrm>
                <a:off x="2560320" y="1143000"/>
                <a:ext cx="137160" cy="137160"/>
                <a:chOff x="1828800" y="914400"/>
                <a:chExt cx="137160" cy="137160"/>
              </a:xfrm>
            </p:grpSpPr>
            <p:sp>
              <p:nvSpPr>
                <p:cNvPr id="306" name="Rectangle 30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Rectangle 304"/>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97" name="Group 23"/>
            <p:cNvGrpSpPr/>
            <p:nvPr/>
          </p:nvGrpSpPr>
          <p:grpSpPr>
            <a:xfrm>
              <a:off x="2468880" y="985266"/>
              <a:ext cx="4754880" cy="137160"/>
              <a:chOff x="2468880" y="731520"/>
              <a:chExt cx="4754880" cy="137160"/>
            </a:xfrm>
          </p:grpSpPr>
          <p:sp>
            <p:nvSpPr>
              <p:cNvPr id="299" name="Rectangle 29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01" name="Rectangle 30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315" name="Group 314"/>
          <p:cNvGrpSpPr/>
          <p:nvPr/>
        </p:nvGrpSpPr>
        <p:grpSpPr>
          <a:xfrm>
            <a:off x="320040" y="5669280"/>
            <a:ext cx="4754880" cy="320040"/>
            <a:chOff x="274320" y="1371600"/>
            <a:chExt cx="4754880" cy="320040"/>
          </a:xfrm>
        </p:grpSpPr>
        <p:sp>
          <p:nvSpPr>
            <p:cNvPr id="316" name="Rectangle 315"/>
            <p:cNvSpPr/>
            <p:nvPr/>
          </p:nvSpPr>
          <p:spPr>
            <a:xfrm>
              <a:off x="274320" y="137160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317" name="Rectangle 316"/>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The </a:t>
              </a:r>
              <a:r>
                <a:rPr lang="en-US" sz="600" b="1" dirty="0" err="1" smtClean="0">
                  <a:solidFill>
                    <a:srgbClr val="E46C0A"/>
                  </a:solidFill>
                  <a:latin typeface="Arial" pitchFamily="34" charset="0"/>
                  <a:cs typeface="Arial" pitchFamily="34" charset="0"/>
                </a:rPr>
                <a:t>Beales</a:t>
              </a:r>
              <a:r>
                <a:rPr lang="en-US" sz="600" b="1" dirty="0" smtClean="0">
                  <a:solidFill>
                    <a:srgbClr val="E46C0A"/>
                  </a:solidFill>
                  <a:latin typeface="Arial" pitchFamily="34" charset="0"/>
                  <a:cs typeface="Arial" pitchFamily="34" charset="0"/>
                </a:rPr>
                <a:t>’ 1965 </a:t>
              </a:r>
              <a:r>
                <a:rPr lang="en-US" sz="600" b="1" dirty="0" smtClean="0">
                  <a:solidFill>
                    <a:schemeClr val="tx1"/>
                  </a:solidFill>
                  <a:latin typeface="Arial" pitchFamily="34" charset="0"/>
                  <a:cs typeface="Arial" pitchFamily="34" charset="0"/>
                </a:rPr>
                <a:t>performances… </a:t>
              </a:r>
              <a:r>
                <a:rPr lang="en-US" sz="600" b="1" dirty="0" smtClean="0">
                  <a:solidFill>
                    <a:schemeClr val="accent1"/>
                  </a:solidFill>
                  <a:latin typeface="Arial" pitchFamily="34" charset="0"/>
                  <a:cs typeface="Arial" pitchFamily="34" charset="0"/>
                </a:rPr>
                <a:t>[MULTIPLE WORKS SELECTED]</a:t>
              </a:r>
              <a:endParaRPr lang="en-US" sz="600" b="1" dirty="0" smtClean="0">
                <a:solidFill>
                  <a:schemeClr val="accent1"/>
                </a:solidFill>
                <a:latin typeface="Arial" pitchFamily="34" charset="0"/>
                <a:cs typeface="Arial" pitchFamily="34" charset="0"/>
              </a:endParaRPr>
            </a:p>
          </p:txBody>
        </p:sp>
        <p:sp>
          <p:nvSpPr>
            <p:cNvPr id="318" name="Rectangle 317"/>
            <p:cNvSpPr/>
            <p:nvPr/>
          </p:nvSpPr>
          <p:spPr>
            <a:xfrm>
              <a:off x="274320" y="146304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19" name="Rectangle 318"/>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nvGrpSpPr>
            <p:cNvPr id="320" name="Group 72"/>
            <p:cNvGrpSpPr/>
            <p:nvPr/>
          </p:nvGrpSpPr>
          <p:grpSpPr>
            <a:xfrm>
              <a:off x="365760" y="1463040"/>
              <a:ext cx="238777" cy="165223"/>
              <a:chOff x="548640" y="1828800"/>
              <a:chExt cx="238777" cy="165223"/>
            </a:xfrm>
          </p:grpSpPr>
          <p:sp>
            <p:nvSpPr>
              <p:cNvPr id="321" name="Right Arrow 320"/>
              <p:cNvSpPr/>
              <p:nvPr/>
            </p:nvSpPr>
            <p:spPr>
              <a:xfrm>
                <a:off x="548640" y="1828800"/>
                <a:ext cx="182880" cy="137160"/>
              </a:xfrm>
              <a:prstGeom prst="rightArrow">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ight Arrow 321"/>
              <p:cNvSpPr/>
              <p:nvPr/>
            </p:nvSpPr>
            <p:spPr>
              <a:xfrm>
                <a:off x="604537" y="1856863"/>
                <a:ext cx="182880" cy="137160"/>
              </a:xfrm>
              <a:prstGeom prst="rightArrow">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00490"/>
              <a:ext cx="8595360" cy="333950"/>
              <a:chOff x="274320" y="397570"/>
              <a:chExt cx="8595360" cy="333950"/>
            </a:xfrm>
          </p:grpSpPr>
          <p:sp>
            <p:nvSpPr>
              <p:cNvPr id="27" name="Rectangle 26"/>
              <p:cNvSpPr/>
              <p:nvPr/>
            </p:nvSpPr>
            <p:spPr>
              <a:xfrm>
                <a:off x="2286000" y="39757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8" name="Group 18"/>
          <p:cNvGrpSpPr>
            <a:grpSpLocks/>
          </p:cNvGrpSpPr>
          <p:nvPr/>
        </p:nvGrpSpPr>
        <p:grpSpPr bwMode="auto">
          <a:xfrm>
            <a:off x="5303520" y="914400"/>
            <a:ext cx="3473450" cy="776287"/>
            <a:chOff x="2834640" y="274320"/>
            <a:chExt cx="3474720" cy="777240"/>
          </a:xfrm>
        </p:grpSpPr>
        <p:grpSp>
          <p:nvGrpSpPr>
            <p:cNvPr id="9" name="Group 46"/>
            <p:cNvGrpSpPr>
              <a:grpSpLocks/>
            </p:cNvGrpSpPr>
            <p:nvPr/>
          </p:nvGrpSpPr>
          <p:grpSpPr bwMode="auto">
            <a:xfrm>
              <a:off x="3109378" y="274320"/>
              <a:ext cx="2925244" cy="136692"/>
              <a:chOff x="3109378" y="2743200"/>
              <a:chExt cx="2925244" cy="136692"/>
            </a:xfrm>
          </p:grpSpPr>
          <p:sp>
            <p:nvSpPr>
              <p:cNvPr id="149"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50"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51"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36" name="TextBox 135"/>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0" name="Group 20"/>
            <p:cNvGrpSpPr>
              <a:grpSpLocks/>
            </p:cNvGrpSpPr>
            <p:nvPr/>
          </p:nvGrpSpPr>
          <p:grpSpPr bwMode="auto">
            <a:xfrm>
              <a:off x="2834640" y="868774"/>
              <a:ext cx="3474720" cy="136692"/>
              <a:chOff x="2560321" y="2472784"/>
              <a:chExt cx="4206240" cy="136692"/>
            </a:xfrm>
          </p:grpSpPr>
          <p:sp>
            <p:nvSpPr>
              <p:cNvPr id="14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48"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1" name="Group 19"/>
            <p:cNvGrpSpPr>
              <a:grpSpLocks/>
            </p:cNvGrpSpPr>
            <p:nvPr/>
          </p:nvGrpSpPr>
          <p:grpSpPr bwMode="auto">
            <a:xfrm>
              <a:off x="2880695" y="503200"/>
              <a:ext cx="3382612" cy="319478"/>
              <a:chOff x="2743535" y="2841587"/>
              <a:chExt cx="3382612" cy="319478"/>
            </a:xfrm>
          </p:grpSpPr>
          <p:sp>
            <p:nvSpPr>
              <p:cNvPr id="139" name="TextBox 138"/>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2" name="Group 18"/>
              <p:cNvGrpSpPr>
                <a:grpSpLocks/>
              </p:cNvGrpSpPr>
              <p:nvPr/>
            </p:nvGrpSpPr>
            <p:grpSpPr bwMode="auto">
              <a:xfrm>
                <a:off x="2743535" y="2841587"/>
                <a:ext cx="3382612" cy="319478"/>
                <a:chOff x="2880695" y="2834920"/>
                <a:chExt cx="3382612" cy="319478"/>
              </a:xfrm>
            </p:grpSpPr>
            <p:grpSp>
              <p:nvGrpSpPr>
                <p:cNvPr id="13" name="Group 14"/>
                <p:cNvGrpSpPr>
                  <a:grpSpLocks/>
                </p:cNvGrpSpPr>
                <p:nvPr/>
              </p:nvGrpSpPr>
              <p:grpSpPr bwMode="auto">
                <a:xfrm>
                  <a:off x="2880695" y="2834920"/>
                  <a:ext cx="3382612" cy="136692"/>
                  <a:chOff x="3155015" y="2834920"/>
                  <a:chExt cx="3382612" cy="136692"/>
                </a:xfrm>
              </p:grpSpPr>
              <p:sp>
                <p:nvSpPr>
                  <p:cNvPr id="145" name="TextBox 14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46" name="TextBox 145"/>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4" name="Group 15"/>
                <p:cNvGrpSpPr>
                  <a:grpSpLocks/>
                </p:cNvGrpSpPr>
                <p:nvPr/>
              </p:nvGrpSpPr>
              <p:grpSpPr bwMode="auto">
                <a:xfrm>
                  <a:off x="2880695" y="3017706"/>
                  <a:ext cx="3382612" cy="136692"/>
                  <a:chOff x="3155015" y="2834826"/>
                  <a:chExt cx="3382612" cy="136692"/>
                </a:xfrm>
              </p:grpSpPr>
              <p:sp>
                <p:nvSpPr>
                  <p:cNvPr id="143" name="TextBox 142"/>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44" name="TextBox 14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6" name="Group 233"/>
          <p:cNvGrpSpPr/>
          <p:nvPr/>
        </p:nvGrpSpPr>
        <p:grpSpPr>
          <a:xfrm>
            <a:off x="5303520" y="1828800"/>
            <a:ext cx="3474720" cy="4389120"/>
            <a:chOff x="2743200" y="274320"/>
            <a:chExt cx="3474720" cy="4389120"/>
          </a:xfrm>
        </p:grpSpPr>
        <p:sp>
          <p:nvSpPr>
            <p:cNvPr id="235" name="Rectangle 13"/>
            <p:cNvSpPr/>
            <p:nvPr/>
          </p:nvSpPr>
          <p:spPr>
            <a:xfrm>
              <a:off x="2743200" y="274320"/>
              <a:ext cx="3474720" cy="43891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7" name="Group 15"/>
            <p:cNvGrpSpPr/>
            <p:nvPr/>
          </p:nvGrpSpPr>
          <p:grpSpPr>
            <a:xfrm>
              <a:off x="2788920" y="320040"/>
              <a:ext cx="3383280" cy="184785"/>
              <a:chOff x="2560320" y="960120"/>
              <a:chExt cx="5160937" cy="184785"/>
            </a:xfrm>
          </p:grpSpPr>
          <p:sp>
            <p:nvSpPr>
              <p:cNvPr id="237" name="Rectangle 23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238" name="Rectangle 23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8" name="Group 193"/>
          <p:cNvGrpSpPr/>
          <p:nvPr/>
        </p:nvGrpSpPr>
        <p:grpSpPr>
          <a:xfrm>
            <a:off x="5394960" y="2103120"/>
            <a:ext cx="3291840" cy="4023360"/>
            <a:chOff x="4572000" y="1828800"/>
            <a:chExt cx="3291840" cy="4023360"/>
          </a:xfrm>
        </p:grpSpPr>
        <p:sp>
          <p:nvSpPr>
            <p:cNvPr id="93" name="Rectangle 92"/>
            <p:cNvSpPr/>
            <p:nvPr/>
          </p:nvSpPr>
          <p:spPr>
            <a:xfrm>
              <a:off x="4572000" y="1828800"/>
              <a:ext cx="3291840" cy="402336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19" name="Group 53"/>
            <p:cNvGrpSpPr/>
            <p:nvPr/>
          </p:nvGrpSpPr>
          <p:grpSpPr>
            <a:xfrm>
              <a:off x="4617720" y="1874520"/>
              <a:ext cx="3200400" cy="274320"/>
              <a:chOff x="1828800" y="1828800"/>
              <a:chExt cx="3200400" cy="274320"/>
            </a:xfrm>
          </p:grpSpPr>
          <p:sp>
            <p:nvSpPr>
              <p:cNvPr id="99" name="Rectangle 98"/>
              <p:cNvSpPr/>
              <p:nvPr/>
            </p:nvSpPr>
            <p:spPr>
              <a:xfrm>
                <a:off x="1828800" y="1828800"/>
                <a:ext cx="274320"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00" name="Rectangle 99"/>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England (1965).</a:t>
                </a:r>
              </a:p>
            </p:txBody>
          </p:sp>
        </p:grpSp>
        <p:sp>
          <p:nvSpPr>
            <p:cNvPr id="95" name="Rectangle 94"/>
            <p:cNvSpPr/>
            <p:nvPr/>
          </p:nvSpPr>
          <p:spPr>
            <a:xfrm>
              <a:off x="4617720" y="562356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0" name="Group 10"/>
            <p:cNvGrpSpPr/>
            <p:nvPr/>
          </p:nvGrpSpPr>
          <p:grpSpPr>
            <a:xfrm>
              <a:off x="4572000" y="2194560"/>
              <a:ext cx="3291840" cy="137160"/>
              <a:chOff x="5349240" y="2194560"/>
              <a:chExt cx="3291840" cy="137160"/>
            </a:xfrm>
          </p:grpSpPr>
          <p:sp>
            <p:nvSpPr>
              <p:cNvPr id="97" name="Rectangle 96"/>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98" name="Rectangle 97"/>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a:t>
                </a:r>
                <a:r>
                  <a:rPr lang="en-US" sz="600" dirty="0" smtClean="0">
                    <a:solidFill>
                      <a:schemeClr val="bg1">
                        <a:lumMod val="50000"/>
                      </a:schemeClr>
                    </a:solidFill>
                    <a:latin typeface="Arial" pitchFamily="34" charset="0"/>
                    <a:cs typeface="Arial" pitchFamily="34" charset="0"/>
                  </a:rPr>
                  <a:t>content</a:t>
                </a:r>
                <a:r>
                  <a:rPr lang="en-US" sz="600" dirty="0" smtClean="0">
                    <a:solidFill>
                      <a:srgbClr val="003CB4"/>
                    </a:solidFill>
                    <a:latin typeface="Arial" pitchFamily="34" charset="0"/>
                    <a:cs typeface="Arial" pitchFamily="34" charset="0"/>
                  </a:rPr>
                  <a:t>  ::  everything</a:t>
                </a:r>
              </a:p>
            </p:txBody>
          </p:sp>
        </p:grpSp>
      </p:grpSp>
      <p:grpSp>
        <p:nvGrpSpPr>
          <p:cNvPr id="21" name="Group 145"/>
          <p:cNvGrpSpPr/>
          <p:nvPr/>
        </p:nvGrpSpPr>
        <p:grpSpPr>
          <a:xfrm>
            <a:off x="5440680" y="2743200"/>
            <a:ext cx="3200400" cy="156966"/>
            <a:chOff x="2468880" y="985266"/>
            <a:chExt cx="3200400" cy="156966"/>
          </a:xfrm>
        </p:grpSpPr>
        <p:grpSp>
          <p:nvGrpSpPr>
            <p:cNvPr id="22" name="Group 26"/>
            <p:cNvGrpSpPr/>
            <p:nvPr/>
          </p:nvGrpSpPr>
          <p:grpSpPr>
            <a:xfrm>
              <a:off x="2468880" y="985266"/>
              <a:ext cx="3200400" cy="137160"/>
              <a:chOff x="2468880" y="1143000"/>
              <a:chExt cx="3200400" cy="137160"/>
            </a:xfrm>
          </p:grpSpPr>
          <p:grpSp>
            <p:nvGrpSpPr>
              <p:cNvPr id="23" name="Group 25"/>
              <p:cNvGrpSpPr/>
              <p:nvPr/>
            </p:nvGrpSpPr>
            <p:grpSpPr>
              <a:xfrm>
                <a:off x="2560320" y="1143000"/>
                <a:ext cx="137160" cy="137160"/>
                <a:chOff x="1828800" y="914400"/>
                <a:chExt cx="137160" cy="137160"/>
              </a:xfrm>
            </p:grpSpPr>
            <p:sp>
              <p:nvSpPr>
                <p:cNvPr id="161" name="Rectangle 16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Rectangle 15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 name="Group 23"/>
            <p:cNvGrpSpPr/>
            <p:nvPr/>
          </p:nvGrpSpPr>
          <p:grpSpPr>
            <a:xfrm>
              <a:off x="2468880" y="985266"/>
              <a:ext cx="3200400" cy="156966"/>
              <a:chOff x="2468880" y="731520"/>
              <a:chExt cx="3200400" cy="156966"/>
            </a:xfrm>
          </p:grpSpPr>
          <p:sp>
            <p:nvSpPr>
              <p:cNvPr id="154" name="Rectangle 15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55" name="Rectangle 15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Drive my car.</a:t>
                </a:r>
                <a:endParaRPr lang="en-US" sz="600" dirty="0">
                  <a:solidFill>
                    <a:schemeClr val="tx1"/>
                  </a:solidFill>
                  <a:latin typeface="Arial" pitchFamily="34" charset="0"/>
                  <a:cs typeface="Arial" pitchFamily="34" charset="0"/>
                </a:endParaRPr>
              </a:p>
            </p:txBody>
          </p:sp>
        </p:grpSp>
      </p:grpSp>
      <p:sp>
        <p:nvSpPr>
          <p:cNvPr id="298" name="Rectangle 297"/>
          <p:cNvSpPr/>
          <p:nvPr/>
        </p:nvSpPr>
        <p:spPr>
          <a:xfrm>
            <a:off x="5440680" y="2926080"/>
            <a:ext cx="3200400" cy="41148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31" name="Group 296"/>
          <p:cNvGrpSpPr/>
          <p:nvPr/>
        </p:nvGrpSpPr>
        <p:grpSpPr>
          <a:xfrm>
            <a:off x="5440680" y="2971800"/>
            <a:ext cx="3200400" cy="339846"/>
            <a:chOff x="5440680" y="2971800"/>
            <a:chExt cx="3200400" cy="339846"/>
          </a:xfrm>
        </p:grpSpPr>
        <p:grpSp>
          <p:nvGrpSpPr>
            <p:cNvPr id="224" name="Group 145"/>
            <p:cNvGrpSpPr/>
            <p:nvPr/>
          </p:nvGrpSpPr>
          <p:grpSpPr>
            <a:xfrm>
              <a:off x="5440680" y="2971800"/>
              <a:ext cx="3200400" cy="156966"/>
              <a:chOff x="2468880" y="985266"/>
              <a:chExt cx="3200400" cy="156966"/>
            </a:xfrm>
          </p:grpSpPr>
          <p:grpSp>
            <p:nvGrpSpPr>
              <p:cNvPr id="225" name="Group 26"/>
              <p:cNvGrpSpPr/>
              <p:nvPr/>
            </p:nvGrpSpPr>
            <p:grpSpPr>
              <a:xfrm>
                <a:off x="2468880" y="985266"/>
                <a:ext cx="3200400" cy="137160"/>
                <a:chOff x="2468880" y="1143000"/>
                <a:chExt cx="3200400" cy="137160"/>
              </a:xfrm>
            </p:grpSpPr>
            <p:grpSp>
              <p:nvGrpSpPr>
                <p:cNvPr id="226" name="Group 25"/>
                <p:cNvGrpSpPr/>
                <p:nvPr/>
              </p:nvGrpSpPr>
              <p:grpSpPr>
                <a:xfrm>
                  <a:off x="2560320" y="1143000"/>
                  <a:ext cx="137160" cy="137160"/>
                  <a:chOff x="1828800" y="914400"/>
                  <a:chExt cx="137160" cy="137160"/>
                </a:xfrm>
              </p:grpSpPr>
              <p:sp>
                <p:nvSpPr>
                  <p:cNvPr id="141" name="Rectangle 14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Rectangle 13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27" name="Group 23"/>
              <p:cNvGrpSpPr/>
              <p:nvPr/>
            </p:nvGrpSpPr>
            <p:grpSpPr>
              <a:xfrm>
                <a:off x="2468880" y="985266"/>
                <a:ext cx="3200400" cy="156966"/>
                <a:chOff x="2468880" y="731520"/>
                <a:chExt cx="3200400" cy="156966"/>
              </a:xfrm>
            </p:grpSpPr>
            <p:sp>
              <p:nvSpPr>
                <p:cNvPr id="135" name="Rectangle 13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37" name="Rectangle 13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err="1" smtClean="0">
                      <a:solidFill>
                        <a:schemeClr val="tx1"/>
                      </a:solidFill>
                      <a:latin typeface="Arial" pitchFamily="34" charset="0"/>
                      <a:cs typeface="Arial" pitchFamily="34" charset="0"/>
                    </a:rPr>
                    <a:t>Norweigian</a:t>
                  </a:r>
                  <a:r>
                    <a:rPr lang="en-US" sz="600" dirty="0" smtClean="0">
                      <a:solidFill>
                        <a:schemeClr val="tx1"/>
                      </a:solidFill>
                      <a:latin typeface="Arial" pitchFamily="34" charset="0"/>
                      <a:cs typeface="Arial" pitchFamily="34" charset="0"/>
                    </a:rPr>
                    <a:t> wood (This bird has flown).</a:t>
                  </a:r>
                  <a:endParaRPr lang="en-US" sz="600" dirty="0">
                    <a:solidFill>
                      <a:schemeClr val="tx1"/>
                    </a:solidFill>
                    <a:latin typeface="Arial" pitchFamily="34" charset="0"/>
                    <a:cs typeface="Arial" pitchFamily="34" charset="0"/>
                  </a:endParaRPr>
                </a:p>
              </p:txBody>
            </p:sp>
          </p:grpSp>
        </p:grpSp>
        <p:grpSp>
          <p:nvGrpSpPr>
            <p:cNvPr id="228" name="Group 145"/>
            <p:cNvGrpSpPr/>
            <p:nvPr/>
          </p:nvGrpSpPr>
          <p:grpSpPr>
            <a:xfrm>
              <a:off x="5440680" y="3154680"/>
              <a:ext cx="3200400" cy="156966"/>
              <a:chOff x="2468880" y="985266"/>
              <a:chExt cx="3200400" cy="156966"/>
            </a:xfrm>
          </p:grpSpPr>
          <p:grpSp>
            <p:nvGrpSpPr>
              <p:cNvPr id="229" name="Group 26"/>
              <p:cNvGrpSpPr/>
              <p:nvPr/>
            </p:nvGrpSpPr>
            <p:grpSpPr>
              <a:xfrm>
                <a:off x="2468880" y="985266"/>
                <a:ext cx="3200400" cy="137160"/>
                <a:chOff x="2468880" y="1143000"/>
                <a:chExt cx="3200400" cy="137160"/>
              </a:xfrm>
            </p:grpSpPr>
            <p:grpSp>
              <p:nvGrpSpPr>
                <p:cNvPr id="230" name="Group 25"/>
                <p:cNvGrpSpPr/>
                <p:nvPr/>
              </p:nvGrpSpPr>
              <p:grpSpPr>
                <a:xfrm>
                  <a:off x="2560320" y="1143000"/>
                  <a:ext cx="137160" cy="137160"/>
                  <a:chOff x="1828800" y="914400"/>
                  <a:chExt cx="137160" cy="137160"/>
                </a:xfrm>
              </p:grpSpPr>
              <p:sp>
                <p:nvSpPr>
                  <p:cNvPr id="131" name="Rectangle 13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31" name="Group 23"/>
              <p:cNvGrpSpPr/>
              <p:nvPr/>
            </p:nvGrpSpPr>
            <p:grpSpPr>
              <a:xfrm>
                <a:off x="2468880" y="985266"/>
                <a:ext cx="3200400" cy="156966"/>
                <a:chOff x="2468880" y="731520"/>
                <a:chExt cx="3200400" cy="156966"/>
              </a:xfrm>
            </p:grpSpPr>
            <p:sp>
              <p:nvSpPr>
                <p:cNvPr id="126" name="Rectangle 12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27" name="Rectangle 12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won’t see me.</a:t>
                  </a:r>
                  <a:endParaRPr lang="en-US" sz="600" dirty="0">
                    <a:solidFill>
                      <a:schemeClr val="tx1"/>
                    </a:solidFill>
                    <a:latin typeface="Arial" pitchFamily="34" charset="0"/>
                    <a:cs typeface="Arial" pitchFamily="34" charset="0"/>
                  </a:endParaRPr>
                </a:p>
              </p:txBody>
            </p:sp>
          </p:grpSp>
        </p:grpSp>
      </p:grpSp>
      <p:grpSp>
        <p:nvGrpSpPr>
          <p:cNvPr id="232" name="Group 145"/>
          <p:cNvGrpSpPr/>
          <p:nvPr/>
        </p:nvGrpSpPr>
        <p:grpSpPr>
          <a:xfrm>
            <a:off x="5440680" y="3383280"/>
            <a:ext cx="3200400" cy="156966"/>
            <a:chOff x="2468880" y="985266"/>
            <a:chExt cx="3200400" cy="156966"/>
          </a:xfrm>
        </p:grpSpPr>
        <p:grpSp>
          <p:nvGrpSpPr>
            <p:cNvPr id="239" name="Group 26"/>
            <p:cNvGrpSpPr/>
            <p:nvPr/>
          </p:nvGrpSpPr>
          <p:grpSpPr>
            <a:xfrm>
              <a:off x="2468880" y="985266"/>
              <a:ext cx="3200400" cy="137160"/>
              <a:chOff x="2468880" y="1143000"/>
              <a:chExt cx="3200400" cy="137160"/>
            </a:xfrm>
          </p:grpSpPr>
          <p:grpSp>
            <p:nvGrpSpPr>
              <p:cNvPr id="240" name="Group 25"/>
              <p:cNvGrpSpPr/>
              <p:nvPr/>
            </p:nvGrpSpPr>
            <p:grpSpPr>
              <a:xfrm>
                <a:off x="2560320" y="1143000"/>
                <a:ext cx="137160" cy="137160"/>
                <a:chOff x="1828800" y="914400"/>
                <a:chExt cx="137160" cy="137160"/>
              </a:xfrm>
            </p:grpSpPr>
            <p:sp>
              <p:nvSpPr>
                <p:cNvPr id="118" name="Rectangle 11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ectangle 11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1" name="Group 23"/>
            <p:cNvGrpSpPr/>
            <p:nvPr/>
          </p:nvGrpSpPr>
          <p:grpSpPr>
            <a:xfrm>
              <a:off x="2468880" y="985266"/>
              <a:ext cx="3200400" cy="156966"/>
              <a:chOff x="2468880" y="731520"/>
              <a:chExt cx="3200400" cy="156966"/>
            </a:xfrm>
          </p:grpSpPr>
          <p:sp>
            <p:nvSpPr>
              <p:cNvPr id="114" name="Rectangle 11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15" name="Rectangle 11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Nowhere man.</a:t>
                </a:r>
                <a:endParaRPr lang="en-US" sz="600" dirty="0">
                  <a:solidFill>
                    <a:schemeClr val="tx1"/>
                  </a:solidFill>
                  <a:latin typeface="Arial" pitchFamily="34" charset="0"/>
                  <a:cs typeface="Arial" pitchFamily="34" charset="0"/>
                </a:endParaRPr>
              </a:p>
            </p:txBody>
          </p:sp>
        </p:grpSp>
      </p:grpSp>
      <p:sp>
        <p:nvSpPr>
          <p:cNvPr id="303" name="Rectangle 302"/>
          <p:cNvSpPr/>
          <p:nvPr/>
        </p:nvSpPr>
        <p:spPr>
          <a:xfrm>
            <a:off x="5440680" y="3566160"/>
            <a:ext cx="3200400" cy="59436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242" name="Group 299"/>
          <p:cNvGrpSpPr/>
          <p:nvPr/>
        </p:nvGrpSpPr>
        <p:grpSpPr>
          <a:xfrm>
            <a:off x="5440680" y="3611880"/>
            <a:ext cx="3200400" cy="522726"/>
            <a:chOff x="5440680" y="3611880"/>
            <a:chExt cx="3200400" cy="522726"/>
          </a:xfrm>
        </p:grpSpPr>
        <p:grpSp>
          <p:nvGrpSpPr>
            <p:cNvPr id="243" name="Group 145"/>
            <p:cNvGrpSpPr/>
            <p:nvPr/>
          </p:nvGrpSpPr>
          <p:grpSpPr>
            <a:xfrm>
              <a:off x="5440680" y="3611880"/>
              <a:ext cx="3200400" cy="156966"/>
              <a:chOff x="2468880" y="985266"/>
              <a:chExt cx="3200400" cy="156966"/>
            </a:xfrm>
          </p:grpSpPr>
          <p:grpSp>
            <p:nvGrpSpPr>
              <p:cNvPr id="244" name="Group 26"/>
              <p:cNvGrpSpPr/>
              <p:nvPr/>
            </p:nvGrpSpPr>
            <p:grpSpPr>
              <a:xfrm>
                <a:off x="2468880" y="985266"/>
                <a:ext cx="3200400" cy="137160"/>
                <a:chOff x="2468880" y="1143000"/>
                <a:chExt cx="3200400" cy="137160"/>
              </a:xfrm>
            </p:grpSpPr>
            <p:grpSp>
              <p:nvGrpSpPr>
                <p:cNvPr id="245" name="Group 25"/>
                <p:cNvGrpSpPr/>
                <p:nvPr/>
              </p:nvGrpSpPr>
              <p:grpSpPr>
                <a:xfrm>
                  <a:off x="2560320" y="1143000"/>
                  <a:ext cx="137160" cy="137160"/>
                  <a:chOff x="1828800" y="914400"/>
                  <a:chExt cx="137160" cy="137160"/>
                </a:xfrm>
              </p:grpSpPr>
              <p:sp>
                <p:nvSpPr>
                  <p:cNvPr id="110" name="Rectangle 10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10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6" name="Group 23"/>
              <p:cNvGrpSpPr/>
              <p:nvPr/>
            </p:nvGrpSpPr>
            <p:grpSpPr>
              <a:xfrm>
                <a:off x="2468880" y="985266"/>
                <a:ext cx="3200400" cy="156966"/>
                <a:chOff x="2468880" y="731520"/>
                <a:chExt cx="3200400" cy="156966"/>
              </a:xfrm>
            </p:grpSpPr>
            <p:sp>
              <p:nvSpPr>
                <p:cNvPr id="106" name="Rectangle 10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07" name="Rectangle 10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Think for yourself. (George Harrison)</a:t>
                  </a:r>
                  <a:endParaRPr lang="en-US" sz="600" dirty="0">
                    <a:solidFill>
                      <a:schemeClr val="tx1"/>
                    </a:solidFill>
                    <a:latin typeface="Arial" pitchFamily="34" charset="0"/>
                    <a:cs typeface="Arial" pitchFamily="34" charset="0"/>
                  </a:endParaRPr>
                </a:p>
              </p:txBody>
            </p:sp>
          </p:grpSp>
        </p:grpSp>
        <p:grpSp>
          <p:nvGrpSpPr>
            <p:cNvPr id="247" name="Group 145"/>
            <p:cNvGrpSpPr/>
            <p:nvPr/>
          </p:nvGrpSpPr>
          <p:grpSpPr>
            <a:xfrm>
              <a:off x="5440680" y="3794760"/>
              <a:ext cx="3200400" cy="156966"/>
              <a:chOff x="2468880" y="985266"/>
              <a:chExt cx="3200400" cy="156966"/>
            </a:xfrm>
          </p:grpSpPr>
          <p:grpSp>
            <p:nvGrpSpPr>
              <p:cNvPr id="248" name="Group 26"/>
              <p:cNvGrpSpPr/>
              <p:nvPr/>
            </p:nvGrpSpPr>
            <p:grpSpPr>
              <a:xfrm>
                <a:off x="2468880" y="985266"/>
                <a:ext cx="3200400" cy="137160"/>
                <a:chOff x="2468880" y="1143000"/>
                <a:chExt cx="3200400" cy="137160"/>
              </a:xfrm>
            </p:grpSpPr>
            <p:grpSp>
              <p:nvGrpSpPr>
                <p:cNvPr id="249" name="Group 25"/>
                <p:cNvGrpSpPr/>
                <p:nvPr/>
              </p:nvGrpSpPr>
              <p:grpSpPr>
                <a:xfrm>
                  <a:off x="2560320" y="1143000"/>
                  <a:ext cx="137160" cy="137160"/>
                  <a:chOff x="1828800" y="914400"/>
                  <a:chExt cx="137160" cy="137160"/>
                </a:xfrm>
              </p:grpSpPr>
              <p:sp>
                <p:nvSpPr>
                  <p:cNvPr id="234" name="Rectangle 23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0" name="Group 23"/>
              <p:cNvGrpSpPr/>
              <p:nvPr/>
            </p:nvGrpSpPr>
            <p:grpSpPr>
              <a:xfrm>
                <a:off x="2468880" y="985266"/>
                <a:ext cx="3200400" cy="156966"/>
                <a:chOff x="2468880" y="731520"/>
                <a:chExt cx="3200400" cy="156966"/>
              </a:xfrm>
            </p:grpSpPr>
            <p:sp>
              <p:nvSpPr>
                <p:cNvPr id="217" name="Rectangle 21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20" name="Rectangle 21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word.</a:t>
                  </a:r>
                  <a:endParaRPr lang="en-US" sz="600" dirty="0">
                    <a:solidFill>
                      <a:schemeClr val="tx1"/>
                    </a:solidFill>
                    <a:latin typeface="Arial" pitchFamily="34" charset="0"/>
                    <a:cs typeface="Arial" pitchFamily="34" charset="0"/>
                  </a:endParaRPr>
                </a:p>
              </p:txBody>
            </p:sp>
          </p:grpSp>
        </p:grpSp>
        <p:grpSp>
          <p:nvGrpSpPr>
            <p:cNvPr id="251" name="Group 145"/>
            <p:cNvGrpSpPr/>
            <p:nvPr/>
          </p:nvGrpSpPr>
          <p:grpSpPr>
            <a:xfrm>
              <a:off x="5440680" y="3977640"/>
              <a:ext cx="3200400" cy="156966"/>
              <a:chOff x="2468880" y="985266"/>
              <a:chExt cx="3200400" cy="156966"/>
            </a:xfrm>
          </p:grpSpPr>
          <p:grpSp>
            <p:nvGrpSpPr>
              <p:cNvPr id="252" name="Group 26"/>
              <p:cNvGrpSpPr/>
              <p:nvPr/>
            </p:nvGrpSpPr>
            <p:grpSpPr>
              <a:xfrm>
                <a:off x="2468880" y="985266"/>
                <a:ext cx="3200400" cy="137160"/>
                <a:chOff x="2468880" y="1143000"/>
                <a:chExt cx="3200400" cy="137160"/>
              </a:xfrm>
            </p:grpSpPr>
            <p:grpSp>
              <p:nvGrpSpPr>
                <p:cNvPr id="253" name="Group 25"/>
                <p:cNvGrpSpPr/>
                <p:nvPr/>
              </p:nvGrpSpPr>
              <p:grpSpPr>
                <a:xfrm>
                  <a:off x="2560320" y="1143000"/>
                  <a:ext cx="137160" cy="137160"/>
                  <a:chOff x="1828800" y="914400"/>
                  <a:chExt cx="137160" cy="137160"/>
                </a:xfrm>
              </p:grpSpPr>
              <p:sp>
                <p:nvSpPr>
                  <p:cNvPr id="213" name="Rectangle 21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Rectangle 21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4" name="Group 23"/>
              <p:cNvGrpSpPr/>
              <p:nvPr/>
            </p:nvGrpSpPr>
            <p:grpSpPr>
              <a:xfrm>
                <a:off x="2468880" y="985266"/>
                <a:ext cx="3200400" cy="156966"/>
                <a:chOff x="2468880" y="731520"/>
                <a:chExt cx="3200400" cy="156966"/>
              </a:xfrm>
            </p:grpSpPr>
            <p:sp>
              <p:nvSpPr>
                <p:cNvPr id="209" name="Rectangle 20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10" name="Rectangle 20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Michelle.</a:t>
                  </a:r>
                  <a:endParaRPr lang="en-US" sz="600" dirty="0">
                    <a:solidFill>
                      <a:schemeClr val="tx1"/>
                    </a:solidFill>
                    <a:latin typeface="Arial" pitchFamily="34" charset="0"/>
                    <a:cs typeface="Arial" pitchFamily="34" charset="0"/>
                  </a:endParaRPr>
                </a:p>
              </p:txBody>
            </p:sp>
          </p:grpSp>
        </p:grpSp>
      </p:grpSp>
      <p:grpSp>
        <p:nvGrpSpPr>
          <p:cNvPr id="32" name="Group 145"/>
          <p:cNvGrpSpPr/>
          <p:nvPr/>
        </p:nvGrpSpPr>
        <p:grpSpPr>
          <a:xfrm>
            <a:off x="5440680" y="4206240"/>
            <a:ext cx="3200400" cy="156966"/>
            <a:chOff x="2468880" y="985266"/>
            <a:chExt cx="3200400" cy="156966"/>
          </a:xfrm>
        </p:grpSpPr>
        <p:grpSp>
          <p:nvGrpSpPr>
            <p:cNvPr id="33" name="Group 26"/>
            <p:cNvGrpSpPr/>
            <p:nvPr/>
          </p:nvGrpSpPr>
          <p:grpSpPr>
            <a:xfrm>
              <a:off x="2468880" y="985266"/>
              <a:ext cx="3200400" cy="137160"/>
              <a:chOff x="2468880" y="1143000"/>
              <a:chExt cx="3200400" cy="137160"/>
            </a:xfrm>
          </p:grpSpPr>
          <p:grpSp>
            <p:nvGrpSpPr>
              <p:cNvPr id="34" name="Group 25"/>
              <p:cNvGrpSpPr/>
              <p:nvPr/>
            </p:nvGrpSpPr>
            <p:grpSpPr>
              <a:xfrm>
                <a:off x="2560320" y="1143000"/>
                <a:ext cx="137160" cy="137160"/>
                <a:chOff x="1828800" y="914400"/>
                <a:chExt cx="137160" cy="137160"/>
              </a:xfrm>
            </p:grpSpPr>
            <p:sp>
              <p:nvSpPr>
                <p:cNvPr id="205" name="Rectangle 20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Rectangle 20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5" name="Group 23"/>
            <p:cNvGrpSpPr/>
            <p:nvPr/>
          </p:nvGrpSpPr>
          <p:grpSpPr>
            <a:xfrm>
              <a:off x="2468880" y="985266"/>
              <a:ext cx="3200400" cy="156966"/>
              <a:chOff x="2468880" y="731520"/>
              <a:chExt cx="3200400" cy="156966"/>
            </a:xfrm>
          </p:grpSpPr>
          <p:sp>
            <p:nvSpPr>
              <p:cNvPr id="199" name="Rectangle 19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00" name="Rectangle 19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What goes on. (Lennon/</a:t>
                </a:r>
                <a:r>
                  <a:rPr lang="en-US" sz="600" dirty="0" err="1" smtClean="0">
                    <a:solidFill>
                      <a:schemeClr val="tx1"/>
                    </a:solidFill>
                    <a:latin typeface="Arial" pitchFamily="34" charset="0"/>
                    <a:cs typeface="Arial" pitchFamily="34" charset="0"/>
                  </a:rPr>
                  <a:t>Mcartney</a:t>
                </a:r>
                <a:r>
                  <a:rPr lang="en-US" sz="600" dirty="0" smtClean="0">
                    <a:solidFill>
                      <a:schemeClr val="tx1"/>
                    </a:solidFill>
                    <a:latin typeface="Arial" pitchFamily="34" charset="0"/>
                    <a:cs typeface="Arial" pitchFamily="34" charset="0"/>
                  </a:rPr>
                  <a:t>/Starkey)</a:t>
                </a:r>
                <a:endParaRPr lang="en-US" sz="600" dirty="0">
                  <a:solidFill>
                    <a:schemeClr val="tx1"/>
                  </a:solidFill>
                  <a:latin typeface="Arial" pitchFamily="34" charset="0"/>
                  <a:cs typeface="Arial" pitchFamily="34" charset="0"/>
                </a:endParaRPr>
              </a:p>
            </p:txBody>
          </p:sp>
        </p:grpSp>
      </p:grpSp>
      <p:sp>
        <p:nvSpPr>
          <p:cNvPr id="304" name="Rectangle 303"/>
          <p:cNvSpPr/>
          <p:nvPr/>
        </p:nvSpPr>
        <p:spPr>
          <a:xfrm>
            <a:off x="5440680" y="4389120"/>
            <a:ext cx="3200400" cy="77724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36" name="Group 301"/>
          <p:cNvGrpSpPr/>
          <p:nvPr/>
        </p:nvGrpSpPr>
        <p:grpSpPr>
          <a:xfrm>
            <a:off x="5440680" y="4434840"/>
            <a:ext cx="3200400" cy="705606"/>
            <a:chOff x="5440680" y="4343400"/>
            <a:chExt cx="3200400" cy="705606"/>
          </a:xfrm>
        </p:grpSpPr>
        <p:grpSp>
          <p:nvGrpSpPr>
            <p:cNvPr id="37" name="Group 145"/>
            <p:cNvGrpSpPr/>
            <p:nvPr/>
          </p:nvGrpSpPr>
          <p:grpSpPr>
            <a:xfrm>
              <a:off x="5440680" y="4343400"/>
              <a:ext cx="3200400" cy="156966"/>
              <a:chOff x="2468880" y="985266"/>
              <a:chExt cx="3200400" cy="156966"/>
            </a:xfrm>
          </p:grpSpPr>
          <p:grpSp>
            <p:nvGrpSpPr>
              <p:cNvPr id="38" name="Group 26"/>
              <p:cNvGrpSpPr/>
              <p:nvPr/>
            </p:nvGrpSpPr>
            <p:grpSpPr>
              <a:xfrm>
                <a:off x="2468880" y="985266"/>
                <a:ext cx="3200400" cy="137160"/>
                <a:chOff x="2468880" y="1143000"/>
                <a:chExt cx="3200400" cy="137160"/>
              </a:xfrm>
            </p:grpSpPr>
            <p:grpSp>
              <p:nvGrpSpPr>
                <p:cNvPr id="39" name="Group 25"/>
                <p:cNvGrpSpPr/>
                <p:nvPr/>
              </p:nvGrpSpPr>
              <p:grpSpPr>
                <a:xfrm>
                  <a:off x="2560320" y="1143000"/>
                  <a:ext cx="137160" cy="137160"/>
                  <a:chOff x="1828800" y="914400"/>
                  <a:chExt cx="137160" cy="137160"/>
                </a:xfrm>
              </p:grpSpPr>
              <p:sp>
                <p:nvSpPr>
                  <p:cNvPr id="195" name="Rectangle 19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Rectangle 19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0" name="Group 23"/>
              <p:cNvGrpSpPr/>
              <p:nvPr/>
            </p:nvGrpSpPr>
            <p:grpSpPr>
              <a:xfrm>
                <a:off x="2468880" y="985266"/>
                <a:ext cx="3200400" cy="156966"/>
                <a:chOff x="2468880" y="731520"/>
                <a:chExt cx="3200400" cy="156966"/>
              </a:xfrm>
            </p:grpSpPr>
            <p:sp>
              <p:nvSpPr>
                <p:cNvPr id="188" name="Rectangle 18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9" name="Rectangle 18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Girl.</a:t>
                  </a:r>
                  <a:endParaRPr lang="en-US" sz="600" dirty="0">
                    <a:solidFill>
                      <a:schemeClr val="tx1"/>
                    </a:solidFill>
                    <a:latin typeface="Arial" pitchFamily="34" charset="0"/>
                    <a:cs typeface="Arial" pitchFamily="34" charset="0"/>
                  </a:endParaRPr>
                </a:p>
              </p:txBody>
            </p:sp>
          </p:grpSp>
        </p:grpSp>
        <p:grpSp>
          <p:nvGrpSpPr>
            <p:cNvPr id="41" name="Group 145"/>
            <p:cNvGrpSpPr/>
            <p:nvPr/>
          </p:nvGrpSpPr>
          <p:grpSpPr>
            <a:xfrm>
              <a:off x="5440680" y="4526280"/>
              <a:ext cx="3200400" cy="156966"/>
              <a:chOff x="2468880" y="985266"/>
              <a:chExt cx="3200400" cy="156966"/>
            </a:xfrm>
          </p:grpSpPr>
          <p:grpSp>
            <p:nvGrpSpPr>
              <p:cNvPr id="42" name="Group 26"/>
              <p:cNvGrpSpPr/>
              <p:nvPr/>
            </p:nvGrpSpPr>
            <p:grpSpPr>
              <a:xfrm>
                <a:off x="2468880" y="985266"/>
                <a:ext cx="3200400" cy="137160"/>
                <a:chOff x="2468880" y="1143000"/>
                <a:chExt cx="3200400" cy="137160"/>
              </a:xfrm>
            </p:grpSpPr>
            <p:grpSp>
              <p:nvGrpSpPr>
                <p:cNvPr id="43" name="Group 25"/>
                <p:cNvGrpSpPr/>
                <p:nvPr/>
              </p:nvGrpSpPr>
              <p:grpSpPr>
                <a:xfrm>
                  <a:off x="2560320" y="1143000"/>
                  <a:ext cx="137160" cy="137160"/>
                  <a:chOff x="1828800" y="914400"/>
                  <a:chExt cx="137160" cy="137160"/>
                </a:xfrm>
              </p:grpSpPr>
              <p:sp>
                <p:nvSpPr>
                  <p:cNvPr id="183" name="Rectangle 1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Rectangle 1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4" name="Group 23"/>
              <p:cNvGrpSpPr/>
              <p:nvPr/>
            </p:nvGrpSpPr>
            <p:grpSpPr>
              <a:xfrm>
                <a:off x="2468880" y="985266"/>
                <a:ext cx="3200400" cy="156966"/>
                <a:chOff x="2468880" y="731520"/>
                <a:chExt cx="3200400" cy="156966"/>
              </a:xfrm>
            </p:grpSpPr>
            <p:sp>
              <p:nvSpPr>
                <p:cNvPr id="179" name="Rectangle 1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0" name="Rectangle 1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I’m looking through you.</a:t>
                  </a:r>
                  <a:endParaRPr lang="en-US" sz="600" dirty="0">
                    <a:solidFill>
                      <a:schemeClr val="tx1"/>
                    </a:solidFill>
                    <a:latin typeface="Arial" pitchFamily="34" charset="0"/>
                    <a:cs typeface="Arial" pitchFamily="34" charset="0"/>
                  </a:endParaRPr>
                </a:p>
              </p:txBody>
            </p:sp>
          </p:grpSp>
        </p:grpSp>
        <p:grpSp>
          <p:nvGrpSpPr>
            <p:cNvPr id="45" name="Group 145"/>
            <p:cNvGrpSpPr/>
            <p:nvPr/>
          </p:nvGrpSpPr>
          <p:grpSpPr>
            <a:xfrm>
              <a:off x="5440680" y="4709160"/>
              <a:ext cx="3200400" cy="156966"/>
              <a:chOff x="2468880" y="985266"/>
              <a:chExt cx="3200400" cy="156966"/>
            </a:xfrm>
          </p:grpSpPr>
          <p:grpSp>
            <p:nvGrpSpPr>
              <p:cNvPr id="46" name="Group 26"/>
              <p:cNvGrpSpPr/>
              <p:nvPr/>
            </p:nvGrpSpPr>
            <p:grpSpPr>
              <a:xfrm>
                <a:off x="2468880" y="985266"/>
                <a:ext cx="3200400" cy="137160"/>
                <a:chOff x="2468880" y="1143000"/>
                <a:chExt cx="3200400" cy="137160"/>
              </a:xfrm>
            </p:grpSpPr>
            <p:grpSp>
              <p:nvGrpSpPr>
                <p:cNvPr id="47" name="Group 25"/>
                <p:cNvGrpSpPr/>
                <p:nvPr/>
              </p:nvGrpSpPr>
              <p:grpSpPr>
                <a:xfrm>
                  <a:off x="2560320" y="1143000"/>
                  <a:ext cx="137160" cy="137160"/>
                  <a:chOff x="1828800" y="914400"/>
                  <a:chExt cx="137160" cy="137160"/>
                </a:xfrm>
              </p:grpSpPr>
              <p:sp>
                <p:nvSpPr>
                  <p:cNvPr id="283" name="Rectangle 2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2" name="Rectangle 2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8" name="Group 23"/>
              <p:cNvGrpSpPr/>
              <p:nvPr/>
            </p:nvGrpSpPr>
            <p:grpSpPr>
              <a:xfrm>
                <a:off x="2468880" y="985266"/>
                <a:ext cx="3200400" cy="156966"/>
                <a:chOff x="2468880" y="731520"/>
                <a:chExt cx="3200400" cy="156966"/>
              </a:xfrm>
            </p:grpSpPr>
            <p:sp>
              <p:nvSpPr>
                <p:cNvPr id="279" name="Rectangle 2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80" name="Rectangle 2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In my life.</a:t>
                  </a:r>
                  <a:endParaRPr lang="en-US" sz="600" dirty="0">
                    <a:solidFill>
                      <a:schemeClr val="tx1"/>
                    </a:solidFill>
                    <a:latin typeface="Arial" pitchFamily="34" charset="0"/>
                    <a:cs typeface="Arial" pitchFamily="34" charset="0"/>
                  </a:endParaRPr>
                </a:p>
              </p:txBody>
            </p:sp>
          </p:grpSp>
        </p:grpSp>
        <p:grpSp>
          <p:nvGrpSpPr>
            <p:cNvPr id="49" name="Group 145"/>
            <p:cNvGrpSpPr/>
            <p:nvPr/>
          </p:nvGrpSpPr>
          <p:grpSpPr>
            <a:xfrm>
              <a:off x="5440680" y="4892040"/>
              <a:ext cx="3200400" cy="156966"/>
              <a:chOff x="2468880" y="985266"/>
              <a:chExt cx="3200400" cy="156966"/>
            </a:xfrm>
          </p:grpSpPr>
          <p:grpSp>
            <p:nvGrpSpPr>
              <p:cNvPr id="50" name="Group 26"/>
              <p:cNvGrpSpPr/>
              <p:nvPr/>
            </p:nvGrpSpPr>
            <p:grpSpPr>
              <a:xfrm>
                <a:off x="2468880" y="985266"/>
                <a:ext cx="3200400" cy="137160"/>
                <a:chOff x="2468880" y="1143000"/>
                <a:chExt cx="3200400" cy="137160"/>
              </a:xfrm>
            </p:grpSpPr>
            <p:grpSp>
              <p:nvGrpSpPr>
                <p:cNvPr id="51" name="Group 25"/>
                <p:cNvGrpSpPr/>
                <p:nvPr/>
              </p:nvGrpSpPr>
              <p:grpSpPr>
                <a:xfrm>
                  <a:off x="2560320" y="1143000"/>
                  <a:ext cx="137160" cy="137160"/>
                  <a:chOff x="1828800" y="914400"/>
                  <a:chExt cx="137160" cy="137160"/>
                </a:xfrm>
              </p:grpSpPr>
              <p:sp>
                <p:nvSpPr>
                  <p:cNvPr id="275" name="Rectangle 27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4" name="Rectangle 27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2" name="Group 23"/>
              <p:cNvGrpSpPr/>
              <p:nvPr/>
            </p:nvGrpSpPr>
            <p:grpSpPr>
              <a:xfrm>
                <a:off x="2468880" y="985266"/>
                <a:ext cx="3200400" cy="156966"/>
                <a:chOff x="2468880" y="731520"/>
                <a:chExt cx="3200400" cy="156966"/>
              </a:xfrm>
            </p:grpSpPr>
            <p:sp>
              <p:nvSpPr>
                <p:cNvPr id="271" name="Rectangle 27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2" name="Rectangle 27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Wait.</a:t>
                  </a:r>
                  <a:endParaRPr lang="en-US" sz="600" dirty="0">
                    <a:solidFill>
                      <a:schemeClr val="tx1"/>
                    </a:solidFill>
                    <a:latin typeface="Arial" pitchFamily="34" charset="0"/>
                    <a:cs typeface="Arial" pitchFamily="34" charset="0"/>
                  </a:endParaRPr>
                </a:p>
              </p:txBody>
            </p:sp>
          </p:grpSp>
        </p:grpSp>
      </p:grpSp>
      <p:grpSp>
        <p:nvGrpSpPr>
          <p:cNvPr id="53" name="Group 145"/>
          <p:cNvGrpSpPr/>
          <p:nvPr/>
        </p:nvGrpSpPr>
        <p:grpSpPr>
          <a:xfrm>
            <a:off x="5440680" y="5212080"/>
            <a:ext cx="3200400" cy="156966"/>
            <a:chOff x="2468880" y="985266"/>
            <a:chExt cx="3200400" cy="156966"/>
          </a:xfrm>
        </p:grpSpPr>
        <p:grpSp>
          <p:nvGrpSpPr>
            <p:cNvPr id="54" name="Group 26"/>
            <p:cNvGrpSpPr/>
            <p:nvPr/>
          </p:nvGrpSpPr>
          <p:grpSpPr>
            <a:xfrm>
              <a:off x="2468880" y="985266"/>
              <a:ext cx="3200400" cy="137160"/>
              <a:chOff x="2468880" y="1143000"/>
              <a:chExt cx="3200400" cy="137160"/>
            </a:xfrm>
          </p:grpSpPr>
          <p:grpSp>
            <p:nvGrpSpPr>
              <p:cNvPr id="55" name="Group 25"/>
              <p:cNvGrpSpPr/>
              <p:nvPr/>
            </p:nvGrpSpPr>
            <p:grpSpPr>
              <a:xfrm>
                <a:off x="2560320" y="1143000"/>
                <a:ext cx="137160" cy="137160"/>
                <a:chOff x="1828800" y="914400"/>
                <a:chExt cx="137160" cy="137160"/>
              </a:xfrm>
            </p:grpSpPr>
            <p:sp>
              <p:nvSpPr>
                <p:cNvPr id="267" name="Rectangle 26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Rectangle 26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7" name="Group 23"/>
            <p:cNvGrpSpPr/>
            <p:nvPr/>
          </p:nvGrpSpPr>
          <p:grpSpPr>
            <a:xfrm>
              <a:off x="2468880" y="985266"/>
              <a:ext cx="3200400" cy="156966"/>
              <a:chOff x="2468880" y="731520"/>
              <a:chExt cx="3200400" cy="156966"/>
            </a:xfrm>
          </p:grpSpPr>
          <p:sp>
            <p:nvSpPr>
              <p:cNvPr id="263" name="Rectangle 262"/>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64" name="Rectangle 26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If I needed someone. (George Harrison)</a:t>
                </a:r>
                <a:endParaRPr lang="en-US" sz="600" dirty="0">
                  <a:solidFill>
                    <a:schemeClr val="tx1"/>
                  </a:solidFill>
                  <a:latin typeface="Arial" pitchFamily="34" charset="0"/>
                  <a:cs typeface="Arial" pitchFamily="34" charset="0"/>
                </a:endParaRPr>
              </a:p>
            </p:txBody>
          </p:sp>
        </p:grpSp>
      </p:grpSp>
      <p:sp>
        <p:nvSpPr>
          <p:cNvPr id="216" name="Rectangle 215"/>
          <p:cNvSpPr/>
          <p:nvPr/>
        </p:nvSpPr>
        <p:spPr>
          <a:xfrm>
            <a:off x="5440680" y="5394960"/>
            <a:ext cx="3200400" cy="22860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58" name="Group 145"/>
          <p:cNvGrpSpPr/>
          <p:nvPr/>
        </p:nvGrpSpPr>
        <p:grpSpPr>
          <a:xfrm>
            <a:off x="5440680" y="5440680"/>
            <a:ext cx="3200400" cy="156966"/>
            <a:chOff x="2468880" y="985266"/>
            <a:chExt cx="3200400" cy="156966"/>
          </a:xfrm>
        </p:grpSpPr>
        <p:grpSp>
          <p:nvGrpSpPr>
            <p:cNvPr id="59" name="Group 26"/>
            <p:cNvGrpSpPr/>
            <p:nvPr/>
          </p:nvGrpSpPr>
          <p:grpSpPr>
            <a:xfrm>
              <a:off x="2468880" y="985266"/>
              <a:ext cx="3200400" cy="137160"/>
              <a:chOff x="2468880" y="1143000"/>
              <a:chExt cx="3200400" cy="137160"/>
            </a:xfrm>
          </p:grpSpPr>
          <p:grpSp>
            <p:nvGrpSpPr>
              <p:cNvPr id="60" name="Group 25"/>
              <p:cNvGrpSpPr/>
              <p:nvPr/>
            </p:nvGrpSpPr>
            <p:grpSpPr>
              <a:xfrm>
                <a:off x="2560320" y="1143000"/>
                <a:ext cx="137160" cy="137160"/>
                <a:chOff x="1828800" y="914400"/>
                <a:chExt cx="137160" cy="137160"/>
              </a:xfrm>
            </p:grpSpPr>
            <p:sp>
              <p:nvSpPr>
                <p:cNvPr id="259" name="Rectangle 25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Rectangle 25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1" name="Group 23"/>
            <p:cNvGrpSpPr/>
            <p:nvPr/>
          </p:nvGrpSpPr>
          <p:grpSpPr>
            <a:xfrm>
              <a:off x="2468880" y="985266"/>
              <a:ext cx="3200400" cy="156966"/>
              <a:chOff x="2468880" y="731520"/>
              <a:chExt cx="3200400" cy="156966"/>
            </a:xfrm>
          </p:grpSpPr>
          <p:sp>
            <p:nvSpPr>
              <p:cNvPr id="255" name="Rectangle 25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6" name="Rectangle 25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Run for your life.</a:t>
                </a:r>
                <a:endParaRPr lang="en-US" sz="600" dirty="0">
                  <a:solidFill>
                    <a:schemeClr val="tx1"/>
                  </a:solidFill>
                  <a:latin typeface="Arial" pitchFamily="34" charset="0"/>
                  <a:cs typeface="Arial" pitchFamily="34" charset="0"/>
                </a:endParaRPr>
              </a:p>
            </p:txBody>
          </p:sp>
        </p:grpSp>
      </p:grpSp>
      <p:grpSp>
        <p:nvGrpSpPr>
          <p:cNvPr id="261" name="Group 166"/>
          <p:cNvGrpSpPr/>
          <p:nvPr/>
        </p:nvGrpSpPr>
        <p:grpSpPr>
          <a:xfrm>
            <a:off x="320040" y="2377440"/>
            <a:ext cx="4754880" cy="137160"/>
            <a:chOff x="2468880" y="985266"/>
            <a:chExt cx="4754880" cy="137160"/>
          </a:xfrm>
        </p:grpSpPr>
        <p:grpSp>
          <p:nvGrpSpPr>
            <p:cNvPr id="262" name="Group 26"/>
            <p:cNvGrpSpPr/>
            <p:nvPr/>
          </p:nvGrpSpPr>
          <p:grpSpPr>
            <a:xfrm>
              <a:off x="2468880" y="985266"/>
              <a:ext cx="4206240" cy="137160"/>
              <a:chOff x="2468880" y="1143000"/>
              <a:chExt cx="4206240" cy="137160"/>
            </a:xfrm>
          </p:grpSpPr>
          <p:grpSp>
            <p:nvGrpSpPr>
              <p:cNvPr id="265" name="Group 25"/>
              <p:cNvGrpSpPr/>
              <p:nvPr/>
            </p:nvGrpSpPr>
            <p:grpSpPr>
              <a:xfrm>
                <a:off x="2560320" y="1143000"/>
                <a:ext cx="137160" cy="137160"/>
                <a:chOff x="1828800" y="914400"/>
                <a:chExt cx="137160" cy="137160"/>
              </a:xfrm>
            </p:grpSpPr>
            <p:sp>
              <p:nvSpPr>
                <p:cNvPr id="294" name="Rectangle 29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Rectangle 29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9" name="Group 23"/>
            <p:cNvGrpSpPr/>
            <p:nvPr/>
          </p:nvGrpSpPr>
          <p:grpSpPr>
            <a:xfrm>
              <a:off x="2468880" y="985266"/>
              <a:ext cx="4754880" cy="137160"/>
              <a:chOff x="2468880" y="731520"/>
              <a:chExt cx="4754880" cy="137160"/>
            </a:xfrm>
          </p:grpSpPr>
          <p:sp>
            <p:nvSpPr>
              <p:cNvPr id="290" name="Rectangle 28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91" name="Rectangle 29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grpSp>
        <p:nvGrpSpPr>
          <p:cNvPr id="270" name="Group 166"/>
          <p:cNvGrpSpPr/>
          <p:nvPr/>
        </p:nvGrpSpPr>
        <p:grpSpPr>
          <a:xfrm>
            <a:off x="320040" y="2194560"/>
            <a:ext cx="4754880" cy="137160"/>
            <a:chOff x="2468880" y="985266"/>
            <a:chExt cx="4754880" cy="137160"/>
          </a:xfrm>
        </p:grpSpPr>
        <p:grpSp>
          <p:nvGrpSpPr>
            <p:cNvPr id="273" name="Group 26"/>
            <p:cNvGrpSpPr/>
            <p:nvPr/>
          </p:nvGrpSpPr>
          <p:grpSpPr>
            <a:xfrm>
              <a:off x="2468880" y="985266"/>
              <a:ext cx="4206240" cy="137160"/>
              <a:chOff x="2468880" y="1143000"/>
              <a:chExt cx="4206240" cy="137160"/>
            </a:xfrm>
          </p:grpSpPr>
          <p:grpSp>
            <p:nvGrpSpPr>
              <p:cNvPr id="284" name="Group 25"/>
              <p:cNvGrpSpPr/>
              <p:nvPr/>
            </p:nvGrpSpPr>
            <p:grpSpPr>
              <a:xfrm>
                <a:off x="2560320" y="1143000"/>
                <a:ext cx="137160" cy="137160"/>
                <a:chOff x="1828800" y="914400"/>
                <a:chExt cx="137160" cy="137160"/>
              </a:xfrm>
            </p:grpSpPr>
            <p:sp>
              <p:nvSpPr>
                <p:cNvPr id="306" name="Rectangle 30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Rectangle 304"/>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86" name="Group 23"/>
            <p:cNvGrpSpPr/>
            <p:nvPr/>
          </p:nvGrpSpPr>
          <p:grpSpPr>
            <a:xfrm>
              <a:off x="2468880" y="985266"/>
              <a:ext cx="4754880" cy="137160"/>
              <a:chOff x="2468880" y="731520"/>
              <a:chExt cx="4754880" cy="137160"/>
            </a:xfrm>
          </p:grpSpPr>
          <p:sp>
            <p:nvSpPr>
              <p:cNvPr id="299" name="Rectangle 29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01" name="Rectangle 30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309" name="Group 308"/>
          <p:cNvGrpSpPr/>
          <p:nvPr/>
        </p:nvGrpSpPr>
        <p:grpSpPr>
          <a:xfrm>
            <a:off x="320040" y="5669280"/>
            <a:ext cx="4754880" cy="320040"/>
            <a:chOff x="274320" y="1371600"/>
            <a:chExt cx="4754880" cy="320040"/>
          </a:xfrm>
        </p:grpSpPr>
        <p:sp>
          <p:nvSpPr>
            <p:cNvPr id="310" name="Rectangle 309"/>
            <p:cNvSpPr/>
            <p:nvPr/>
          </p:nvSpPr>
          <p:spPr>
            <a:xfrm>
              <a:off x="274320" y="137160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311" name="Rectangle 310"/>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The </a:t>
              </a:r>
              <a:r>
                <a:rPr lang="en-US" sz="600" b="1" dirty="0" err="1" smtClean="0">
                  <a:solidFill>
                    <a:srgbClr val="E46C0A"/>
                  </a:solidFill>
                  <a:latin typeface="Arial" pitchFamily="34" charset="0"/>
                  <a:cs typeface="Arial" pitchFamily="34" charset="0"/>
                </a:rPr>
                <a:t>Beales</a:t>
              </a:r>
              <a:r>
                <a:rPr lang="en-US" sz="600" b="1" dirty="0" smtClean="0">
                  <a:solidFill>
                    <a:srgbClr val="E46C0A"/>
                  </a:solidFill>
                  <a:latin typeface="Arial" pitchFamily="34" charset="0"/>
                  <a:cs typeface="Arial" pitchFamily="34" charset="0"/>
                </a:rPr>
                <a:t>’ 1965 </a:t>
              </a:r>
              <a:r>
                <a:rPr lang="en-US" sz="600" b="1" dirty="0" smtClean="0">
                  <a:solidFill>
                    <a:schemeClr val="tx1"/>
                  </a:solidFill>
                  <a:latin typeface="Arial" pitchFamily="34" charset="0"/>
                  <a:cs typeface="Arial" pitchFamily="34" charset="0"/>
                </a:rPr>
                <a:t>performances… </a:t>
              </a:r>
              <a:r>
                <a:rPr lang="en-US" sz="600" b="1" dirty="0" smtClean="0">
                  <a:solidFill>
                    <a:schemeClr val="accent1"/>
                  </a:solidFill>
                  <a:latin typeface="Arial" pitchFamily="34" charset="0"/>
                  <a:cs typeface="Arial" pitchFamily="34" charset="0"/>
                </a:rPr>
                <a:t>[MULTIPLE WORKS SELECTED]</a:t>
              </a:r>
              <a:endParaRPr lang="en-US" sz="600" b="1" dirty="0" smtClean="0">
                <a:solidFill>
                  <a:schemeClr val="accent1"/>
                </a:solidFill>
                <a:latin typeface="Arial" pitchFamily="34" charset="0"/>
                <a:cs typeface="Arial" pitchFamily="34" charset="0"/>
              </a:endParaRPr>
            </a:p>
          </p:txBody>
        </p:sp>
        <p:sp>
          <p:nvSpPr>
            <p:cNvPr id="312" name="Rectangle 311"/>
            <p:cNvSpPr/>
            <p:nvPr/>
          </p:nvSpPr>
          <p:spPr>
            <a:xfrm>
              <a:off x="274320" y="146304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13" name="Rectangle 312"/>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nvGrpSpPr>
            <p:cNvPr id="314" name="Group 72"/>
            <p:cNvGrpSpPr/>
            <p:nvPr/>
          </p:nvGrpSpPr>
          <p:grpSpPr>
            <a:xfrm>
              <a:off x="365760" y="1463040"/>
              <a:ext cx="238777" cy="165223"/>
              <a:chOff x="548640" y="1828800"/>
              <a:chExt cx="238777" cy="165223"/>
            </a:xfrm>
          </p:grpSpPr>
          <p:sp>
            <p:nvSpPr>
              <p:cNvPr id="315" name="Right Arrow 314"/>
              <p:cNvSpPr/>
              <p:nvPr/>
            </p:nvSpPr>
            <p:spPr>
              <a:xfrm>
                <a:off x="548640" y="1828800"/>
                <a:ext cx="182880" cy="137160"/>
              </a:xfrm>
              <a:prstGeom prst="rightArrow">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ight Arrow 315"/>
              <p:cNvSpPr/>
              <p:nvPr/>
            </p:nvSpPr>
            <p:spPr>
              <a:xfrm>
                <a:off x="604537" y="1856863"/>
                <a:ext cx="182880" cy="137160"/>
              </a:xfrm>
              <a:prstGeom prst="rightArrow">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00490"/>
              <a:ext cx="8595360" cy="333950"/>
              <a:chOff x="274320" y="397570"/>
              <a:chExt cx="8595360" cy="333950"/>
            </a:xfrm>
          </p:grpSpPr>
          <p:sp>
            <p:nvSpPr>
              <p:cNvPr id="27" name="Rectangle 26"/>
              <p:cNvSpPr/>
              <p:nvPr/>
            </p:nvSpPr>
            <p:spPr>
              <a:xfrm>
                <a:off x="2286000" y="39757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8" name="Group 18"/>
          <p:cNvGrpSpPr>
            <a:grpSpLocks/>
          </p:cNvGrpSpPr>
          <p:nvPr/>
        </p:nvGrpSpPr>
        <p:grpSpPr bwMode="auto">
          <a:xfrm>
            <a:off x="5303520" y="914400"/>
            <a:ext cx="3473450" cy="776287"/>
            <a:chOff x="2834640" y="274320"/>
            <a:chExt cx="3474720" cy="777240"/>
          </a:xfrm>
        </p:grpSpPr>
        <p:grpSp>
          <p:nvGrpSpPr>
            <p:cNvPr id="9" name="Group 46"/>
            <p:cNvGrpSpPr>
              <a:grpSpLocks/>
            </p:cNvGrpSpPr>
            <p:nvPr/>
          </p:nvGrpSpPr>
          <p:grpSpPr bwMode="auto">
            <a:xfrm>
              <a:off x="3109378" y="274320"/>
              <a:ext cx="2925244" cy="136692"/>
              <a:chOff x="3109378" y="2743200"/>
              <a:chExt cx="2925244" cy="136692"/>
            </a:xfrm>
          </p:grpSpPr>
          <p:sp>
            <p:nvSpPr>
              <p:cNvPr id="149"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50"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51"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36" name="TextBox 135"/>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0" name="Group 20"/>
            <p:cNvGrpSpPr>
              <a:grpSpLocks/>
            </p:cNvGrpSpPr>
            <p:nvPr/>
          </p:nvGrpSpPr>
          <p:grpSpPr bwMode="auto">
            <a:xfrm>
              <a:off x="2834640" y="868774"/>
              <a:ext cx="3474720" cy="136692"/>
              <a:chOff x="2560321" y="2472784"/>
              <a:chExt cx="4206240" cy="136692"/>
            </a:xfrm>
          </p:grpSpPr>
          <p:sp>
            <p:nvSpPr>
              <p:cNvPr id="14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48"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1" name="Group 19"/>
            <p:cNvGrpSpPr>
              <a:grpSpLocks/>
            </p:cNvGrpSpPr>
            <p:nvPr/>
          </p:nvGrpSpPr>
          <p:grpSpPr bwMode="auto">
            <a:xfrm>
              <a:off x="2880695" y="503200"/>
              <a:ext cx="3382612" cy="319478"/>
              <a:chOff x="2743535" y="2841587"/>
              <a:chExt cx="3382612" cy="319478"/>
            </a:xfrm>
          </p:grpSpPr>
          <p:sp>
            <p:nvSpPr>
              <p:cNvPr id="139" name="TextBox 138"/>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2" name="Group 18"/>
              <p:cNvGrpSpPr>
                <a:grpSpLocks/>
              </p:cNvGrpSpPr>
              <p:nvPr/>
            </p:nvGrpSpPr>
            <p:grpSpPr bwMode="auto">
              <a:xfrm>
                <a:off x="2743535" y="2841587"/>
                <a:ext cx="3382612" cy="319478"/>
                <a:chOff x="2880695" y="2834920"/>
                <a:chExt cx="3382612" cy="319478"/>
              </a:xfrm>
            </p:grpSpPr>
            <p:grpSp>
              <p:nvGrpSpPr>
                <p:cNvPr id="13" name="Group 14"/>
                <p:cNvGrpSpPr>
                  <a:grpSpLocks/>
                </p:cNvGrpSpPr>
                <p:nvPr/>
              </p:nvGrpSpPr>
              <p:grpSpPr bwMode="auto">
                <a:xfrm>
                  <a:off x="2880695" y="2834920"/>
                  <a:ext cx="3382612" cy="136692"/>
                  <a:chOff x="3155015" y="2834920"/>
                  <a:chExt cx="3382612" cy="136692"/>
                </a:xfrm>
              </p:grpSpPr>
              <p:sp>
                <p:nvSpPr>
                  <p:cNvPr id="145" name="TextBox 14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46" name="TextBox 145"/>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4" name="Group 15"/>
                <p:cNvGrpSpPr>
                  <a:grpSpLocks/>
                </p:cNvGrpSpPr>
                <p:nvPr/>
              </p:nvGrpSpPr>
              <p:grpSpPr bwMode="auto">
                <a:xfrm>
                  <a:off x="2880695" y="3017706"/>
                  <a:ext cx="3382612" cy="136692"/>
                  <a:chOff x="3155015" y="2834826"/>
                  <a:chExt cx="3382612" cy="136692"/>
                </a:xfrm>
              </p:grpSpPr>
              <p:sp>
                <p:nvSpPr>
                  <p:cNvPr id="143" name="TextBox 142"/>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44" name="TextBox 14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6" name="Group 233"/>
          <p:cNvGrpSpPr/>
          <p:nvPr/>
        </p:nvGrpSpPr>
        <p:grpSpPr>
          <a:xfrm>
            <a:off x="5303520" y="1828800"/>
            <a:ext cx="3474720" cy="4389120"/>
            <a:chOff x="2743200" y="274320"/>
            <a:chExt cx="3474720" cy="4389120"/>
          </a:xfrm>
        </p:grpSpPr>
        <p:sp>
          <p:nvSpPr>
            <p:cNvPr id="235" name="Rectangle 13"/>
            <p:cNvSpPr/>
            <p:nvPr/>
          </p:nvSpPr>
          <p:spPr>
            <a:xfrm>
              <a:off x="2743200" y="274320"/>
              <a:ext cx="3474720" cy="43891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7" name="Group 15"/>
            <p:cNvGrpSpPr/>
            <p:nvPr/>
          </p:nvGrpSpPr>
          <p:grpSpPr>
            <a:xfrm>
              <a:off x="2788920" y="320040"/>
              <a:ext cx="3383280" cy="184785"/>
              <a:chOff x="2560320" y="960120"/>
              <a:chExt cx="5160937" cy="184785"/>
            </a:xfrm>
          </p:grpSpPr>
          <p:sp>
            <p:nvSpPr>
              <p:cNvPr id="237" name="Rectangle 23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238" name="Rectangle 23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8" name="Group 193"/>
          <p:cNvGrpSpPr/>
          <p:nvPr/>
        </p:nvGrpSpPr>
        <p:grpSpPr>
          <a:xfrm>
            <a:off x="5394960" y="2103120"/>
            <a:ext cx="3291840" cy="4023360"/>
            <a:chOff x="4572000" y="1828800"/>
            <a:chExt cx="3291840" cy="4023360"/>
          </a:xfrm>
        </p:grpSpPr>
        <p:sp>
          <p:nvSpPr>
            <p:cNvPr id="93" name="Rectangle 92"/>
            <p:cNvSpPr/>
            <p:nvPr/>
          </p:nvSpPr>
          <p:spPr>
            <a:xfrm>
              <a:off x="4572000" y="1828800"/>
              <a:ext cx="3291840" cy="402336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19" name="Group 53"/>
            <p:cNvGrpSpPr/>
            <p:nvPr/>
          </p:nvGrpSpPr>
          <p:grpSpPr>
            <a:xfrm>
              <a:off x="4617720" y="1874520"/>
              <a:ext cx="3200400" cy="274320"/>
              <a:chOff x="1828800" y="1828800"/>
              <a:chExt cx="3200400" cy="274320"/>
            </a:xfrm>
          </p:grpSpPr>
          <p:sp>
            <p:nvSpPr>
              <p:cNvPr id="99" name="Rectangle 98"/>
              <p:cNvSpPr/>
              <p:nvPr/>
            </p:nvSpPr>
            <p:spPr>
              <a:xfrm>
                <a:off x="1828800" y="1828800"/>
                <a:ext cx="274320"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00" name="Rectangle 99"/>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England (1965).</a:t>
                </a:r>
              </a:p>
            </p:txBody>
          </p:sp>
        </p:grpSp>
        <p:sp>
          <p:nvSpPr>
            <p:cNvPr id="95" name="Rectangle 94"/>
            <p:cNvSpPr/>
            <p:nvPr/>
          </p:nvSpPr>
          <p:spPr>
            <a:xfrm>
              <a:off x="4617720" y="562356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0" name="Group 10"/>
            <p:cNvGrpSpPr/>
            <p:nvPr/>
          </p:nvGrpSpPr>
          <p:grpSpPr>
            <a:xfrm>
              <a:off x="4572000" y="2194560"/>
              <a:ext cx="3291840" cy="137160"/>
              <a:chOff x="5349240" y="2194560"/>
              <a:chExt cx="3291840" cy="137160"/>
            </a:xfrm>
          </p:grpSpPr>
          <p:sp>
            <p:nvSpPr>
              <p:cNvPr id="97" name="Rectangle 96"/>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98" name="Rectangle 97"/>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a:t>
                </a:r>
                <a:r>
                  <a:rPr lang="en-US" sz="600" dirty="0" smtClean="0">
                    <a:solidFill>
                      <a:schemeClr val="bg1">
                        <a:lumMod val="50000"/>
                      </a:schemeClr>
                    </a:solidFill>
                    <a:latin typeface="Arial" pitchFamily="34" charset="0"/>
                    <a:cs typeface="Arial" pitchFamily="34" charset="0"/>
                  </a:rPr>
                  <a:t>content</a:t>
                </a:r>
                <a:r>
                  <a:rPr lang="en-US" sz="600" dirty="0" smtClean="0">
                    <a:solidFill>
                      <a:srgbClr val="003CB4"/>
                    </a:solidFill>
                    <a:latin typeface="Arial" pitchFamily="34" charset="0"/>
                    <a:cs typeface="Arial" pitchFamily="34" charset="0"/>
                  </a:rPr>
                  <a:t>  ::  everything</a:t>
                </a:r>
              </a:p>
            </p:txBody>
          </p:sp>
        </p:grpSp>
      </p:grpSp>
      <p:grpSp>
        <p:nvGrpSpPr>
          <p:cNvPr id="21" name="Group 145"/>
          <p:cNvGrpSpPr/>
          <p:nvPr/>
        </p:nvGrpSpPr>
        <p:grpSpPr>
          <a:xfrm>
            <a:off x="5440680" y="2743200"/>
            <a:ext cx="3200400" cy="156966"/>
            <a:chOff x="2468880" y="985266"/>
            <a:chExt cx="3200400" cy="156966"/>
          </a:xfrm>
        </p:grpSpPr>
        <p:grpSp>
          <p:nvGrpSpPr>
            <p:cNvPr id="22" name="Group 26"/>
            <p:cNvGrpSpPr/>
            <p:nvPr/>
          </p:nvGrpSpPr>
          <p:grpSpPr>
            <a:xfrm>
              <a:off x="2468880" y="985266"/>
              <a:ext cx="3200400" cy="137160"/>
              <a:chOff x="2468880" y="1143000"/>
              <a:chExt cx="3200400" cy="137160"/>
            </a:xfrm>
          </p:grpSpPr>
          <p:grpSp>
            <p:nvGrpSpPr>
              <p:cNvPr id="23" name="Group 25"/>
              <p:cNvGrpSpPr/>
              <p:nvPr/>
            </p:nvGrpSpPr>
            <p:grpSpPr>
              <a:xfrm>
                <a:off x="2560320" y="1143000"/>
                <a:ext cx="137160" cy="137160"/>
                <a:chOff x="1828800" y="914400"/>
                <a:chExt cx="137160" cy="137160"/>
              </a:xfrm>
            </p:grpSpPr>
            <p:sp>
              <p:nvSpPr>
                <p:cNvPr id="161" name="Rectangle 16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Rectangle 15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 name="Group 23"/>
            <p:cNvGrpSpPr/>
            <p:nvPr/>
          </p:nvGrpSpPr>
          <p:grpSpPr>
            <a:xfrm>
              <a:off x="2468880" y="985266"/>
              <a:ext cx="3200400" cy="156966"/>
              <a:chOff x="2468880" y="731520"/>
              <a:chExt cx="3200400" cy="156966"/>
            </a:xfrm>
          </p:grpSpPr>
          <p:sp>
            <p:nvSpPr>
              <p:cNvPr id="154" name="Rectangle 15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55" name="Rectangle 15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Drive my car.</a:t>
                </a:r>
                <a:endParaRPr lang="en-US" sz="600" dirty="0">
                  <a:solidFill>
                    <a:schemeClr val="tx1"/>
                  </a:solidFill>
                  <a:latin typeface="Arial" pitchFamily="34" charset="0"/>
                  <a:cs typeface="Arial" pitchFamily="34" charset="0"/>
                </a:endParaRPr>
              </a:p>
            </p:txBody>
          </p:sp>
        </p:grpSp>
      </p:grpSp>
      <p:sp>
        <p:nvSpPr>
          <p:cNvPr id="298" name="Rectangle 297"/>
          <p:cNvSpPr/>
          <p:nvPr/>
        </p:nvSpPr>
        <p:spPr>
          <a:xfrm>
            <a:off x="5440680" y="2926080"/>
            <a:ext cx="3200400" cy="41148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31" name="Group 296"/>
          <p:cNvGrpSpPr/>
          <p:nvPr/>
        </p:nvGrpSpPr>
        <p:grpSpPr>
          <a:xfrm>
            <a:off x="5440680" y="2971800"/>
            <a:ext cx="3200400" cy="339846"/>
            <a:chOff x="5440680" y="2971800"/>
            <a:chExt cx="3200400" cy="339846"/>
          </a:xfrm>
        </p:grpSpPr>
        <p:grpSp>
          <p:nvGrpSpPr>
            <p:cNvPr id="224" name="Group 145"/>
            <p:cNvGrpSpPr/>
            <p:nvPr/>
          </p:nvGrpSpPr>
          <p:grpSpPr>
            <a:xfrm>
              <a:off x="5440680" y="2971800"/>
              <a:ext cx="3200400" cy="156966"/>
              <a:chOff x="2468880" y="985266"/>
              <a:chExt cx="3200400" cy="156966"/>
            </a:xfrm>
          </p:grpSpPr>
          <p:grpSp>
            <p:nvGrpSpPr>
              <p:cNvPr id="225" name="Group 26"/>
              <p:cNvGrpSpPr/>
              <p:nvPr/>
            </p:nvGrpSpPr>
            <p:grpSpPr>
              <a:xfrm>
                <a:off x="2468880" y="985266"/>
                <a:ext cx="3200400" cy="137160"/>
                <a:chOff x="2468880" y="1143000"/>
                <a:chExt cx="3200400" cy="137160"/>
              </a:xfrm>
            </p:grpSpPr>
            <p:grpSp>
              <p:nvGrpSpPr>
                <p:cNvPr id="226" name="Group 25"/>
                <p:cNvGrpSpPr/>
                <p:nvPr/>
              </p:nvGrpSpPr>
              <p:grpSpPr>
                <a:xfrm>
                  <a:off x="2560320" y="1143000"/>
                  <a:ext cx="137160" cy="137160"/>
                  <a:chOff x="1828800" y="914400"/>
                  <a:chExt cx="137160" cy="137160"/>
                </a:xfrm>
              </p:grpSpPr>
              <p:sp>
                <p:nvSpPr>
                  <p:cNvPr id="141" name="Rectangle 14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Rectangle 13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27" name="Group 23"/>
              <p:cNvGrpSpPr/>
              <p:nvPr/>
            </p:nvGrpSpPr>
            <p:grpSpPr>
              <a:xfrm>
                <a:off x="2468880" y="985266"/>
                <a:ext cx="3200400" cy="156966"/>
                <a:chOff x="2468880" y="731520"/>
                <a:chExt cx="3200400" cy="156966"/>
              </a:xfrm>
            </p:grpSpPr>
            <p:sp>
              <p:nvSpPr>
                <p:cNvPr id="135" name="Rectangle 13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37" name="Rectangle 13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err="1" smtClean="0">
                      <a:solidFill>
                        <a:schemeClr val="tx1"/>
                      </a:solidFill>
                      <a:latin typeface="Arial" pitchFamily="34" charset="0"/>
                      <a:cs typeface="Arial" pitchFamily="34" charset="0"/>
                    </a:rPr>
                    <a:t>Norweigian</a:t>
                  </a:r>
                  <a:r>
                    <a:rPr lang="en-US" sz="600" dirty="0" smtClean="0">
                      <a:solidFill>
                        <a:schemeClr val="tx1"/>
                      </a:solidFill>
                      <a:latin typeface="Arial" pitchFamily="34" charset="0"/>
                      <a:cs typeface="Arial" pitchFamily="34" charset="0"/>
                    </a:rPr>
                    <a:t> wood (This bird has flown).</a:t>
                  </a:r>
                  <a:endParaRPr lang="en-US" sz="600" dirty="0">
                    <a:solidFill>
                      <a:schemeClr val="tx1"/>
                    </a:solidFill>
                    <a:latin typeface="Arial" pitchFamily="34" charset="0"/>
                    <a:cs typeface="Arial" pitchFamily="34" charset="0"/>
                  </a:endParaRPr>
                </a:p>
              </p:txBody>
            </p:sp>
          </p:grpSp>
        </p:grpSp>
        <p:grpSp>
          <p:nvGrpSpPr>
            <p:cNvPr id="228" name="Group 145"/>
            <p:cNvGrpSpPr/>
            <p:nvPr/>
          </p:nvGrpSpPr>
          <p:grpSpPr>
            <a:xfrm>
              <a:off x="5440680" y="3154680"/>
              <a:ext cx="3200400" cy="156966"/>
              <a:chOff x="2468880" y="985266"/>
              <a:chExt cx="3200400" cy="156966"/>
            </a:xfrm>
          </p:grpSpPr>
          <p:grpSp>
            <p:nvGrpSpPr>
              <p:cNvPr id="229" name="Group 26"/>
              <p:cNvGrpSpPr/>
              <p:nvPr/>
            </p:nvGrpSpPr>
            <p:grpSpPr>
              <a:xfrm>
                <a:off x="2468880" y="985266"/>
                <a:ext cx="3200400" cy="137160"/>
                <a:chOff x="2468880" y="1143000"/>
                <a:chExt cx="3200400" cy="137160"/>
              </a:xfrm>
            </p:grpSpPr>
            <p:grpSp>
              <p:nvGrpSpPr>
                <p:cNvPr id="230" name="Group 25"/>
                <p:cNvGrpSpPr/>
                <p:nvPr/>
              </p:nvGrpSpPr>
              <p:grpSpPr>
                <a:xfrm>
                  <a:off x="2560320" y="1143000"/>
                  <a:ext cx="137160" cy="137160"/>
                  <a:chOff x="1828800" y="914400"/>
                  <a:chExt cx="137160" cy="137160"/>
                </a:xfrm>
              </p:grpSpPr>
              <p:sp>
                <p:nvSpPr>
                  <p:cNvPr id="131" name="Rectangle 13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31" name="Group 23"/>
              <p:cNvGrpSpPr/>
              <p:nvPr/>
            </p:nvGrpSpPr>
            <p:grpSpPr>
              <a:xfrm>
                <a:off x="2468880" y="985266"/>
                <a:ext cx="3200400" cy="156966"/>
                <a:chOff x="2468880" y="731520"/>
                <a:chExt cx="3200400" cy="156966"/>
              </a:xfrm>
            </p:grpSpPr>
            <p:sp>
              <p:nvSpPr>
                <p:cNvPr id="126" name="Rectangle 12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27" name="Rectangle 12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won’t see me.</a:t>
                  </a:r>
                  <a:endParaRPr lang="en-US" sz="600" dirty="0">
                    <a:solidFill>
                      <a:schemeClr val="tx1"/>
                    </a:solidFill>
                    <a:latin typeface="Arial" pitchFamily="34" charset="0"/>
                    <a:cs typeface="Arial" pitchFamily="34" charset="0"/>
                  </a:endParaRPr>
                </a:p>
              </p:txBody>
            </p:sp>
          </p:grpSp>
        </p:grpSp>
      </p:grpSp>
      <p:grpSp>
        <p:nvGrpSpPr>
          <p:cNvPr id="232" name="Group 145"/>
          <p:cNvGrpSpPr/>
          <p:nvPr/>
        </p:nvGrpSpPr>
        <p:grpSpPr>
          <a:xfrm>
            <a:off x="5440680" y="3383280"/>
            <a:ext cx="3200400" cy="156966"/>
            <a:chOff x="2468880" y="985266"/>
            <a:chExt cx="3200400" cy="156966"/>
          </a:xfrm>
        </p:grpSpPr>
        <p:grpSp>
          <p:nvGrpSpPr>
            <p:cNvPr id="239" name="Group 26"/>
            <p:cNvGrpSpPr/>
            <p:nvPr/>
          </p:nvGrpSpPr>
          <p:grpSpPr>
            <a:xfrm>
              <a:off x="2468880" y="985266"/>
              <a:ext cx="3200400" cy="137160"/>
              <a:chOff x="2468880" y="1143000"/>
              <a:chExt cx="3200400" cy="137160"/>
            </a:xfrm>
          </p:grpSpPr>
          <p:grpSp>
            <p:nvGrpSpPr>
              <p:cNvPr id="240" name="Group 25"/>
              <p:cNvGrpSpPr/>
              <p:nvPr/>
            </p:nvGrpSpPr>
            <p:grpSpPr>
              <a:xfrm>
                <a:off x="2560320" y="1143000"/>
                <a:ext cx="137160" cy="137160"/>
                <a:chOff x="1828800" y="914400"/>
                <a:chExt cx="137160" cy="137160"/>
              </a:xfrm>
            </p:grpSpPr>
            <p:sp>
              <p:nvSpPr>
                <p:cNvPr id="118" name="Rectangle 11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ectangle 11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1" name="Group 23"/>
            <p:cNvGrpSpPr/>
            <p:nvPr/>
          </p:nvGrpSpPr>
          <p:grpSpPr>
            <a:xfrm>
              <a:off x="2468880" y="985266"/>
              <a:ext cx="3200400" cy="156966"/>
              <a:chOff x="2468880" y="731520"/>
              <a:chExt cx="3200400" cy="156966"/>
            </a:xfrm>
          </p:grpSpPr>
          <p:sp>
            <p:nvSpPr>
              <p:cNvPr id="114" name="Rectangle 11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15" name="Rectangle 11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Nowhere man.</a:t>
                </a:r>
                <a:endParaRPr lang="en-US" sz="600" dirty="0">
                  <a:solidFill>
                    <a:schemeClr val="tx1"/>
                  </a:solidFill>
                  <a:latin typeface="Arial" pitchFamily="34" charset="0"/>
                  <a:cs typeface="Arial" pitchFamily="34" charset="0"/>
                </a:endParaRPr>
              </a:p>
            </p:txBody>
          </p:sp>
        </p:grpSp>
      </p:grpSp>
      <p:sp>
        <p:nvSpPr>
          <p:cNvPr id="303" name="Rectangle 302"/>
          <p:cNvSpPr/>
          <p:nvPr/>
        </p:nvSpPr>
        <p:spPr>
          <a:xfrm>
            <a:off x="5440680" y="3566160"/>
            <a:ext cx="3200400" cy="59436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242" name="Group 299"/>
          <p:cNvGrpSpPr/>
          <p:nvPr/>
        </p:nvGrpSpPr>
        <p:grpSpPr>
          <a:xfrm>
            <a:off x="5440680" y="3611880"/>
            <a:ext cx="3200400" cy="522726"/>
            <a:chOff x="5440680" y="3611880"/>
            <a:chExt cx="3200400" cy="522726"/>
          </a:xfrm>
        </p:grpSpPr>
        <p:grpSp>
          <p:nvGrpSpPr>
            <p:cNvPr id="243" name="Group 145"/>
            <p:cNvGrpSpPr/>
            <p:nvPr/>
          </p:nvGrpSpPr>
          <p:grpSpPr>
            <a:xfrm>
              <a:off x="5440680" y="3611880"/>
              <a:ext cx="3200400" cy="156966"/>
              <a:chOff x="2468880" y="985266"/>
              <a:chExt cx="3200400" cy="156966"/>
            </a:xfrm>
          </p:grpSpPr>
          <p:grpSp>
            <p:nvGrpSpPr>
              <p:cNvPr id="244" name="Group 26"/>
              <p:cNvGrpSpPr/>
              <p:nvPr/>
            </p:nvGrpSpPr>
            <p:grpSpPr>
              <a:xfrm>
                <a:off x="2468880" y="985266"/>
                <a:ext cx="3200400" cy="137160"/>
                <a:chOff x="2468880" y="1143000"/>
                <a:chExt cx="3200400" cy="137160"/>
              </a:xfrm>
            </p:grpSpPr>
            <p:grpSp>
              <p:nvGrpSpPr>
                <p:cNvPr id="245" name="Group 25"/>
                <p:cNvGrpSpPr/>
                <p:nvPr/>
              </p:nvGrpSpPr>
              <p:grpSpPr>
                <a:xfrm>
                  <a:off x="2560320" y="1143000"/>
                  <a:ext cx="137160" cy="137160"/>
                  <a:chOff x="1828800" y="914400"/>
                  <a:chExt cx="137160" cy="137160"/>
                </a:xfrm>
              </p:grpSpPr>
              <p:sp>
                <p:nvSpPr>
                  <p:cNvPr id="110" name="Rectangle 10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10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6" name="Group 23"/>
              <p:cNvGrpSpPr/>
              <p:nvPr/>
            </p:nvGrpSpPr>
            <p:grpSpPr>
              <a:xfrm>
                <a:off x="2468880" y="985266"/>
                <a:ext cx="3200400" cy="156966"/>
                <a:chOff x="2468880" y="731520"/>
                <a:chExt cx="3200400" cy="156966"/>
              </a:xfrm>
            </p:grpSpPr>
            <p:sp>
              <p:nvSpPr>
                <p:cNvPr id="106" name="Rectangle 10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07" name="Rectangle 10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Think for yourself. (George Harrison)</a:t>
                  </a:r>
                  <a:endParaRPr lang="en-US" sz="600" dirty="0">
                    <a:solidFill>
                      <a:schemeClr val="tx1"/>
                    </a:solidFill>
                    <a:latin typeface="Arial" pitchFamily="34" charset="0"/>
                    <a:cs typeface="Arial" pitchFamily="34" charset="0"/>
                  </a:endParaRPr>
                </a:p>
              </p:txBody>
            </p:sp>
          </p:grpSp>
        </p:grpSp>
        <p:grpSp>
          <p:nvGrpSpPr>
            <p:cNvPr id="247" name="Group 145"/>
            <p:cNvGrpSpPr/>
            <p:nvPr/>
          </p:nvGrpSpPr>
          <p:grpSpPr>
            <a:xfrm>
              <a:off x="5440680" y="3794760"/>
              <a:ext cx="3200400" cy="156966"/>
              <a:chOff x="2468880" y="985266"/>
              <a:chExt cx="3200400" cy="156966"/>
            </a:xfrm>
          </p:grpSpPr>
          <p:grpSp>
            <p:nvGrpSpPr>
              <p:cNvPr id="248" name="Group 26"/>
              <p:cNvGrpSpPr/>
              <p:nvPr/>
            </p:nvGrpSpPr>
            <p:grpSpPr>
              <a:xfrm>
                <a:off x="2468880" y="985266"/>
                <a:ext cx="3200400" cy="137160"/>
                <a:chOff x="2468880" y="1143000"/>
                <a:chExt cx="3200400" cy="137160"/>
              </a:xfrm>
            </p:grpSpPr>
            <p:grpSp>
              <p:nvGrpSpPr>
                <p:cNvPr id="249" name="Group 25"/>
                <p:cNvGrpSpPr/>
                <p:nvPr/>
              </p:nvGrpSpPr>
              <p:grpSpPr>
                <a:xfrm>
                  <a:off x="2560320" y="1143000"/>
                  <a:ext cx="137160" cy="137160"/>
                  <a:chOff x="1828800" y="914400"/>
                  <a:chExt cx="137160" cy="137160"/>
                </a:xfrm>
              </p:grpSpPr>
              <p:sp>
                <p:nvSpPr>
                  <p:cNvPr id="234" name="Rectangle 23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0" name="Group 23"/>
              <p:cNvGrpSpPr/>
              <p:nvPr/>
            </p:nvGrpSpPr>
            <p:grpSpPr>
              <a:xfrm>
                <a:off x="2468880" y="985266"/>
                <a:ext cx="3200400" cy="156966"/>
                <a:chOff x="2468880" y="731520"/>
                <a:chExt cx="3200400" cy="156966"/>
              </a:xfrm>
            </p:grpSpPr>
            <p:sp>
              <p:nvSpPr>
                <p:cNvPr id="217" name="Rectangle 21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20" name="Rectangle 21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word.</a:t>
                  </a:r>
                  <a:endParaRPr lang="en-US" sz="600" dirty="0">
                    <a:solidFill>
                      <a:schemeClr val="tx1"/>
                    </a:solidFill>
                    <a:latin typeface="Arial" pitchFamily="34" charset="0"/>
                    <a:cs typeface="Arial" pitchFamily="34" charset="0"/>
                  </a:endParaRPr>
                </a:p>
              </p:txBody>
            </p:sp>
          </p:grpSp>
        </p:grpSp>
        <p:grpSp>
          <p:nvGrpSpPr>
            <p:cNvPr id="251" name="Group 145"/>
            <p:cNvGrpSpPr/>
            <p:nvPr/>
          </p:nvGrpSpPr>
          <p:grpSpPr>
            <a:xfrm>
              <a:off x="5440680" y="3977640"/>
              <a:ext cx="3200400" cy="156966"/>
              <a:chOff x="2468880" y="985266"/>
              <a:chExt cx="3200400" cy="156966"/>
            </a:xfrm>
          </p:grpSpPr>
          <p:grpSp>
            <p:nvGrpSpPr>
              <p:cNvPr id="252" name="Group 26"/>
              <p:cNvGrpSpPr/>
              <p:nvPr/>
            </p:nvGrpSpPr>
            <p:grpSpPr>
              <a:xfrm>
                <a:off x="2468880" y="985266"/>
                <a:ext cx="3200400" cy="137160"/>
                <a:chOff x="2468880" y="1143000"/>
                <a:chExt cx="3200400" cy="137160"/>
              </a:xfrm>
            </p:grpSpPr>
            <p:grpSp>
              <p:nvGrpSpPr>
                <p:cNvPr id="253" name="Group 25"/>
                <p:cNvGrpSpPr/>
                <p:nvPr/>
              </p:nvGrpSpPr>
              <p:grpSpPr>
                <a:xfrm>
                  <a:off x="2560320" y="1143000"/>
                  <a:ext cx="137160" cy="137160"/>
                  <a:chOff x="1828800" y="914400"/>
                  <a:chExt cx="137160" cy="137160"/>
                </a:xfrm>
              </p:grpSpPr>
              <p:sp>
                <p:nvSpPr>
                  <p:cNvPr id="213" name="Rectangle 21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Rectangle 21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4" name="Group 23"/>
              <p:cNvGrpSpPr/>
              <p:nvPr/>
            </p:nvGrpSpPr>
            <p:grpSpPr>
              <a:xfrm>
                <a:off x="2468880" y="985266"/>
                <a:ext cx="3200400" cy="156966"/>
                <a:chOff x="2468880" y="731520"/>
                <a:chExt cx="3200400" cy="156966"/>
              </a:xfrm>
            </p:grpSpPr>
            <p:sp>
              <p:nvSpPr>
                <p:cNvPr id="209" name="Rectangle 20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10" name="Rectangle 20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Michelle.</a:t>
                  </a:r>
                  <a:endParaRPr lang="en-US" sz="600" dirty="0">
                    <a:solidFill>
                      <a:schemeClr val="tx1"/>
                    </a:solidFill>
                    <a:latin typeface="Arial" pitchFamily="34" charset="0"/>
                    <a:cs typeface="Arial" pitchFamily="34" charset="0"/>
                  </a:endParaRPr>
                </a:p>
              </p:txBody>
            </p:sp>
          </p:grpSp>
        </p:grpSp>
      </p:grpSp>
      <p:grpSp>
        <p:nvGrpSpPr>
          <p:cNvPr id="32" name="Group 145"/>
          <p:cNvGrpSpPr/>
          <p:nvPr/>
        </p:nvGrpSpPr>
        <p:grpSpPr>
          <a:xfrm>
            <a:off x="5440680" y="4206240"/>
            <a:ext cx="3200400" cy="156966"/>
            <a:chOff x="2468880" y="985266"/>
            <a:chExt cx="3200400" cy="156966"/>
          </a:xfrm>
        </p:grpSpPr>
        <p:grpSp>
          <p:nvGrpSpPr>
            <p:cNvPr id="33" name="Group 26"/>
            <p:cNvGrpSpPr/>
            <p:nvPr/>
          </p:nvGrpSpPr>
          <p:grpSpPr>
            <a:xfrm>
              <a:off x="2468880" y="985266"/>
              <a:ext cx="3200400" cy="137160"/>
              <a:chOff x="2468880" y="1143000"/>
              <a:chExt cx="3200400" cy="137160"/>
            </a:xfrm>
          </p:grpSpPr>
          <p:grpSp>
            <p:nvGrpSpPr>
              <p:cNvPr id="34" name="Group 25"/>
              <p:cNvGrpSpPr/>
              <p:nvPr/>
            </p:nvGrpSpPr>
            <p:grpSpPr>
              <a:xfrm>
                <a:off x="2560320" y="1143000"/>
                <a:ext cx="137160" cy="137160"/>
                <a:chOff x="1828800" y="914400"/>
                <a:chExt cx="137160" cy="137160"/>
              </a:xfrm>
            </p:grpSpPr>
            <p:sp>
              <p:nvSpPr>
                <p:cNvPr id="205" name="Rectangle 20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Rectangle 20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5" name="Group 23"/>
            <p:cNvGrpSpPr/>
            <p:nvPr/>
          </p:nvGrpSpPr>
          <p:grpSpPr>
            <a:xfrm>
              <a:off x="2468880" y="985266"/>
              <a:ext cx="3200400" cy="156966"/>
              <a:chOff x="2468880" y="731520"/>
              <a:chExt cx="3200400" cy="156966"/>
            </a:xfrm>
          </p:grpSpPr>
          <p:sp>
            <p:nvSpPr>
              <p:cNvPr id="199" name="Rectangle 19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00" name="Rectangle 19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What goes on. (Lennon/</a:t>
                </a:r>
                <a:r>
                  <a:rPr lang="en-US" sz="600" dirty="0" err="1" smtClean="0">
                    <a:solidFill>
                      <a:schemeClr val="tx1"/>
                    </a:solidFill>
                    <a:latin typeface="Arial" pitchFamily="34" charset="0"/>
                    <a:cs typeface="Arial" pitchFamily="34" charset="0"/>
                  </a:rPr>
                  <a:t>Mcartney</a:t>
                </a:r>
                <a:r>
                  <a:rPr lang="en-US" sz="600" dirty="0" smtClean="0">
                    <a:solidFill>
                      <a:schemeClr val="tx1"/>
                    </a:solidFill>
                    <a:latin typeface="Arial" pitchFamily="34" charset="0"/>
                    <a:cs typeface="Arial" pitchFamily="34" charset="0"/>
                  </a:rPr>
                  <a:t>/Starkey)</a:t>
                </a:r>
                <a:endParaRPr lang="en-US" sz="600" dirty="0">
                  <a:solidFill>
                    <a:schemeClr val="tx1"/>
                  </a:solidFill>
                  <a:latin typeface="Arial" pitchFamily="34" charset="0"/>
                  <a:cs typeface="Arial" pitchFamily="34" charset="0"/>
                </a:endParaRPr>
              </a:p>
            </p:txBody>
          </p:sp>
        </p:grpSp>
      </p:grpSp>
      <p:sp>
        <p:nvSpPr>
          <p:cNvPr id="304" name="Rectangle 303"/>
          <p:cNvSpPr/>
          <p:nvPr/>
        </p:nvSpPr>
        <p:spPr>
          <a:xfrm>
            <a:off x="5440680" y="4389120"/>
            <a:ext cx="3200400" cy="77724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36" name="Group 301"/>
          <p:cNvGrpSpPr/>
          <p:nvPr/>
        </p:nvGrpSpPr>
        <p:grpSpPr>
          <a:xfrm>
            <a:off x="5440680" y="4434840"/>
            <a:ext cx="3200400" cy="705606"/>
            <a:chOff x="5440680" y="4343400"/>
            <a:chExt cx="3200400" cy="705606"/>
          </a:xfrm>
        </p:grpSpPr>
        <p:grpSp>
          <p:nvGrpSpPr>
            <p:cNvPr id="37" name="Group 145"/>
            <p:cNvGrpSpPr/>
            <p:nvPr/>
          </p:nvGrpSpPr>
          <p:grpSpPr>
            <a:xfrm>
              <a:off x="5440680" y="4343400"/>
              <a:ext cx="3200400" cy="156966"/>
              <a:chOff x="2468880" y="985266"/>
              <a:chExt cx="3200400" cy="156966"/>
            </a:xfrm>
          </p:grpSpPr>
          <p:grpSp>
            <p:nvGrpSpPr>
              <p:cNvPr id="38" name="Group 26"/>
              <p:cNvGrpSpPr/>
              <p:nvPr/>
            </p:nvGrpSpPr>
            <p:grpSpPr>
              <a:xfrm>
                <a:off x="2468880" y="985266"/>
                <a:ext cx="3200400" cy="137160"/>
                <a:chOff x="2468880" y="1143000"/>
                <a:chExt cx="3200400" cy="137160"/>
              </a:xfrm>
            </p:grpSpPr>
            <p:grpSp>
              <p:nvGrpSpPr>
                <p:cNvPr id="39" name="Group 25"/>
                <p:cNvGrpSpPr/>
                <p:nvPr/>
              </p:nvGrpSpPr>
              <p:grpSpPr>
                <a:xfrm>
                  <a:off x="2560320" y="1143000"/>
                  <a:ext cx="137160" cy="137160"/>
                  <a:chOff x="1828800" y="914400"/>
                  <a:chExt cx="137160" cy="137160"/>
                </a:xfrm>
              </p:grpSpPr>
              <p:sp>
                <p:nvSpPr>
                  <p:cNvPr id="195" name="Rectangle 19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Rectangle 19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0" name="Group 23"/>
              <p:cNvGrpSpPr/>
              <p:nvPr/>
            </p:nvGrpSpPr>
            <p:grpSpPr>
              <a:xfrm>
                <a:off x="2468880" y="985266"/>
                <a:ext cx="3200400" cy="156966"/>
                <a:chOff x="2468880" y="731520"/>
                <a:chExt cx="3200400" cy="156966"/>
              </a:xfrm>
            </p:grpSpPr>
            <p:sp>
              <p:nvSpPr>
                <p:cNvPr id="188" name="Rectangle 18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9" name="Rectangle 18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Girl.</a:t>
                  </a:r>
                  <a:endParaRPr lang="en-US" sz="600" dirty="0">
                    <a:solidFill>
                      <a:schemeClr val="tx1"/>
                    </a:solidFill>
                    <a:latin typeface="Arial" pitchFamily="34" charset="0"/>
                    <a:cs typeface="Arial" pitchFamily="34" charset="0"/>
                  </a:endParaRPr>
                </a:p>
              </p:txBody>
            </p:sp>
          </p:grpSp>
        </p:grpSp>
        <p:grpSp>
          <p:nvGrpSpPr>
            <p:cNvPr id="41" name="Group 145"/>
            <p:cNvGrpSpPr/>
            <p:nvPr/>
          </p:nvGrpSpPr>
          <p:grpSpPr>
            <a:xfrm>
              <a:off x="5440680" y="4526280"/>
              <a:ext cx="3200400" cy="156966"/>
              <a:chOff x="2468880" y="985266"/>
              <a:chExt cx="3200400" cy="156966"/>
            </a:xfrm>
          </p:grpSpPr>
          <p:grpSp>
            <p:nvGrpSpPr>
              <p:cNvPr id="42" name="Group 26"/>
              <p:cNvGrpSpPr/>
              <p:nvPr/>
            </p:nvGrpSpPr>
            <p:grpSpPr>
              <a:xfrm>
                <a:off x="2468880" y="985266"/>
                <a:ext cx="3200400" cy="137160"/>
                <a:chOff x="2468880" y="1143000"/>
                <a:chExt cx="3200400" cy="137160"/>
              </a:xfrm>
            </p:grpSpPr>
            <p:grpSp>
              <p:nvGrpSpPr>
                <p:cNvPr id="43" name="Group 25"/>
                <p:cNvGrpSpPr/>
                <p:nvPr/>
              </p:nvGrpSpPr>
              <p:grpSpPr>
                <a:xfrm>
                  <a:off x="2560320" y="1143000"/>
                  <a:ext cx="137160" cy="137160"/>
                  <a:chOff x="1828800" y="914400"/>
                  <a:chExt cx="137160" cy="137160"/>
                </a:xfrm>
              </p:grpSpPr>
              <p:sp>
                <p:nvSpPr>
                  <p:cNvPr id="183" name="Rectangle 1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Rectangle 1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4" name="Group 23"/>
              <p:cNvGrpSpPr/>
              <p:nvPr/>
            </p:nvGrpSpPr>
            <p:grpSpPr>
              <a:xfrm>
                <a:off x="2468880" y="985266"/>
                <a:ext cx="3200400" cy="156966"/>
                <a:chOff x="2468880" y="731520"/>
                <a:chExt cx="3200400" cy="156966"/>
              </a:xfrm>
            </p:grpSpPr>
            <p:sp>
              <p:nvSpPr>
                <p:cNvPr id="179" name="Rectangle 1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0" name="Rectangle 1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I’m looking through you.</a:t>
                  </a:r>
                  <a:endParaRPr lang="en-US" sz="600" dirty="0">
                    <a:solidFill>
                      <a:schemeClr val="tx1"/>
                    </a:solidFill>
                    <a:latin typeface="Arial" pitchFamily="34" charset="0"/>
                    <a:cs typeface="Arial" pitchFamily="34" charset="0"/>
                  </a:endParaRPr>
                </a:p>
              </p:txBody>
            </p:sp>
          </p:grpSp>
        </p:grpSp>
        <p:grpSp>
          <p:nvGrpSpPr>
            <p:cNvPr id="45" name="Group 145"/>
            <p:cNvGrpSpPr/>
            <p:nvPr/>
          </p:nvGrpSpPr>
          <p:grpSpPr>
            <a:xfrm>
              <a:off x="5440680" y="4709160"/>
              <a:ext cx="3200400" cy="156966"/>
              <a:chOff x="2468880" y="985266"/>
              <a:chExt cx="3200400" cy="156966"/>
            </a:xfrm>
          </p:grpSpPr>
          <p:grpSp>
            <p:nvGrpSpPr>
              <p:cNvPr id="46" name="Group 26"/>
              <p:cNvGrpSpPr/>
              <p:nvPr/>
            </p:nvGrpSpPr>
            <p:grpSpPr>
              <a:xfrm>
                <a:off x="2468880" y="985266"/>
                <a:ext cx="3200400" cy="137160"/>
                <a:chOff x="2468880" y="1143000"/>
                <a:chExt cx="3200400" cy="137160"/>
              </a:xfrm>
            </p:grpSpPr>
            <p:grpSp>
              <p:nvGrpSpPr>
                <p:cNvPr id="47" name="Group 25"/>
                <p:cNvGrpSpPr/>
                <p:nvPr/>
              </p:nvGrpSpPr>
              <p:grpSpPr>
                <a:xfrm>
                  <a:off x="2560320" y="1143000"/>
                  <a:ext cx="137160" cy="137160"/>
                  <a:chOff x="1828800" y="914400"/>
                  <a:chExt cx="137160" cy="137160"/>
                </a:xfrm>
              </p:grpSpPr>
              <p:sp>
                <p:nvSpPr>
                  <p:cNvPr id="283" name="Rectangle 2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2" name="Rectangle 2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8" name="Group 23"/>
              <p:cNvGrpSpPr/>
              <p:nvPr/>
            </p:nvGrpSpPr>
            <p:grpSpPr>
              <a:xfrm>
                <a:off x="2468880" y="985266"/>
                <a:ext cx="3200400" cy="156966"/>
                <a:chOff x="2468880" y="731520"/>
                <a:chExt cx="3200400" cy="156966"/>
              </a:xfrm>
            </p:grpSpPr>
            <p:sp>
              <p:nvSpPr>
                <p:cNvPr id="279" name="Rectangle 2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80" name="Rectangle 2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In my life.</a:t>
                  </a:r>
                  <a:endParaRPr lang="en-US" sz="600" dirty="0">
                    <a:solidFill>
                      <a:schemeClr val="tx1"/>
                    </a:solidFill>
                    <a:latin typeface="Arial" pitchFamily="34" charset="0"/>
                    <a:cs typeface="Arial" pitchFamily="34" charset="0"/>
                  </a:endParaRPr>
                </a:p>
              </p:txBody>
            </p:sp>
          </p:grpSp>
        </p:grpSp>
        <p:grpSp>
          <p:nvGrpSpPr>
            <p:cNvPr id="49" name="Group 145"/>
            <p:cNvGrpSpPr/>
            <p:nvPr/>
          </p:nvGrpSpPr>
          <p:grpSpPr>
            <a:xfrm>
              <a:off x="5440680" y="4892040"/>
              <a:ext cx="3200400" cy="156966"/>
              <a:chOff x="2468880" y="985266"/>
              <a:chExt cx="3200400" cy="156966"/>
            </a:xfrm>
          </p:grpSpPr>
          <p:grpSp>
            <p:nvGrpSpPr>
              <p:cNvPr id="50" name="Group 26"/>
              <p:cNvGrpSpPr/>
              <p:nvPr/>
            </p:nvGrpSpPr>
            <p:grpSpPr>
              <a:xfrm>
                <a:off x="2468880" y="985266"/>
                <a:ext cx="3200400" cy="137160"/>
                <a:chOff x="2468880" y="1143000"/>
                <a:chExt cx="3200400" cy="137160"/>
              </a:xfrm>
            </p:grpSpPr>
            <p:grpSp>
              <p:nvGrpSpPr>
                <p:cNvPr id="51" name="Group 25"/>
                <p:cNvGrpSpPr/>
                <p:nvPr/>
              </p:nvGrpSpPr>
              <p:grpSpPr>
                <a:xfrm>
                  <a:off x="2560320" y="1143000"/>
                  <a:ext cx="137160" cy="137160"/>
                  <a:chOff x="1828800" y="914400"/>
                  <a:chExt cx="137160" cy="137160"/>
                </a:xfrm>
              </p:grpSpPr>
              <p:sp>
                <p:nvSpPr>
                  <p:cNvPr id="275" name="Rectangle 27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4" name="Rectangle 27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2" name="Group 23"/>
              <p:cNvGrpSpPr/>
              <p:nvPr/>
            </p:nvGrpSpPr>
            <p:grpSpPr>
              <a:xfrm>
                <a:off x="2468880" y="985266"/>
                <a:ext cx="3200400" cy="156966"/>
                <a:chOff x="2468880" y="731520"/>
                <a:chExt cx="3200400" cy="156966"/>
              </a:xfrm>
            </p:grpSpPr>
            <p:sp>
              <p:nvSpPr>
                <p:cNvPr id="271" name="Rectangle 27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2" name="Rectangle 27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Wait.</a:t>
                  </a:r>
                  <a:endParaRPr lang="en-US" sz="600" dirty="0">
                    <a:solidFill>
                      <a:schemeClr val="tx1"/>
                    </a:solidFill>
                    <a:latin typeface="Arial" pitchFamily="34" charset="0"/>
                    <a:cs typeface="Arial" pitchFamily="34" charset="0"/>
                  </a:endParaRPr>
                </a:p>
              </p:txBody>
            </p:sp>
          </p:grpSp>
        </p:grpSp>
      </p:grpSp>
      <p:grpSp>
        <p:nvGrpSpPr>
          <p:cNvPr id="53" name="Group 145"/>
          <p:cNvGrpSpPr/>
          <p:nvPr/>
        </p:nvGrpSpPr>
        <p:grpSpPr>
          <a:xfrm>
            <a:off x="5440680" y="5212080"/>
            <a:ext cx="3200400" cy="156966"/>
            <a:chOff x="2468880" y="985266"/>
            <a:chExt cx="3200400" cy="156966"/>
          </a:xfrm>
        </p:grpSpPr>
        <p:grpSp>
          <p:nvGrpSpPr>
            <p:cNvPr id="54" name="Group 26"/>
            <p:cNvGrpSpPr/>
            <p:nvPr/>
          </p:nvGrpSpPr>
          <p:grpSpPr>
            <a:xfrm>
              <a:off x="2468880" y="985266"/>
              <a:ext cx="3200400" cy="137160"/>
              <a:chOff x="2468880" y="1143000"/>
              <a:chExt cx="3200400" cy="137160"/>
            </a:xfrm>
          </p:grpSpPr>
          <p:grpSp>
            <p:nvGrpSpPr>
              <p:cNvPr id="55" name="Group 25"/>
              <p:cNvGrpSpPr/>
              <p:nvPr/>
            </p:nvGrpSpPr>
            <p:grpSpPr>
              <a:xfrm>
                <a:off x="2560320" y="1143000"/>
                <a:ext cx="137160" cy="137160"/>
                <a:chOff x="1828800" y="914400"/>
                <a:chExt cx="137160" cy="137160"/>
              </a:xfrm>
            </p:grpSpPr>
            <p:sp>
              <p:nvSpPr>
                <p:cNvPr id="267" name="Rectangle 26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Rectangle 26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7" name="Group 23"/>
            <p:cNvGrpSpPr/>
            <p:nvPr/>
          </p:nvGrpSpPr>
          <p:grpSpPr>
            <a:xfrm>
              <a:off x="2468880" y="985266"/>
              <a:ext cx="3200400" cy="156966"/>
              <a:chOff x="2468880" y="731520"/>
              <a:chExt cx="3200400" cy="156966"/>
            </a:xfrm>
          </p:grpSpPr>
          <p:sp>
            <p:nvSpPr>
              <p:cNvPr id="263" name="Rectangle 262"/>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64" name="Rectangle 26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If I needed someone. (George Harrison)</a:t>
                </a:r>
                <a:endParaRPr lang="en-US" sz="600" dirty="0">
                  <a:solidFill>
                    <a:schemeClr val="tx1"/>
                  </a:solidFill>
                  <a:latin typeface="Arial" pitchFamily="34" charset="0"/>
                  <a:cs typeface="Arial" pitchFamily="34" charset="0"/>
                </a:endParaRPr>
              </a:p>
            </p:txBody>
          </p:sp>
        </p:grpSp>
      </p:grpSp>
      <p:sp>
        <p:nvSpPr>
          <p:cNvPr id="216" name="Rectangle 215"/>
          <p:cNvSpPr/>
          <p:nvPr/>
        </p:nvSpPr>
        <p:spPr>
          <a:xfrm>
            <a:off x="5440680" y="5394960"/>
            <a:ext cx="3200400" cy="22860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58" name="Group 145"/>
          <p:cNvGrpSpPr/>
          <p:nvPr/>
        </p:nvGrpSpPr>
        <p:grpSpPr>
          <a:xfrm>
            <a:off x="5440680" y="5440680"/>
            <a:ext cx="3200400" cy="156966"/>
            <a:chOff x="2468880" y="985266"/>
            <a:chExt cx="3200400" cy="156966"/>
          </a:xfrm>
        </p:grpSpPr>
        <p:grpSp>
          <p:nvGrpSpPr>
            <p:cNvPr id="59" name="Group 26"/>
            <p:cNvGrpSpPr/>
            <p:nvPr/>
          </p:nvGrpSpPr>
          <p:grpSpPr>
            <a:xfrm>
              <a:off x="2468880" y="985266"/>
              <a:ext cx="3200400" cy="137160"/>
              <a:chOff x="2468880" y="1143000"/>
              <a:chExt cx="3200400" cy="137160"/>
            </a:xfrm>
          </p:grpSpPr>
          <p:grpSp>
            <p:nvGrpSpPr>
              <p:cNvPr id="60" name="Group 25"/>
              <p:cNvGrpSpPr/>
              <p:nvPr/>
            </p:nvGrpSpPr>
            <p:grpSpPr>
              <a:xfrm>
                <a:off x="2560320" y="1143000"/>
                <a:ext cx="137160" cy="137160"/>
                <a:chOff x="1828800" y="914400"/>
                <a:chExt cx="137160" cy="137160"/>
              </a:xfrm>
            </p:grpSpPr>
            <p:sp>
              <p:nvSpPr>
                <p:cNvPr id="259" name="Rectangle 25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Rectangle 25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1" name="Group 23"/>
            <p:cNvGrpSpPr/>
            <p:nvPr/>
          </p:nvGrpSpPr>
          <p:grpSpPr>
            <a:xfrm>
              <a:off x="2468880" y="985266"/>
              <a:ext cx="3200400" cy="156966"/>
              <a:chOff x="2468880" y="731520"/>
              <a:chExt cx="3200400" cy="156966"/>
            </a:xfrm>
          </p:grpSpPr>
          <p:sp>
            <p:nvSpPr>
              <p:cNvPr id="255" name="Rectangle 25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6" name="Rectangle 25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Run for your life.</a:t>
                </a:r>
                <a:endParaRPr lang="en-US" sz="600" dirty="0">
                  <a:solidFill>
                    <a:schemeClr val="tx1"/>
                  </a:solidFill>
                  <a:latin typeface="Arial" pitchFamily="34" charset="0"/>
                  <a:cs typeface="Arial" pitchFamily="34" charset="0"/>
                </a:endParaRPr>
              </a:p>
            </p:txBody>
          </p:sp>
        </p:grpSp>
      </p:grpSp>
      <p:grpSp>
        <p:nvGrpSpPr>
          <p:cNvPr id="261" name="Group 166"/>
          <p:cNvGrpSpPr/>
          <p:nvPr/>
        </p:nvGrpSpPr>
        <p:grpSpPr>
          <a:xfrm>
            <a:off x="320040" y="2377440"/>
            <a:ext cx="4754880" cy="137160"/>
            <a:chOff x="2468880" y="985266"/>
            <a:chExt cx="4754880" cy="137160"/>
          </a:xfrm>
        </p:grpSpPr>
        <p:grpSp>
          <p:nvGrpSpPr>
            <p:cNvPr id="262" name="Group 26"/>
            <p:cNvGrpSpPr/>
            <p:nvPr/>
          </p:nvGrpSpPr>
          <p:grpSpPr>
            <a:xfrm>
              <a:off x="2468880" y="985266"/>
              <a:ext cx="4206240" cy="137160"/>
              <a:chOff x="2468880" y="1143000"/>
              <a:chExt cx="4206240" cy="137160"/>
            </a:xfrm>
          </p:grpSpPr>
          <p:grpSp>
            <p:nvGrpSpPr>
              <p:cNvPr id="265" name="Group 25"/>
              <p:cNvGrpSpPr/>
              <p:nvPr/>
            </p:nvGrpSpPr>
            <p:grpSpPr>
              <a:xfrm>
                <a:off x="2560320" y="1143000"/>
                <a:ext cx="137160" cy="137160"/>
                <a:chOff x="1828800" y="914400"/>
                <a:chExt cx="137160" cy="137160"/>
              </a:xfrm>
            </p:grpSpPr>
            <p:sp>
              <p:nvSpPr>
                <p:cNvPr id="294" name="Rectangle 29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Rectangle 29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9" name="Group 23"/>
            <p:cNvGrpSpPr/>
            <p:nvPr/>
          </p:nvGrpSpPr>
          <p:grpSpPr>
            <a:xfrm>
              <a:off x="2468880" y="985266"/>
              <a:ext cx="4754880" cy="137160"/>
              <a:chOff x="2468880" y="731520"/>
              <a:chExt cx="4754880" cy="137160"/>
            </a:xfrm>
          </p:grpSpPr>
          <p:sp>
            <p:nvSpPr>
              <p:cNvPr id="290" name="Rectangle 28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91" name="Rectangle 29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grpSp>
        <p:nvGrpSpPr>
          <p:cNvPr id="270" name="Group 166"/>
          <p:cNvGrpSpPr/>
          <p:nvPr/>
        </p:nvGrpSpPr>
        <p:grpSpPr>
          <a:xfrm>
            <a:off x="320040" y="2194560"/>
            <a:ext cx="4754880" cy="137160"/>
            <a:chOff x="2468880" y="985266"/>
            <a:chExt cx="4754880" cy="137160"/>
          </a:xfrm>
        </p:grpSpPr>
        <p:grpSp>
          <p:nvGrpSpPr>
            <p:cNvPr id="273" name="Group 26"/>
            <p:cNvGrpSpPr/>
            <p:nvPr/>
          </p:nvGrpSpPr>
          <p:grpSpPr>
            <a:xfrm>
              <a:off x="2468880" y="985266"/>
              <a:ext cx="4206240" cy="137160"/>
              <a:chOff x="2468880" y="1143000"/>
              <a:chExt cx="4206240" cy="137160"/>
            </a:xfrm>
          </p:grpSpPr>
          <p:grpSp>
            <p:nvGrpSpPr>
              <p:cNvPr id="284" name="Group 25"/>
              <p:cNvGrpSpPr/>
              <p:nvPr/>
            </p:nvGrpSpPr>
            <p:grpSpPr>
              <a:xfrm>
                <a:off x="2560320" y="1143000"/>
                <a:ext cx="137160" cy="137160"/>
                <a:chOff x="1828800" y="914400"/>
                <a:chExt cx="137160" cy="137160"/>
              </a:xfrm>
            </p:grpSpPr>
            <p:sp>
              <p:nvSpPr>
                <p:cNvPr id="306" name="Rectangle 30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Rectangle 304"/>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86" name="Group 23"/>
            <p:cNvGrpSpPr/>
            <p:nvPr/>
          </p:nvGrpSpPr>
          <p:grpSpPr>
            <a:xfrm>
              <a:off x="2468880" y="985266"/>
              <a:ext cx="4754880" cy="137160"/>
              <a:chOff x="2468880" y="731520"/>
              <a:chExt cx="4754880" cy="137160"/>
            </a:xfrm>
          </p:grpSpPr>
          <p:sp>
            <p:nvSpPr>
              <p:cNvPr id="299" name="Rectangle 29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01" name="Rectangle 30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403" name="Group 402"/>
          <p:cNvGrpSpPr/>
          <p:nvPr/>
        </p:nvGrpSpPr>
        <p:grpSpPr>
          <a:xfrm>
            <a:off x="320040" y="5669280"/>
            <a:ext cx="4754880" cy="320040"/>
            <a:chOff x="274320" y="1371600"/>
            <a:chExt cx="4754880" cy="320040"/>
          </a:xfrm>
        </p:grpSpPr>
        <p:sp>
          <p:nvSpPr>
            <p:cNvPr id="404" name="Rectangle 403"/>
            <p:cNvSpPr/>
            <p:nvPr/>
          </p:nvSpPr>
          <p:spPr>
            <a:xfrm>
              <a:off x="274320" y="137160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405" name="Rectangle 404"/>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The </a:t>
              </a:r>
              <a:r>
                <a:rPr lang="en-US" sz="600" b="1" dirty="0" err="1" smtClean="0">
                  <a:solidFill>
                    <a:srgbClr val="E46C0A"/>
                  </a:solidFill>
                  <a:latin typeface="Arial" pitchFamily="34" charset="0"/>
                  <a:cs typeface="Arial" pitchFamily="34" charset="0"/>
                </a:rPr>
                <a:t>Beales</a:t>
              </a:r>
              <a:r>
                <a:rPr lang="en-US" sz="600" b="1" dirty="0" smtClean="0">
                  <a:solidFill>
                    <a:srgbClr val="E46C0A"/>
                  </a:solidFill>
                  <a:latin typeface="Arial" pitchFamily="34" charset="0"/>
                  <a:cs typeface="Arial" pitchFamily="34" charset="0"/>
                </a:rPr>
                <a:t>’ 1965 </a:t>
              </a:r>
              <a:r>
                <a:rPr lang="en-US" sz="600" b="1" dirty="0" smtClean="0">
                  <a:solidFill>
                    <a:schemeClr val="tx1"/>
                  </a:solidFill>
                  <a:latin typeface="Arial" pitchFamily="34" charset="0"/>
                  <a:cs typeface="Arial" pitchFamily="34" charset="0"/>
                </a:rPr>
                <a:t>performances… </a:t>
              </a:r>
              <a:r>
                <a:rPr lang="en-US" sz="600" b="1" dirty="0" smtClean="0">
                  <a:solidFill>
                    <a:schemeClr val="accent1"/>
                  </a:solidFill>
                  <a:latin typeface="Arial" pitchFamily="34" charset="0"/>
                  <a:cs typeface="Arial" pitchFamily="34" charset="0"/>
                </a:rPr>
                <a:t>[MULTIPLE WORKS SELECTED]</a:t>
              </a:r>
              <a:endParaRPr lang="en-US" sz="600" b="1" dirty="0" smtClean="0">
                <a:solidFill>
                  <a:schemeClr val="accent1"/>
                </a:solidFill>
                <a:latin typeface="Arial" pitchFamily="34" charset="0"/>
                <a:cs typeface="Arial" pitchFamily="34" charset="0"/>
              </a:endParaRPr>
            </a:p>
          </p:txBody>
        </p:sp>
        <p:sp>
          <p:nvSpPr>
            <p:cNvPr id="406" name="Rectangle 405"/>
            <p:cNvSpPr/>
            <p:nvPr/>
          </p:nvSpPr>
          <p:spPr>
            <a:xfrm>
              <a:off x="274320" y="146304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407" name="Rectangle 406"/>
            <p:cNvSpPr/>
            <p:nvPr/>
          </p:nvSpPr>
          <p:spPr>
            <a:xfrm>
              <a:off x="274320" y="146304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nvGrpSpPr>
            <p:cNvPr id="408" name="Group 72"/>
            <p:cNvGrpSpPr/>
            <p:nvPr/>
          </p:nvGrpSpPr>
          <p:grpSpPr>
            <a:xfrm>
              <a:off x="365760" y="1463040"/>
              <a:ext cx="238777" cy="165223"/>
              <a:chOff x="548640" y="1828800"/>
              <a:chExt cx="238777" cy="165223"/>
            </a:xfrm>
          </p:grpSpPr>
          <p:sp>
            <p:nvSpPr>
              <p:cNvPr id="409" name="Right Arrow 408"/>
              <p:cNvSpPr/>
              <p:nvPr/>
            </p:nvSpPr>
            <p:spPr>
              <a:xfrm>
                <a:off x="548640" y="1828800"/>
                <a:ext cx="182880" cy="137160"/>
              </a:xfrm>
              <a:prstGeom prst="rightArrow">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ight Arrow 409"/>
              <p:cNvSpPr/>
              <p:nvPr/>
            </p:nvSpPr>
            <p:spPr>
              <a:xfrm>
                <a:off x="604537" y="1856863"/>
                <a:ext cx="182880" cy="137160"/>
              </a:xfrm>
              <a:prstGeom prst="rightArrow">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7" name="Group 286"/>
          <p:cNvGrpSpPr/>
          <p:nvPr/>
        </p:nvGrpSpPr>
        <p:grpSpPr>
          <a:xfrm>
            <a:off x="5440680" y="2971800"/>
            <a:ext cx="3200400" cy="2625846"/>
            <a:chOff x="5440680" y="2971800"/>
            <a:chExt cx="3200400" cy="2625846"/>
          </a:xfrm>
        </p:grpSpPr>
        <p:grpSp>
          <p:nvGrpSpPr>
            <p:cNvPr id="288" name="Group 296"/>
            <p:cNvGrpSpPr/>
            <p:nvPr/>
          </p:nvGrpSpPr>
          <p:grpSpPr>
            <a:xfrm>
              <a:off x="5440680" y="2971800"/>
              <a:ext cx="3200400" cy="339846"/>
              <a:chOff x="5440680" y="2971800"/>
              <a:chExt cx="3200400" cy="339846"/>
            </a:xfrm>
          </p:grpSpPr>
          <p:grpSp>
            <p:nvGrpSpPr>
              <p:cNvPr id="376" name="Group 145"/>
              <p:cNvGrpSpPr/>
              <p:nvPr/>
            </p:nvGrpSpPr>
            <p:grpSpPr>
              <a:xfrm>
                <a:off x="5440680" y="2971800"/>
                <a:ext cx="3200400" cy="156966"/>
                <a:chOff x="2468880" y="985266"/>
                <a:chExt cx="3200400" cy="156966"/>
              </a:xfrm>
            </p:grpSpPr>
            <p:grpSp>
              <p:nvGrpSpPr>
                <p:cNvPr id="386" name="Group 26"/>
                <p:cNvGrpSpPr/>
                <p:nvPr/>
              </p:nvGrpSpPr>
              <p:grpSpPr>
                <a:xfrm>
                  <a:off x="2468880" y="985266"/>
                  <a:ext cx="3200400" cy="137160"/>
                  <a:chOff x="2468880" y="1143000"/>
                  <a:chExt cx="3200400" cy="137160"/>
                </a:xfrm>
              </p:grpSpPr>
              <p:grpSp>
                <p:nvGrpSpPr>
                  <p:cNvPr id="390" name="Group 25"/>
                  <p:cNvGrpSpPr/>
                  <p:nvPr/>
                </p:nvGrpSpPr>
                <p:grpSpPr>
                  <a:xfrm>
                    <a:off x="2560320" y="1143000"/>
                    <a:ext cx="137160" cy="137160"/>
                    <a:chOff x="1828800" y="914400"/>
                    <a:chExt cx="137160" cy="137160"/>
                  </a:xfrm>
                </p:grpSpPr>
                <p:sp>
                  <p:nvSpPr>
                    <p:cNvPr id="392" name="Rectangle 39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ectangle 39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1" name="Rectangle 390"/>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87" name="Group 23"/>
                <p:cNvGrpSpPr/>
                <p:nvPr/>
              </p:nvGrpSpPr>
              <p:grpSpPr>
                <a:xfrm>
                  <a:off x="2468880" y="985266"/>
                  <a:ext cx="3200400" cy="156966"/>
                  <a:chOff x="2468880" y="731520"/>
                  <a:chExt cx="3200400" cy="156966"/>
                </a:xfrm>
              </p:grpSpPr>
              <p:sp>
                <p:nvSpPr>
                  <p:cNvPr id="388" name="Rectangle 38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89" name="Rectangle 38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err="1" smtClean="0">
                        <a:solidFill>
                          <a:schemeClr val="tx1"/>
                        </a:solidFill>
                        <a:latin typeface="Arial" pitchFamily="34" charset="0"/>
                        <a:cs typeface="Arial" pitchFamily="34" charset="0"/>
                      </a:rPr>
                      <a:t>Norweigian</a:t>
                    </a:r>
                    <a:r>
                      <a:rPr lang="en-US" sz="600" dirty="0" smtClean="0">
                        <a:solidFill>
                          <a:schemeClr val="tx1"/>
                        </a:solidFill>
                        <a:latin typeface="Arial" pitchFamily="34" charset="0"/>
                        <a:cs typeface="Arial" pitchFamily="34" charset="0"/>
                      </a:rPr>
                      <a:t> wood (This bird has flown).</a:t>
                    </a:r>
                    <a:endParaRPr lang="en-US" sz="600" dirty="0">
                      <a:solidFill>
                        <a:schemeClr val="tx1"/>
                      </a:solidFill>
                      <a:latin typeface="Arial" pitchFamily="34" charset="0"/>
                      <a:cs typeface="Arial" pitchFamily="34" charset="0"/>
                    </a:endParaRPr>
                  </a:p>
                </p:txBody>
              </p:sp>
            </p:grpSp>
          </p:grpSp>
          <p:grpSp>
            <p:nvGrpSpPr>
              <p:cNvPr id="377" name="Group 145"/>
              <p:cNvGrpSpPr/>
              <p:nvPr/>
            </p:nvGrpSpPr>
            <p:grpSpPr>
              <a:xfrm>
                <a:off x="5440680" y="3154680"/>
                <a:ext cx="3200400" cy="156966"/>
                <a:chOff x="2468880" y="985266"/>
                <a:chExt cx="3200400" cy="156966"/>
              </a:xfrm>
            </p:grpSpPr>
            <p:grpSp>
              <p:nvGrpSpPr>
                <p:cNvPr id="378" name="Group 26"/>
                <p:cNvGrpSpPr/>
                <p:nvPr/>
              </p:nvGrpSpPr>
              <p:grpSpPr>
                <a:xfrm>
                  <a:off x="2468880" y="985266"/>
                  <a:ext cx="3200400" cy="137160"/>
                  <a:chOff x="2468880" y="1143000"/>
                  <a:chExt cx="3200400" cy="137160"/>
                </a:xfrm>
              </p:grpSpPr>
              <p:grpSp>
                <p:nvGrpSpPr>
                  <p:cNvPr id="382" name="Group 25"/>
                  <p:cNvGrpSpPr/>
                  <p:nvPr/>
                </p:nvGrpSpPr>
                <p:grpSpPr>
                  <a:xfrm>
                    <a:off x="2560320" y="1143000"/>
                    <a:ext cx="137160" cy="137160"/>
                    <a:chOff x="1828800" y="914400"/>
                    <a:chExt cx="137160" cy="137160"/>
                  </a:xfrm>
                </p:grpSpPr>
                <p:sp>
                  <p:nvSpPr>
                    <p:cNvPr id="384" name="Rectangle 38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3" name="Rectangle 38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79" name="Group 23"/>
                <p:cNvGrpSpPr/>
                <p:nvPr/>
              </p:nvGrpSpPr>
              <p:grpSpPr>
                <a:xfrm>
                  <a:off x="2468880" y="985266"/>
                  <a:ext cx="3200400" cy="156966"/>
                  <a:chOff x="2468880" y="731520"/>
                  <a:chExt cx="3200400" cy="156966"/>
                </a:xfrm>
              </p:grpSpPr>
              <p:sp>
                <p:nvSpPr>
                  <p:cNvPr id="380" name="Rectangle 379"/>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81" name="Rectangle 380"/>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won’t see me.</a:t>
                    </a:r>
                    <a:endParaRPr lang="en-US" sz="600" dirty="0">
                      <a:solidFill>
                        <a:schemeClr val="tx1"/>
                      </a:solidFill>
                      <a:latin typeface="Arial" pitchFamily="34" charset="0"/>
                      <a:cs typeface="Arial" pitchFamily="34" charset="0"/>
                    </a:endParaRPr>
                  </a:p>
                </p:txBody>
              </p:sp>
            </p:grpSp>
          </p:grpSp>
        </p:grpSp>
        <p:grpSp>
          <p:nvGrpSpPr>
            <p:cNvPr id="289" name="Group 299"/>
            <p:cNvGrpSpPr/>
            <p:nvPr/>
          </p:nvGrpSpPr>
          <p:grpSpPr>
            <a:xfrm>
              <a:off x="5440680" y="3611880"/>
              <a:ext cx="3200400" cy="522726"/>
              <a:chOff x="5440680" y="3611880"/>
              <a:chExt cx="3200400" cy="522726"/>
            </a:xfrm>
          </p:grpSpPr>
          <p:grpSp>
            <p:nvGrpSpPr>
              <p:cNvPr id="349" name="Group 145"/>
              <p:cNvGrpSpPr/>
              <p:nvPr/>
            </p:nvGrpSpPr>
            <p:grpSpPr>
              <a:xfrm>
                <a:off x="5440680" y="3611880"/>
                <a:ext cx="3200400" cy="156966"/>
                <a:chOff x="2468880" y="985266"/>
                <a:chExt cx="3200400" cy="156966"/>
              </a:xfrm>
            </p:grpSpPr>
            <p:grpSp>
              <p:nvGrpSpPr>
                <p:cNvPr id="368" name="Group 26"/>
                <p:cNvGrpSpPr/>
                <p:nvPr/>
              </p:nvGrpSpPr>
              <p:grpSpPr>
                <a:xfrm>
                  <a:off x="2468880" y="985266"/>
                  <a:ext cx="3200400" cy="137160"/>
                  <a:chOff x="2468880" y="1143000"/>
                  <a:chExt cx="3200400" cy="137160"/>
                </a:xfrm>
              </p:grpSpPr>
              <p:grpSp>
                <p:nvGrpSpPr>
                  <p:cNvPr id="372" name="Group 25"/>
                  <p:cNvGrpSpPr/>
                  <p:nvPr/>
                </p:nvGrpSpPr>
                <p:grpSpPr>
                  <a:xfrm>
                    <a:off x="2560320" y="1143000"/>
                    <a:ext cx="137160" cy="137160"/>
                    <a:chOff x="1828800" y="914400"/>
                    <a:chExt cx="137160" cy="137160"/>
                  </a:xfrm>
                </p:grpSpPr>
                <p:sp>
                  <p:nvSpPr>
                    <p:cNvPr id="374" name="Rectangle 37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37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3" name="Rectangle 37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69" name="Group 23"/>
                <p:cNvGrpSpPr/>
                <p:nvPr/>
              </p:nvGrpSpPr>
              <p:grpSpPr>
                <a:xfrm>
                  <a:off x="2468880" y="985266"/>
                  <a:ext cx="3200400" cy="156966"/>
                  <a:chOff x="2468880" y="731520"/>
                  <a:chExt cx="3200400" cy="156966"/>
                </a:xfrm>
              </p:grpSpPr>
              <p:sp>
                <p:nvSpPr>
                  <p:cNvPr id="370" name="Rectangle 369"/>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71" name="Rectangle 370"/>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Think for yourself. (George Harrison)</a:t>
                    </a:r>
                    <a:endParaRPr lang="en-US" sz="600" dirty="0">
                      <a:solidFill>
                        <a:schemeClr val="tx1"/>
                      </a:solidFill>
                      <a:latin typeface="Arial" pitchFamily="34" charset="0"/>
                      <a:cs typeface="Arial" pitchFamily="34" charset="0"/>
                    </a:endParaRPr>
                  </a:p>
                </p:txBody>
              </p:sp>
            </p:grpSp>
          </p:grpSp>
          <p:grpSp>
            <p:nvGrpSpPr>
              <p:cNvPr id="350" name="Group 145"/>
              <p:cNvGrpSpPr/>
              <p:nvPr/>
            </p:nvGrpSpPr>
            <p:grpSpPr>
              <a:xfrm>
                <a:off x="5440680" y="3794760"/>
                <a:ext cx="3200400" cy="156966"/>
                <a:chOff x="2468880" y="985266"/>
                <a:chExt cx="3200400" cy="156966"/>
              </a:xfrm>
            </p:grpSpPr>
            <p:grpSp>
              <p:nvGrpSpPr>
                <p:cNvPr id="360" name="Group 26"/>
                <p:cNvGrpSpPr/>
                <p:nvPr/>
              </p:nvGrpSpPr>
              <p:grpSpPr>
                <a:xfrm>
                  <a:off x="2468880" y="985266"/>
                  <a:ext cx="3200400" cy="137160"/>
                  <a:chOff x="2468880" y="1143000"/>
                  <a:chExt cx="3200400" cy="137160"/>
                </a:xfrm>
              </p:grpSpPr>
              <p:grpSp>
                <p:nvGrpSpPr>
                  <p:cNvPr id="364" name="Group 25"/>
                  <p:cNvGrpSpPr/>
                  <p:nvPr/>
                </p:nvGrpSpPr>
                <p:grpSpPr>
                  <a:xfrm>
                    <a:off x="2560320" y="1143000"/>
                    <a:ext cx="137160" cy="137160"/>
                    <a:chOff x="1828800" y="914400"/>
                    <a:chExt cx="137160" cy="137160"/>
                  </a:xfrm>
                </p:grpSpPr>
                <p:sp>
                  <p:nvSpPr>
                    <p:cNvPr id="366" name="Rectangle 36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5" name="Rectangle 364"/>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61" name="Group 23"/>
                <p:cNvGrpSpPr/>
                <p:nvPr/>
              </p:nvGrpSpPr>
              <p:grpSpPr>
                <a:xfrm>
                  <a:off x="2468880" y="985266"/>
                  <a:ext cx="3200400" cy="156966"/>
                  <a:chOff x="2468880" y="731520"/>
                  <a:chExt cx="3200400" cy="156966"/>
                </a:xfrm>
              </p:grpSpPr>
              <p:sp>
                <p:nvSpPr>
                  <p:cNvPr id="362" name="Rectangle 361"/>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63" name="Rectangle 362"/>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word.</a:t>
                    </a:r>
                    <a:endParaRPr lang="en-US" sz="600" dirty="0">
                      <a:solidFill>
                        <a:schemeClr val="tx1"/>
                      </a:solidFill>
                      <a:latin typeface="Arial" pitchFamily="34" charset="0"/>
                      <a:cs typeface="Arial" pitchFamily="34" charset="0"/>
                    </a:endParaRPr>
                  </a:p>
                </p:txBody>
              </p:sp>
            </p:grpSp>
          </p:grpSp>
          <p:grpSp>
            <p:nvGrpSpPr>
              <p:cNvPr id="351" name="Group 145"/>
              <p:cNvGrpSpPr/>
              <p:nvPr/>
            </p:nvGrpSpPr>
            <p:grpSpPr>
              <a:xfrm>
                <a:off x="5440680" y="3977640"/>
                <a:ext cx="3200400" cy="156966"/>
                <a:chOff x="2468880" y="985266"/>
                <a:chExt cx="3200400" cy="156966"/>
              </a:xfrm>
            </p:grpSpPr>
            <p:grpSp>
              <p:nvGrpSpPr>
                <p:cNvPr id="352" name="Group 26"/>
                <p:cNvGrpSpPr/>
                <p:nvPr/>
              </p:nvGrpSpPr>
              <p:grpSpPr>
                <a:xfrm>
                  <a:off x="2468880" y="985266"/>
                  <a:ext cx="3200400" cy="137160"/>
                  <a:chOff x="2468880" y="1143000"/>
                  <a:chExt cx="3200400" cy="137160"/>
                </a:xfrm>
              </p:grpSpPr>
              <p:grpSp>
                <p:nvGrpSpPr>
                  <p:cNvPr id="356" name="Group 25"/>
                  <p:cNvGrpSpPr/>
                  <p:nvPr/>
                </p:nvGrpSpPr>
                <p:grpSpPr>
                  <a:xfrm>
                    <a:off x="2560320" y="1143000"/>
                    <a:ext cx="137160" cy="137160"/>
                    <a:chOff x="1828800" y="914400"/>
                    <a:chExt cx="137160" cy="137160"/>
                  </a:xfrm>
                </p:grpSpPr>
                <p:sp>
                  <p:nvSpPr>
                    <p:cNvPr id="358" name="Rectangle 35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35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7" name="Rectangle 35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53" name="Group 23"/>
                <p:cNvGrpSpPr/>
                <p:nvPr/>
              </p:nvGrpSpPr>
              <p:grpSpPr>
                <a:xfrm>
                  <a:off x="2468880" y="985266"/>
                  <a:ext cx="3200400" cy="156966"/>
                  <a:chOff x="2468880" y="731520"/>
                  <a:chExt cx="3200400" cy="156966"/>
                </a:xfrm>
              </p:grpSpPr>
              <p:sp>
                <p:nvSpPr>
                  <p:cNvPr id="354" name="Rectangle 35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55" name="Rectangle 35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Michelle.</a:t>
                    </a:r>
                    <a:endParaRPr lang="en-US" sz="600" dirty="0">
                      <a:solidFill>
                        <a:schemeClr val="tx1"/>
                      </a:solidFill>
                      <a:latin typeface="Arial" pitchFamily="34" charset="0"/>
                      <a:cs typeface="Arial" pitchFamily="34" charset="0"/>
                    </a:endParaRPr>
                  </a:p>
                </p:txBody>
              </p:sp>
            </p:grpSp>
          </p:grpSp>
        </p:grpSp>
        <p:grpSp>
          <p:nvGrpSpPr>
            <p:cNvPr id="292" name="Group 301"/>
            <p:cNvGrpSpPr/>
            <p:nvPr/>
          </p:nvGrpSpPr>
          <p:grpSpPr>
            <a:xfrm>
              <a:off x="5440680" y="4434840"/>
              <a:ext cx="3200400" cy="705606"/>
              <a:chOff x="5440680" y="4343400"/>
              <a:chExt cx="3200400" cy="705606"/>
            </a:xfrm>
          </p:grpSpPr>
          <p:grpSp>
            <p:nvGrpSpPr>
              <p:cNvPr id="313" name="Group 145"/>
              <p:cNvGrpSpPr/>
              <p:nvPr/>
            </p:nvGrpSpPr>
            <p:grpSpPr>
              <a:xfrm>
                <a:off x="5440680" y="4343400"/>
                <a:ext cx="3200400" cy="156966"/>
                <a:chOff x="2468880" y="985266"/>
                <a:chExt cx="3200400" cy="156966"/>
              </a:xfrm>
            </p:grpSpPr>
            <p:grpSp>
              <p:nvGrpSpPr>
                <p:cNvPr id="341" name="Group 26"/>
                <p:cNvGrpSpPr/>
                <p:nvPr/>
              </p:nvGrpSpPr>
              <p:grpSpPr>
                <a:xfrm>
                  <a:off x="2468880" y="985266"/>
                  <a:ext cx="3200400" cy="137160"/>
                  <a:chOff x="2468880" y="1143000"/>
                  <a:chExt cx="3200400" cy="137160"/>
                </a:xfrm>
              </p:grpSpPr>
              <p:grpSp>
                <p:nvGrpSpPr>
                  <p:cNvPr id="345" name="Group 25"/>
                  <p:cNvGrpSpPr/>
                  <p:nvPr/>
                </p:nvGrpSpPr>
                <p:grpSpPr>
                  <a:xfrm>
                    <a:off x="2560320" y="1143000"/>
                    <a:ext cx="137160" cy="137160"/>
                    <a:chOff x="1828800" y="914400"/>
                    <a:chExt cx="137160" cy="137160"/>
                  </a:xfrm>
                </p:grpSpPr>
                <p:sp>
                  <p:nvSpPr>
                    <p:cNvPr id="347" name="Rectangle 34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6" name="Rectangle 34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42" name="Group 23"/>
                <p:cNvGrpSpPr/>
                <p:nvPr/>
              </p:nvGrpSpPr>
              <p:grpSpPr>
                <a:xfrm>
                  <a:off x="2468880" y="985266"/>
                  <a:ext cx="3200400" cy="156966"/>
                  <a:chOff x="2468880" y="731520"/>
                  <a:chExt cx="3200400" cy="156966"/>
                </a:xfrm>
              </p:grpSpPr>
              <p:sp>
                <p:nvSpPr>
                  <p:cNvPr id="343" name="Rectangle 342"/>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44" name="Rectangle 34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Girl.</a:t>
                    </a:r>
                    <a:endParaRPr lang="en-US" sz="600" dirty="0">
                      <a:solidFill>
                        <a:schemeClr val="tx1"/>
                      </a:solidFill>
                      <a:latin typeface="Arial" pitchFamily="34" charset="0"/>
                      <a:cs typeface="Arial" pitchFamily="34" charset="0"/>
                    </a:endParaRPr>
                  </a:p>
                </p:txBody>
              </p:sp>
            </p:grpSp>
          </p:grpSp>
          <p:grpSp>
            <p:nvGrpSpPr>
              <p:cNvPr id="314" name="Group 145"/>
              <p:cNvGrpSpPr/>
              <p:nvPr/>
            </p:nvGrpSpPr>
            <p:grpSpPr>
              <a:xfrm>
                <a:off x="5440680" y="4526280"/>
                <a:ext cx="3200400" cy="156966"/>
                <a:chOff x="2468880" y="985266"/>
                <a:chExt cx="3200400" cy="156966"/>
              </a:xfrm>
            </p:grpSpPr>
            <p:grpSp>
              <p:nvGrpSpPr>
                <p:cNvPr id="333" name="Group 26"/>
                <p:cNvGrpSpPr/>
                <p:nvPr/>
              </p:nvGrpSpPr>
              <p:grpSpPr>
                <a:xfrm>
                  <a:off x="2468880" y="985266"/>
                  <a:ext cx="3200400" cy="137160"/>
                  <a:chOff x="2468880" y="1143000"/>
                  <a:chExt cx="3200400" cy="137160"/>
                </a:xfrm>
              </p:grpSpPr>
              <p:grpSp>
                <p:nvGrpSpPr>
                  <p:cNvPr id="337" name="Group 25"/>
                  <p:cNvGrpSpPr/>
                  <p:nvPr/>
                </p:nvGrpSpPr>
                <p:grpSpPr>
                  <a:xfrm>
                    <a:off x="2560320" y="1143000"/>
                    <a:ext cx="137160" cy="137160"/>
                    <a:chOff x="1828800" y="914400"/>
                    <a:chExt cx="137160" cy="137160"/>
                  </a:xfrm>
                </p:grpSpPr>
                <p:sp>
                  <p:nvSpPr>
                    <p:cNvPr id="339" name="Rectangle 33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8" name="Rectangle 33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34" name="Group 23"/>
                <p:cNvGrpSpPr/>
                <p:nvPr/>
              </p:nvGrpSpPr>
              <p:grpSpPr>
                <a:xfrm>
                  <a:off x="2468880" y="985266"/>
                  <a:ext cx="3200400" cy="156966"/>
                  <a:chOff x="2468880" y="731520"/>
                  <a:chExt cx="3200400" cy="156966"/>
                </a:xfrm>
              </p:grpSpPr>
              <p:sp>
                <p:nvSpPr>
                  <p:cNvPr id="335" name="Rectangle 33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36" name="Rectangle 33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I’m looking through you.</a:t>
                    </a:r>
                    <a:endParaRPr lang="en-US" sz="600" dirty="0">
                      <a:solidFill>
                        <a:schemeClr val="tx1"/>
                      </a:solidFill>
                      <a:latin typeface="Arial" pitchFamily="34" charset="0"/>
                      <a:cs typeface="Arial" pitchFamily="34" charset="0"/>
                    </a:endParaRPr>
                  </a:p>
                </p:txBody>
              </p:sp>
            </p:grpSp>
          </p:grpSp>
          <p:grpSp>
            <p:nvGrpSpPr>
              <p:cNvPr id="315" name="Group 145"/>
              <p:cNvGrpSpPr/>
              <p:nvPr/>
            </p:nvGrpSpPr>
            <p:grpSpPr>
              <a:xfrm>
                <a:off x="5440680" y="4709160"/>
                <a:ext cx="3200400" cy="156966"/>
                <a:chOff x="2468880" y="985266"/>
                <a:chExt cx="3200400" cy="156966"/>
              </a:xfrm>
            </p:grpSpPr>
            <p:grpSp>
              <p:nvGrpSpPr>
                <p:cNvPr id="325" name="Group 324"/>
                <p:cNvGrpSpPr/>
                <p:nvPr/>
              </p:nvGrpSpPr>
              <p:grpSpPr>
                <a:xfrm>
                  <a:off x="2468880" y="985266"/>
                  <a:ext cx="3200400" cy="137160"/>
                  <a:chOff x="2468880" y="1143000"/>
                  <a:chExt cx="3200400" cy="137160"/>
                </a:xfrm>
              </p:grpSpPr>
              <p:grpSp>
                <p:nvGrpSpPr>
                  <p:cNvPr id="329" name="Group 25"/>
                  <p:cNvGrpSpPr/>
                  <p:nvPr/>
                </p:nvGrpSpPr>
                <p:grpSpPr>
                  <a:xfrm>
                    <a:off x="2560320" y="1143000"/>
                    <a:ext cx="137160" cy="137160"/>
                    <a:chOff x="1828800" y="914400"/>
                    <a:chExt cx="137160" cy="137160"/>
                  </a:xfrm>
                </p:grpSpPr>
                <p:sp>
                  <p:nvSpPr>
                    <p:cNvPr id="331" name="Rectangle 33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0" name="Rectangle 32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26" name="Group 23"/>
                <p:cNvGrpSpPr/>
                <p:nvPr/>
              </p:nvGrpSpPr>
              <p:grpSpPr>
                <a:xfrm>
                  <a:off x="2468880" y="985266"/>
                  <a:ext cx="3200400" cy="156966"/>
                  <a:chOff x="2468880" y="731520"/>
                  <a:chExt cx="3200400" cy="156966"/>
                </a:xfrm>
              </p:grpSpPr>
              <p:sp>
                <p:nvSpPr>
                  <p:cNvPr id="327" name="Rectangle 32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28" name="Rectangle 327"/>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In my life.</a:t>
                    </a:r>
                    <a:endParaRPr lang="en-US" sz="600" dirty="0">
                      <a:solidFill>
                        <a:schemeClr val="tx1"/>
                      </a:solidFill>
                      <a:latin typeface="Arial" pitchFamily="34" charset="0"/>
                      <a:cs typeface="Arial" pitchFamily="34" charset="0"/>
                    </a:endParaRPr>
                  </a:p>
                </p:txBody>
              </p:sp>
            </p:grpSp>
          </p:grpSp>
          <p:grpSp>
            <p:nvGrpSpPr>
              <p:cNvPr id="316" name="Group 145"/>
              <p:cNvGrpSpPr/>
              <p:nvPr/>
            </p:nvGrpSpPr>
            <p:grpSpPr>
              <a:xfrm>
                <a:off x="5440680" y="4892040"/>
                <a:ext cx="3200400" cy="156966"/>
                <a:chOff x="2468880" y="985266"/>
                <a:chExt cx="3200400" cy="156966"/>
              </a:xfrm>
            </p:grpSpPr>
            <p:grpSp>
              <p:nvGrpSpPr>
                <p:cNvPr id="317" name="Group 26"/>
                <p:cNvGrpSpPr/>
                <p:nvPr/>
              </p:nvGrpSpPr>
              <p:grpSpPr>
                <a:xfrm>
                  <a:off x="2468880" y="985266"/>
                  <a:ext cx="3200400" cy="137160"/>
                  <a:chOff x="2468880" y="1143000"/>
                  <a:chExt cx="3200400" cy="137160"/>
                </a:xfrm>
              </p:grpSpPr>
              <p:grpSp>
                <p:nvGrpSpPr>
                  <p:cNvPr id="321" name="Group 25"/>
                  <p:cNvGrpSpPr/>
                  <p:nvPr/>
                </p:nvGrpSpPr>
                <p:grpSpPr>
                  <a:xfrm>
                    <a:off x="2560320" y="1143000"/>
                    <a:ext cx="137160" cy="137160"/>
                    <a:chOff x="1828800" y="914400"/>
                    <a:chExt cx="137160" cy="137160"/>
                  </a:xfrm>
                </p:grpSpPr>
                <p:sp>
                  <p:nvSpPr>
                    <p:cNvPr id="323" name="Rectangle 32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Rectangle 32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18" name="Group 23"/>
                <p:cNvGrpSpPr/>
                <p:nvPr/>
              </p:nvGrpSpPr>
              <p:grpSpPr>
                <a:xfrm>
                  <a:off x="2468880" y="985266"/>
                  <a:ext cx="3200400" cy="156966"/>
                  <a:chOff x="2468880" y="731520"/>
                  <a:chExt cx="3200400" cy="156966"/>
                </a:xfrm>
              </p:grpSpPr>
              <p:sp>
                <p:nvSpPr>
                  <p:cNvPr id="319" name="Rectangle 31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20" name="Rectangle 31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Wait.</a:t>
                    </a:r>
                    <a:endParaRPr lang="en-US" sz="600" dirty="0">
                      <a:solidFill>
                        <a:schemeClr val="tx1"/>
                      </a:solidFill>
                      <a:latin typeface="Arial" pitchFamily="34" charset="0"/>
                      <a:cs typeface="Arial" pitchFamily="34" charset="0"/>
                    </a:endParaRPr>
                  </a:p>
                </p:txBody>
              </p:sp>
            </p:grpSp>
          </p:grpSp>
        </p:grpSp>
        <p:grpSp>
          <p:nvGrpSpPr>
            <p:cNvPr id="296" name="Group 145"/>
            <p:cNvGrpSpPr/>
            <p:nvPr/>
          </p:nvGrpSpPr>
          <p:grpSpPr>
            <a:xfrm>
              <a:off x="5440680" y="5440680"/>
              <a:ext cx="3200400" cy="156966"/>
              <a:chOff x="2468880" y="985266"/>
              <a:chExt cx="3200400" cy="156966"/>
            </a:xfrm>
          </p:grpSpPr>
          <p:grpSp>
            <p:nvGrpSpPr>
              <p:cNvPr id="297" name="Group 26"/>
              <p:cNvGrpSpPr/>
              <p:nvPr/>
            </p:nvGrpSpPr>
            <p:grpSpPr>
              <a:xfrm>
                <a:off x="2468880" y="985266"/>
                <a:ext cx="3200400" cy="137160"/>
                <a:chOff x="2468880" y="1143000"/>
                <a:chExt cx="3200400" cy="137160"/>
              </a:xfrm>
            </p:grpSpPr>
            <p:grpSp>
              <p:nvGrpSpPr>
                <p:cNvPr id="309" name="Group 25"/>
                <p:cNvGrpSpPr/>
                <p:nvPr/>
              </p:nvGrpSpPr>
              <p:grpSpPr>
                <a:xfrm>
                  <a:off x="2560320" y="1143000"/>
                  <a:ext cx="137160" cy="137160"/>
                  <a:chOff x="1828800" y="914400"/>
                  <a:chExt cx="137160" cy="137160"/>
                </a:xfrm>
              </p:grpSpPr>
              <p:sp>
                <p:nvSpPr>
                  <p:cNvPr id="311" name="Rectangle 31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0" name="Rectangle 30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00" name="Group 23"/>
              <p:cNvGrpSpPr/>
              <p:nvPr/>
            </p:nvGrpSpPr>
            <p:grpSpPr>
              <a:xfrm>
                <a:off x="2468880" y="985266"/>
                <a:ext cx="3200400" cy="156966"/>
                <a:chOff x="2468880" y="731520"/>
                <a:chExt cx="3200400" cy="156966"/>
              </a:xfrm>
            </p:grpSpPr>
            <p:sp>
              <p:nvSpPr>
                <p:cNvPr id="302" name="Rectangle 301"/>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308" name="Rectangle 307"/>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Run for your life.</a:t>
                  </a:r>
                  <a:endParaRPr lang="en-US" sz="600" dirty="0">
                    <a:solidFill>
                      <a:schemeClr val="tx1"/>
                    </a:solidFill>
                    <a:latin typeface="Arial" pitchFamily="34" charset="0"/>
                    <a:cs typeface="Arial" pitchFamily="34" charset="0"/>
                  </a:endParaRPr>
                </a:p>
              </p:txBody>
            </p:sp>
          </p:grpSp>
        </p:grpSp>
      </p:gr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2222E-6 1.48148E-6 L -0.5073 0.10278 " pathEditMode="relative" rAng="0" ptsTypes="AA">
                                      <p:cBhvr>
                                        <p:cTn id="6" dur="2000" fill="hold"/>
                                        <p:tgtEl>
                                          <p:spTgt spid="287"/>
                                        </p:tgtEl>
                                        <p:attrNameLst>
                                          <p:attrName>ppt_x</p:attrName>
                                          <p:attrName>ppt_y</p:attrName>
                                        </p:attrNameLst>
                                      </p:cBhvr>
                                      <p:rCtr x="-254" y="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00490"/>
              <a:ext cx="8595360" cy="333950"/>
              <a:chOff x="274320" y="397570"/>
              <a:chExt cx="8595360" cy="333950"/>
            </a:xfrm>
          </p:grpSpPr>
          <p:sp>
            <p:nvSpPr>
              <p:cNvPr id="27" name="Rectangle 26"/>
              <p:cNvSpPr/>
              <p:nvPr/>
            </p:nvSpPr>
            <p:spPr>
              <a:xfrm>
                <a:off x="2286000" y="39757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8" name="Group 18"/>
          <p:cNvGrpSpPr>
            <a:grpSpLocks/>
          </p:cNvGrpSpPr>
          <p:nvPr/>
        </p:nvGrpSpPr>
        <p:grpSpPr bwMode="auto">
          <a:xfrm>
            <a:off x="5303520" y="914400"/>
            <a:ext cx="3473450" cy="776287"/>
            <a:chOff x="2834640" y="274320"/>
            <a:chExt cx="3474720" cy="777240"/>
          </a:xfrm>
        </p:grpSpPr>
        <p:grpSp>
          <p:nvGrpSpPr>
            <p:cNvPr id="9" name="Group 46"/>
            <p:cNvGrpSpPr>
              <a:grpSpLocks/>
            </p:cNvGrpSpPr>
            <p:nvPr/>
          </p:nvGrpSpPr>
          <p:grpSpPr bwMode="auto">
            <a:xfrm>
              <a:off x="3109378" y="274320"/>
              <a:ext cx="2925244" cy="136692"/>
              <a:chOff x="3109378" y="2743200"/>
              <a:chExt cx="2925244" cy="136692"/>
            </a:xfrm>
          </p:grpSpPr>
          <p:sp>
            <p:nvSpPr>
              <p:cNvPr id="149"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50"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51"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36" name="TextBox 135"/>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0" name="Group 20"/>
            <p:cNvGrpSpPr>
              <a:grpSpLocks/>
            </p:cNvGrpSpPr>
            <p:nvPr/>
          </p:nvGrpSpPr>
          <p:grpSpPr bwMode="auto">
            <a:xfrm>
              <a:off x="2834640" y="868774"/>
              <a:ext cx="3474720" cy="136692"/>
              <a:chOff x="2560321" y="2472784"/>
              <a:chExt cx="4206240" cy="136692"/>
            </a:xfrm>
          </p:grpSpPr>
          <p:sp>
            <p:nvSpPr>
              <p:cNvPr id="14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48"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1" name="Group 19"/>
            <p:cNvGrpSpPr>
              <a:grpSpLocks/>
            </p:cNvGrpSpPr>
            <p:nvPr/>
          </p:nvGrpSpPr>
          <p:grpSpPr bwMode="auto">
            <a:xfrm>
              <a:off x="2880695" y="503200"/>
              <a:ext cx="3382612" cy="319478"/>
              <a:chOff x="2743535" y="2841587"/>
              <a:chExt cx="3382612" cy="319478"/>
            </a:xfrm>
          </p:grpSpPr>
          <p:sp>
            <p:nvSpPr>
              <p:cNvPr id="139" name="TextBox 138"/>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2" name="Group 18"/>
              <p:cNvGrpSpPr>
                <a:grpSpLocks/>
              </p:cNvGrpSpPr>
              <p:nvPr/>
            </p:nvGrpSpPr>
            <p:grpSpPr bwMode="auto">
              <a:xfrm>
                <a:off x="2743535" y="2841587"/>
                <a:ext cx="3382612" cy="319478"/>
                <a:chOff x="2880695" y="2834920"/>
                <a:chExt cx="3382612" cy="319478"/>
              </a:xfrm>
            </p:grpSpPr>
            <p:grpSp>
              <p:nvGrpSpPr>
                <p:cNvPr id="13" name="Group 14"/>
                <p:cNvGrpSpPr>
                  <a:grpSpLocks/>
                </p:cNvGrpSpPr>
                <p:nvPr/>
              </p:nvGrpSpPr>
              <p:grpSpPr bwMode="auto">
                <a:xfrm>
                  <a:off x="2880695" y="2834920"/>
                  <a:ext cx="3382612" cy="136692"/>
                  <a:chOff x="3155015" y="2834920"/>
                  <a:chExt cx="3382612" cy="136692"/>
                </a:xfrm>
              </p:grpSpPr>
              <p:sp>
                <p:nvSpPr>
                  <p:cNvPr id="145" name="TextBox 14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46" name="TextBox 145"/>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4" name="Group 15"/>
                <p:cNvGrpSpPr>
                  <a:grpSpLocks/>
                </p:cNvGrpSpPr>
                <p:nvPr/>
              </p:nvGrpSpPr>
              <p:grpSpPr bwMode="auto">
                <a:xfrm>
                  <a:off x="2880695" y="3017706"/>
                  <a:ext cx="3382612" cy="136692"/>
                  <a:chOff x="3155015" y="2834826"/>
                  <a:chExt cx="3382612" cy="136692"/>
                </a:xfrm>
              </p:grpSpPr>
              <p:sp>
                <p:nvSpPr>
                  <p:cNvPr id="143" name="TextBox 142"/>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44" name="TextBox 14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6" name="Group 233"/>
          <p:cNvGrpSpPr/>
          <p:nvPr/>
        </p:nvGrpSpPr>
        <p:grpSpPr>
          <a:xfrm>
            <a:off x="5303520" y="1828800"/>
            <a:ext cx="3474720" cy="4389120"/>
            <a:chOff x="2743200" y="274320"/>
            <a:chExt cx="3474720" cy="4389120"/>
          </a:xfrm>
        </p:grpSpPr>
        <p:sp>
          <p:nvSpPr>
            <p:cNvPr id="235" name="Rectangle 13"/>
            <p:cNvSpPr/>
            <p:nvPr/>
          </p:nvSpPr>
          <p:spPr>
            <a:xfrm>
              <a:off x="2743200" y="274320"/>
              <a:ext cx="3474720" cy="43891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7" name="Group 15"/>
            <p:cNvGrpSpPr/>
            <p:nvPr/>
          </p:nvGrpSpPr>
          <p:grpSpPr>
            <a:xfrm>
              <a:off x="2788920" y="320040"/>
              <a:ext cx="3383280" cy="184785"/>
              <a:chOff x="2560320" y="960120"/>
              <a:chExt cx="5160937" cy="184785"/>
            </a:xfrm>
          </p:grpSpPr>
          <p:sp>
            <p:nvSpPr>
              <p:cNvPr id="237" name="Rectangle 23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238" name="Rectangle 23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8" name="Group 193"/>
          <p:cNvGrpSpPr/>
          <p:nvPr/>
        </p:nvGrpSpPr>
        <p:grpSpPr>
          <a:xfrm>
            <a:off x="5394960" y="2103120"/>
            <a:ext cx="3291840" cy="4023360"/>
            <a:chOff x="4572000" y="1828800"/>
            <a:chExt cx="3291840" cy="4023360"/>
          </a:xfrm>
        </p:grpSpPr>
        <p:sp>
          <p:nvSpPr>
            <p:cNvPr id="93" name="Rectangle 92"/>
            <p:cNvSpPr/>
            <p:nvPr/>
          </p:nvSpPr>
          <p:spPr>
            <a:xfrm>
              <a:off x="4572000" y="1828800"/>
              <a:ext cx="3291840" cy="402336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19" name="Group 53"/>
            <p:cNvGrpSpPr/>
            <p:nvPr/>
          </p:nvGrpSpPr>
          <p:grpSpPr>
            <a:xfrm>
              <a:off x="4617720" y="1874520"/>
              <a:ext cx="3200400" cy="274320"/>
              <a:chOff x="1828800" y="1828800"/>
              <a:chExt cx="3200400" cy="274320"/>
            </a:xfrm>
          </p:grpSpPr>
          <p:sp>
            <p:nvSpPr>
              <p:cNvPr id="99" name="Rectangle 98"/>
              <p:cNvSpPr/>
              <p:nvPr/>
            </p:nvSpPr>
            <p:spPr>
              <a:xfrm>
                <a:off x="1828800" y="1828800"/>
                <a:ext cx="274320"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00" name="Rectangle 99"/>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England (1965).</a:t>
                </a:r>
              </a:p>
            </p:txBody>
          </p:sp>
        </p:grpSp>
        <p:sp>
          <p:nvSpPr>
            <p:cNvPr id="95" name="Rectangle 94"/>
            <p:cNvSpPr/>
            <p:nvPr/>
          </p:nvSpPr>
          <p:spPr>
            <a:xfrm>
              <a:off x="4617720" y="562356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0" name="Group 10"/>
            <p:cNvGrpSpPr/>
            <p:nvPr/>
          </p:nvGrpSpPr>
          <p:grpSpPr>
            <a:xfrm>
              <a:off x="4572000" y="2194560"/>
              <a:ext cx="3291840" cy="137160"/>
              <a:chOff x="5349240" y="2194560"/>
              <a:chExt cx="3291840" cy="137160"/>
            </a:xfrm>
          </p:grpSpPr>
          <p:sp>
            <p:nvSpPr>
              <p:cNvPr id="97" name="Rectangle 96"/>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98" name="Rectangle 97"/>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a:t>
                </a:r>
                <a:r>
                  <a:rPr lang="en-US" sz="600" dirty="0" smtClean="0">
                    <a:solidFill>
                      <a:schemeClr val="bg1">
                        <a:lumMod val="50000"/>
                      </a:schemeClr>
                    </a:solidFill>
                    <a:latin typeface="Arial" pitchFamily="34" charset="0"/>
                    <a:cs typeface="Arial" pitchFamily="34" charset="0"/>
                  </a:rPr>
                  <a:t>content</a:t>
                </a:r>
                <a:r>
                  <a:rPr lang="en-US" sz="600" dirty="0" smtClean="0">
                    <a:solidFill>
                      <a:srgbClr val="003CB4"/>
                    </a:solidFill>
                    <a:latin typeface="Arial" pitchFamily="34" charset="0"/>
                    <a:cs typeface="Arial" pitchFamily="34" charset="0"/>
                  </a:rPr>
                  <a:t>  ::  everything</a:t>
                </a:r>
              </a:p>
            </p:txBody>
          </p:sp>
        </p:grpSp>
      </p:grpSp>
      <p:grpSp>
        <p:nvGrpSpPr>
          <p:cNvPr id="21" name="Group 145"/>
          <p:cNvGrpSpPr/>
          <p:nvPr/>
        </p:nvGrpSpPr>
        <p:grpSpPr>
          <a:xfrm>
            <a:off x="5440680" y="2743200"/>
            <a:ext cx="3200400" cy="156966"/>
            <a:chOff x="2468880" y="985266"/>
            <a:chExt cx="3200400" cy="156966"/>
          </a:xfrm>
        </p:grpSpPr>
        <p:grpSp>
          <p:nvGrpSpPr>
            <p:cNvPr id="22" name="Group 26"/>
            <p:cNvGrpSpPr/>
            <p:nvPr/>
          </p:nvGrpSpPr>
          <p:grpSpPr>
            <a:xfrm>
              <a:off x="2468880" y="985266"/>
              <a:ext cx="3200400" cy="137160"/>
              <a:chOff x="2468880" y="1143000"/>
              <a:chExt cx="3200400" cy="137160"/>
            </a:xfrm>
          </p:grpSpPr>
          <p:grpSp>
            <p:nvGrpSpPr>
              <p:cNvPr id="23" name="Group 25"/>
              <p:cNvGrpSpPr/>
              <p:nvPr/>
            </p:nvGrpSpPr>
            <p:grpSpPr>
              <a:xfrm>
                <a:off x="2560320" y="1143000"/>
                <a:ext cx="137160" cy="137160"/>
                <a:chOff x="1828800" y="914400"/>
                <a:chExt cx="137160" cy="137160"/>
              </a:xfrm>
            </p:grpSpPr>
            <p:sp>
              <p:nvSpPr>
                <p:cNvPr id="161" name="Rectangle 16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Rectangle 15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 name="Group 23"/>
            <p:cNvGrpSpPr/>
            <p:nvPr/>
          </p:nvGrpSpPr>
          <p:grpSpPr>
            <a:xfrm>
              <a:off x="2468880" y="985266"/>
              <a:ext cx="3200400" cy="156966"/>
              <a:chOff x="2468880" y="731520"/>
              <a:chExt cx="3200400" cy="156966"/>
            </a:xfrm>
          </p:grpSpPr>
          <p:sp>
            <p:nvSpPr>
              <p:cNvPr id="154" name="Rectangle 15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55" name="Rectangle 15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Drive my car.</a:t>
                </a:r>
                <a:endParaRPr lang="en-US" sz="600" dirty="0">
                  <a:solidFill>
                    <a:schemeClr val="tx1"/>
                  </a:solidFill>
                  <a:latin typeface="Arial" pitchFamily="34" charset="0"/>
                  <a:cs typeface="Arial" pitchFamily="34" charset="0"/>
                </a:endParaRPr>
              </a:p>
            </p:txBody>
          </p:sp>
        </p:grpSp>
      </p:grpSp>
      <p:sp>
        <p:nvSpPr>
          <p:cNvPr id="298" name="Rectangle 297"/>
          <p:cNvSpPr/>
          <p:nvPr/>
        </p:nvSpPr>
        <p:spPr>
          <a:xfrm>
            <a:off x="5440680" y="2926080"/>
            <a:ext cx="3200400" cy="41148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232" name="Group 145"/>
          <p:cNvGrpSpPr/>
          <p:nvPr/>
        </p:nvGrpSpPr>
        <p:grpSpPr>
          <a:xfrm>
            <a:off x="5440680" y="3383280"/>
            <a:ext cx="3200400" cy="156966"/>
            <a:chOff x="2468880" y="985266"/>
            <a:chExt cx="3200400" cy="156966"/>
          </a:xfrm>
        </p:grpSpPr>
        <p:grpSp>
          <p:nvGrpSpPr>
            <p:cNvPr id="239" name="Group 26"/>
            <p:cNvGrpSpPr/>
            <p:nvPr/>
          </p:nvGrpSpPr>
          <p:grpSpPr>
            <a:xfrm>
              <a:off x="2468880" y="985266"/>
              <a:ext cx="3200400" cy="137160"/>
              <a:chOff x="2468880" y="1143000"/>
              <a:chExt cx="3200400" cy="137160"/>
            </a:xfrm>
          </p:grpSpPr>
          <p:grpSp>
            <p:nvGrpSpPr>
              <p:cNvPr id="240" name="Group 25"/>
              <p:cNvGrpSpPr/>
              <p:nvPr/>
            </p:nvGrpSpPr>
            <p:grpSpPr>
              <a:xfrm>
                <a:off x="2560320" y="1143000"/>
                <a:ext cx="137160" cy="137160"/>
                <a:chOff x="1828800" y="914400"/>
                <a:chExt cx="137160" cy="137160"/>
              </a:xfrm>
            </p:grpSpPr>
            <p:sp>
              <p:nvSpPr>
                <p:cNvPr id="118" name="Rectangle 11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ectangle 11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1" name="Group 23"/>
            <p:cNvGrpSpPr/>
            <p:nvPr/>
          </p:nvGrpSpPr>
          <p:grpSpPr>
            <a:xfrm>
              <a:off x="2468880" y="985266"/>
              <a:ext cx="3200400" cy="156966"/>
              <a:chOff x="2468880" y="731520"/>
              <a:chExt cx="3200400" cy="156966"/>
            </a:xfrm>
          </p:grpSpPr>
          <p:sp>
            <p:nvSpPr>
              <p:cNvPr id="114" name="Rectangle 11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15" name="Rectangle 11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Nowhere man.</a:t>
                </a:r>
                <a:endParaRPr lang="en-US" sz="600" dirty="0">
                  <a:solidFill>
                    <a:schemeClr val="tx1"/>
                  </a:solidFill>
                  <a:latin typeface="Arial" pitchFamily="34" charset="0"/>
                  <a:cs typeface="Arial" pitchFamily="34" charset="0"/>
                </a:endParaRPr>
              </a:p>
            </p:txBody>
          </p:sp>
        </p:grpSp>
      </p:grpSp>
      <p:sp>
        <p:nvSpPr>
          <p:cNvPr id="303" name="Rectangle 302"/>
          <p:cNvSpPr/>
          <p:nvPr/>
        </p:nvSpPr>
        <p:spPr>
          <a:xfrm>
            <a:off x="5440680" y="3566160"/>
            <a:ext cx="3200400" cy="59436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32" name="Group 145"/>
          <p:cNvGrpSpPr/>
          <p:nvPr/>
        </p:nvGrpSpPr>
        <p:grpSpPr>
          <a:xfrm>
            <a:off x="5440680" y="4206240"/>
            <a:ext cx="3200400" cy="156966"/>
            <a:chOff x="2468880" y="985266"/>
            <a:chExt cx="3200400" cy="156966"/>
          </a:xfrm>
        </p:grpSpPr>
        <p:grpSp>
          <p:nvGrpSpPr>
            <p:cNvPr id="33" name="Group 26"/>
            <p:cNvGrpSpPr/>
            <p:nvPr/>
          </p:nvGrpSpPr>
          <p:grpSpPr>
            <a:xfrm>
              <a:off x="2468880" y="985266"/>
              <a:ext cx="3200400" cy="137160"/>
              <a:chOff x="2468880" y="1143000"/>
              <a:chExt cx="3200400" cy="137160"/>
            </a:xfrm>
          </p:grpSpPr>
          <p:grpSp>
            <p:nvGrpSpPr>
              <p:cNvPr id="34" name="Group 25"/>
              <p:cNvGrpSpPr/>
              <p:nvPr/>
            </p:nvGrpSpPr>
            <p:grpSpPr>
              <a:xfrm>
                <a:off x="2560320" y="1143000"/>
                <a:ext cx="137160" cy="137160"/>
                <a:chOff x="1828800" y="914400"/>
                <a:chExt cx="137160" cy="137160"/>
              </a:xfrm>
            </p:grpSpPr>
            <p:sp>
              <p:nvSpPr>
                <p:cNvPr id="205" name="Rectangle 20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Rectangle 20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5" name="Group 23"/>
            <p:cNvGrpSpPr/>
            <p:nvPr/>
          </p:nvGrpSpPr>
          <p:grpSpPr>
            <a:xfrm>
              <a:off x="2468880" y="985266"/>
              <a:ext cx="3200400" cy="156966"/>
              <a:chOff x="2468880" y="731520"/>
              <a:chExt cx="3200400" cy="156966"/>
            </a:xfrm>
          </p:grpSpPr>
          <p:sp>
            <p:nvSpPr>
              <p:cNvPr id="199" name="Rectangle 19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00" name="Rectangle 19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What goes on. (Lennon/</a:t>
                </a:r>
                <a:r>
                  <a:rPr lang="en-US" sz="600" dirty="0" err="1" smtClean="0">
                    <a:solidFill>
                      <a:schemeClr val="tx1"/>
                    </a:solidFill>
                    <a:latin typeface="Arial" pitchFamily="34" charset="0"/>
                    <a:cs typeface="Arial" pitchFamily="34" charset="0"/>
                  </a:rPr>
                  <a:t>Mcartney</a:t>
                </a:r>
                <a:r>
                  <a:rPr lang="en-US" sz="600" dirty="0" smtClean="0">
                    <a:solidFill>
                      <a:schemeClr val="tx1"/>
                    </a:solidFill>
                    <a:latin typeface="Arial" pitchFamily="34" charset="0"/>
                    <a:cs typeface="Arial" pitchFamily="34" charset="0"/>
                  </a:rPr>
                  <a:t>/Starkey)</a:t>
                </a:r>
                <a:endParaRPr lang="en-US" sz="600" dirty="0">
                  <a:solidFill>
                    <a:schemeClr val="tx1"/>
                  </a:solidFill>
                  <a:latin typeface="Arial" pitchFamily="34" charset="0"/>
                  <a:cs typeface="Arial" pitchFamily="34" charset="0"/>
                </a:endParaRPr>
              </a:p>
            </p:txBody>
          </p:sp>
        </p:grpSp>
      </p:grpSp>
      <p:sp>
        <p:nvSpPr>
          <p:cNvPr id="304" name="Rectangle 303"/>
          <p:cNvSpPr/>
          <p:nvPr/>
        </p:nvSpPr>
        <p:spPr>
          <a:xfrm>
            <a:off x="5440680" y="4389120"/>
            <a:ext cx="3200400" cy="77724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53" name="Group 145"/>
          <p:cNvGrpSpPr/>
          <p:nvPr/>
        </p:nvGrpSpPr>
        <p:grpSpPr>
          <a:xfrm>
            <a:off x="5440680" y="5212080"/>
            <a:ext cx="3200400" cy="156966"/>
            <a:chOff x="2468880" y="985266"/>
            <a:chExt cx="3200400" cy="156966"/>
          </a:xfrm>
        </p:grpSpPr>
        <p:grpSp>
          <p:nvGrpSpPr>
            <p:cNvPr id="54" name="Group 26"/>
            <p:cNvGrpSpPr/>
            <p:nvPr/>
          </p:nvGrpSpPr>
          <p:grpSpPr>
            <a:xfrm>
              <a:off x="2468880" y="985266"/>
              <a:ext cx="3200400" cy="137160"/>
              <a:chOff x="2468880" y="1143000"/>
              <a:chExt cx="3200400" cy="137160"/>
            </a:xfrm>
          </p:grpSpPr>
          <p:grpSp>
            <p:nvGrpSpPr>
              <p:cNvPr id="55" name="Group 25"/>
              <p:cNvGrpSpPr/>
              <p:nvPr/>
            </p:nvGrpSpPr>
            <p:grpSpPr>
              <a:xfrm>
                <a:off x="2560320" y="1143000"/>
                <a:ext cx="137160" cy="137160"/>
                <a:chOff x="1828800" y="914400"/>
                <a:chExt cx="137160" cy="137160"/>
              </a:xfrm>
            </p:grpSpPr>
            <p:sp>
              <p:nvSpPr>
                <p:cNvPr id="267" name="Rectangle 26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Rectangle 26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7" name="Group 23"/>
            <p:cNvGrpSpPr/>
            <p:nvPr/>
          </p:nvGrpSpPr>
          <p:grpSpPr>
            <a:xfrm>
              <a:off x="2468880" y="985266"/>
              <a:ext cx="3200400" cy="156966"/>
              <a:chOff x="2468880" y="731520"/>
              <a:chExt cx="3200400" cy="156966"/>
            </a:xfrm>
          </p:grpSpPr>
          <p:sp>
            <p:nvSpPr>
              <p:cNvPr id="263" name="Rectangle 262"/>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64" name="Rectangle 26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If I needed someone. (George Harrison)</a:t>
                </a:r>
                <a:endParaRPr lang="en-US" sz="600" dirty="0">
                  <a:solidFill>
                    <a:schemeClr val="tx1"/>
                  </a:solidFill>
                  <a:latin typeface="Arial" pitchFamily="34" charset="0"/>
                  <a:cs typeface="Arial" pitchFamily="34" charset="0"/>
                </a:endParaRPr>
              </a:p>
            </p:txBody>
          </p:sp>
        </p:grpSp>
      </p:grpSp>
      <p:sp>
        <p:nvSpPr>
          <p:cNvPr id="216" name="Rectangle 215"/>
          <p:cNvSpPr/>
          <p:nvPr/>
        </p:nvSpPr>
        <p:spPr>
          <a:xfrm>
            <a:off x="5440680" y="5394960"/>
            <a:ext cx="3200400" cy="22860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288" name="Group 287"/>
          <p:cNvGrpSpPr/>
          <p:nvPr/>
        </p:nvGrpSpPr>
        <p:grpSpPr>
          <a:xfrm>
            <a:off x="5440680" y="2971800"/>
            <a:ext cx="3200400" cy="2625846"/>
            <a:chOff x="5440680" y="2971800"/>
            <a:chExt cx="3200400" cy="2625846"/>
          </a:xfrm>
        </p:grpSpPr>
        <p:grpSp>
          <p:nvGrpSpPr>
            <p:cNvPr id="31" name="Group 296"/>
            <p:cNvGrpSpPr/>
            <p:nvPr/>
          </p:nvGrpSpPr>
          <p:grpSpPr>
            <a:xfrm>
              <a:off x="5440680" y="2971800"/>
              <a:ext cx="3200400" cy="339846"/>
              <a:chOff x="5440680" y="2971800"/>
              <a:chExt cx="3200400" cy="339846"/>
            </a:xfrm>
          </p:grpSpPr>
          <p:grpSp>
            <p:nvGrpSpPr>
              <p:cNvPr id="224" name="Group 145"/>
              <p:cNvGrpSpPr/>
              <p:nvPr/>
            </p:nvGrpSpPr>
            <p:grpSpPr>
              <a:xfrm>
                <a:off x="5440680" y="2971800"/>
                <a:ext cx="3200400" cy="156966"/>
                <a:chOff x="2468880" y="985266"/>
                <a:chExt cx="3200400" cy="156966"/>
              </a:xfrm>
            </p:grpSpPr>
            <p:grpSp>
              <p:nvGrpSpPr>
                <p:cNvPr id="225" name="Group 26"/>
                <p:cNvGrpSpPr/>
                <p:nvPr/>
              </p:nvGrpSpPr>
              <p:grpSpPr>
                <a:xfrm>
                  <a:off x="2468880" y="985266"/>
                  <a:ext cx="3200400" cy="137160"/>
                  <a:chOff x="2468880" y="1143000"/>
                  <a:chExt cx="3200400" cy="137160"/>
                </a:xfrm>
              </p:grpSpPr>
              <p:grpSp>
                <p:nvGrpSpPr>
                  <p:cNvPr id="226" name="Group 25"/>
                  <p:cNvGrpSpPr/>
                  <p:nvPr/>
                </p:nvGrpSpPr>
                <p:grpSpPr>
                  <a:xfrm>
                    <a:off x="2560320" y="1143000"/>
                    <a:ext cx="137160" cy="137160"/>
                    <a:chOff x="1828800" y="914400"/>
                    <a:chExt cx="137160" cy="137160"/>
                  </a:xfrm>
                </p:grpSpPr>
                <p:sp>
                  <p:nvSpPr>
                    <p:cNvPr id="141" name="Rectangle 14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Rectangle 13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27" name="Group 23"/>
                <p:cNvGrpSpPr/>
                <p:nvPr/>
              </p:nvGrpSpPr>
              <p:grpSpPr>
                <a:xfrm>
                  <a:off x="2468880" y="985266"/>
                  <a:ext cx="3200400" cy="156966"/>
                  <a:chOff x="2468880" y="731520"/>
                  <a:chExt cx="3200400" cy="156966"/>
                </a:xfrm>
              </p:grpSpPr>
              <p:sp>
                <p:nvSpPr>
                  <p:cNvPr id="135" name="Rectangle 13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37" name="Rectangle 13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err="1" smtClean="0">
                        <a:solidFill>
                          <a:schemeClr val="tx1"/>
                        </a:solidFill>
                        <a:latin typeface="Arial" pitchFamily="34" charset="0"/>
                        <a:cs typeface="Arial" pitchFamily="34" charset="0"/>
                      </a:rPr>
                      <a:t>Norweigian</a:t>
                    </a:r>
                    <a:r>
                      <a:rPr lang="en-US" sz="600" dirty="0" smtClean="0">
                        <a:solidFill>
                          <a:schemeClr val="tx1"/>
                        </a:solidFill>
                        <a:latin typeface="Arial" pitchFamily="34" charset="0"/>
                        <a:cs typeface="Arial" pitchFamily="34" charset="0"/>
                      </a:rPr>
                      <a:t> wood (This bird has flown).</a:t>
                    </a:r>
                    <a:endParaRPr lang="en-US" sz="600" dirty="0">
                      <a:solidFill>
                        <a:schemeClr val="tx1"/>
                      </a:solidFill>
                      <a:latin typeface="Arial" pitchFamily="34" charset="0"/>
                      <a:cs typeface="Arial" pitchFamily="34" charset="0"/>
                    </a:endParaRPr>
                  </a:p>
                </p:txBody>
              </p:sp>
            </p:grpSp>
          </p:grpSp>
          <p:grpSp>
            <p:nvGrpSpPr>
              <p:cNvPr id="228" name="Group 145"/>
              <p:cNvGrpSpPr/>
              <p:nvPr/>
            </p:nvGrpSpPr>
            <p:grpSpPr>
              <a:xfrm>
                <a:off x="5440680" y="3154680"/>
                <a:ext cx="3200400" cy="156966"/>
                <a:chOff x="2468880" y="985266"/>
                <a:chExt cx="3200400" cy="156966"/>
              </a:xfrm>
            </p:grpSpPr>
            <p:grpSp>
              <p:nvGrpSpPr>
                <p:cNvPr id="229" name="Group 26"/>
                <p:cNvGrpSpPr/>
                <p:nvPr/>
              </p:nvGrpSpPr>
              <p:grpSpPr>
                <a:xfrm>
                  <a:off x="2468880" y="985266"/>
                  <a:ext cx="3200400" cy="137160"/>
                  <a:chOff x="2468880" y="1143000"/>
                  <a:chExt cx="3200400" cy="137160"/>
                </a:xfrm>
              </p:grpSpPr>
              <p:grpSp>
                <p:nvGrpSpPr>
                  <p:cNvPr id="230" name="Group 25"/>
                  <p:cNvGrpSpPr/>
                  <p:nvPr/>
                </p:nvGrpSpPr>
                <p:grpSpPr>
                  <a:xfrm>
                    <a:off x="2560320" y="1143000"/>
                    <a:ext cx="137160" cy="137160"/>
                    <a:chOff x="1828800" y="914400"/>
                    <a:chExt cx="137160" cy="137160"/>
                  </a:xfrm>
                </p:grpSpPr>
                <p:sp>
                  <p:nvSpPr>
                    <p:cNvPr id="131" name="Rectangle 13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31" name="Group 23"/>
                <p:cNvGrpSpPr/>
                <p:nvPr/>
              </p:nvGrpSpPr>
              <p:grpSpPr>
                <a:xfrm>
                  <a:off x="2468880" y="985266"/>
                  <a:ext cx="3200400" cy="156966"/>
                  <a:chOff x="2468880" y="731520"/>
                  <a:chExt cx="3200400" cy="156966"/>
                </a:xfrm>
              </p:grpSpPr>
              <p:sp>
                <p:nvSpPr>
                  <p:cNvPr id="126" name="Rectangle 12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27" name="Rectangle 12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won’t see me.</a:t>
                    </a:r>
                    <a:endParaRPr lang="en-US" sz="600" dirty="0">
                      <a:solidFill>
                        <a:schemeClr val="tx1"/>
                      </a:solidFill>
                      <a:latin typeface="Arial" pitchFamily="34" charset="0"/>
                      <a:cs typeface="Arial" pitchFamily="34" charset="0"/>
                    </a:endParaRPr>
                  </a:p>
                </p:txBody>
              </p:sp>
            </p:grpSp>
          </p:grpSp>
        </p:grpSp>
        <p:grpSp>
          <p:nvGrpSpPr>
            <p:cNvPr id="242" name="Group 299"/>
            <p:cNvGrpSpPr/>
            <p:nvPr/>
          </p:nvGrpSpPr>
          <p:grpSpPr>
            <a:xfrm>
              <a:off x="5440680" y="3611880"/>
              <a:ext cx="3200400" cy="522726"/>
              <a:chOff x="5440680" y="3611880"/>
              <a:chExt cx="3200400" cy="522726"/>
            </a:xfrm>
          </p:grpSpPr>
          <p:grpSp>
            <p:nvGrpSpPr>
              <p:cNvPr id="243" name="Group 145"/>
              <p:cNvGrpSpPr/>
              <p:nvPr/>
            </p:nvGrpSpPr>
            <p:grpSpPr>
              <a:xfrm>
                <a:off x="5440680" y="3611880"/>
                <a:ext cx="3200400" cy="156966"/>
                <a:chOff x="2468880" y="985266"/>
                <a:chExt cx="3200400" cy="156966"/>
              </a:xfrm>
            </p:grpSpPr>
            <p:grpSp>
              <p:nvGrpSpPr>
                <p:cNvPr id="244" name="Group 26"/>
                <p:cNvGrpSpPr/>
                <p:nvPr/>
              </p:nvGrpSpPr>
              <p:grpSpPr>
                <a:xfrm>
                  <a:off x="2468880" y="985266"/>
                  <a:ext cx="3200400" cy="137160"/>
                  <a:chOff x="2468880" y="1143000"/>
                  <a:chExt cx="3200400" cy="137160"/>
                </a:xfrm>
              </p:grpSpPr>
              <p:grpSp>
                <p:nvGrpSpPr>
                  <p:cNvPr id="245" name="Group 25"/>
                  <p:cNvGrpSpPr/>
                  <p:nvPr/>
                </p:nvGrpSpPr>
                <p:grpSpPr>
                  <a:xfrm>
                    <a:off x="2560320" y="1143000"/>
                    <a:ext cx="137160" cy="137160"/>
                    <a:chOff x="1828800" y="914400"/>
                    <a:chExt cx="137160" cy="137160"/>
                  </a:xfrm>
                </p:grpSpPr>
                <p:sp>
                  <p:nvSpPr>
                    <p:cNvPr id="110" name="Rectangle 10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10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6" name="Group 23"/>
                <p:cNvGrpSpPr/>
                <p:nvPr/>
              </p:nvGrpSpPr>
              <p:grpSpPr>
                <a:xfrm>
                  <a:off x="2468880" y="985266"/>
                  <a:ext cx="3200400" cy="156966"/>
                  <a:chOff x="2468880" y="731520"/>
                  <a:chExt cx="3200400" cy="156966"/>
                </a:xfrm>
              </p:grpSpPr>
              <p:sp>
                <p:nvSpPr>
                  <p:cNvPr id="106" name="Rectangle 10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07" name="Rectangle 10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Think for yourself. (George Harrison)</a:t>
                    </a:r>
                    <a:endParaRPr lang="en-US" sz="600" dirty="0">
                      <a:solidFill>
                        <a:schemeClr val="tx1"/>
                      </a:solidFill>
                      <a:latin typeface="Arial" pitchFamily="34" charset="0"/>
                      <a:cs typeface="Arial" pitchFamily="34" charset="0"/>
                    </a:endParaRPr>
                  </a:p>
                </p:txBody>
              </p:sp>
            </p:grpSp>
          </p:grpSp>
          <p:grpSp>
            <p:nvGrpSpPr>
              <p:cNvPr id="247" name="Group 145"/>
              <p:cNvGrpSpPr/>
              <p:nvPr/>
            </p:nvGrpSpPr>
            <p:grpSpPr>
              <a:xfrm>
                <a:off x="5440680" y="3794760"/>
                <a:ext cx="3200400" cy="156966"/>
                <a:chOff x="2468880" y="985266"/>
                <a:chExt cx="3200400" cy="156966"/>
              </a:xfrm>
            </p:grpSpPr>
            <p:grpSp>
              <p:nvGrpSpPr>
                <p:cNvPr id="248" name="Group 26"/>
                <p:cNvGrpSpPr/>
                <p:nvPr/>
              </p:nvGrpSpPr>
              <p:grpSpPr>
                <a:xfrm>
                  <a:off x="2468880" y="985266"/>
                  <a:ext cx="3200400" cy="137160"/>
                  <a:chOff x="2468880" y="1143000"/>
                  <a:chExt cx="3200400" cy="137160"/>
                </a:xfrm>
              </p:grpSpPr>
              <p:grpSp>
                <p:nvGrpSpPr>
                  <p:cNvPr id="249" name="Group 25"/>
                  <p:cNvGrpSpPr/>
                  <p:nvPr/>
                </p:nvGrpSpPr>
                <p:grpSpPr>
                  <a:xfrm>
                    <a:off x="2560320" y="1143000"/>
                    <a:ext cx="137160" cy="137160"/>
                    <a:chOff x="1828800" y="914400"/>
                    <a:chExt cx="137160" cy="137160"/>
                  </a:xfrm>
                </p:grpSpPr>
                <p:sp>
                  <p:nvSpPr>
                    <p:cNvPr id="234" name="Rectangle 23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0" name="Group 23"/>
                <p:cNvGrpSpPr/>
                <p:nvPr/>
              </p:nvGrpSpPr>
              <p:grpSpPr>
                <a:xfrm>
                  <a:off x="2468880" y="985266"/>
                  <a:ext cx="3200400" cy="156966"/>
                  <a:chOff x="2468880" y="731520"/>
                  <a:chExt cx="3200400" cy="156966"/>
                </a:xfrm>
              </p:grpSpPr>
              <p:sp>
                <p:nvSpPr>
                  <p:cNvPr id="217" name="Rectangle 21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20" name="Rectangle 21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word.</a:t>
                    </a:r>
                    <a:endParaRPr lang="en-US" sz="600" dirty="0">
                      <a:solidFill>
                        <a:schemeClr val="tx1"/>
                      </a:solidFill>
                      <a:latin typeface="Arial" pitchFamily="34" charset="0"/>
                      <a:cs typeface="Arial" pitchFamily="34" charset="0"/>
                    </a:endParaRPr>
                  </a:p>
                </p:txBody>
              </p:sp>
            </p:grpSp>
          </p:grpSp>
          <p:grpSp>
            <p:nvGrpSpPr>
              <p:cNvPr id="251" name="Group 145"/>
              <p:cNvGrpSpPr/>
              <p:nvPr/>
            </p:nvGrpSpPr>
            <p:grpSpPr>
              <a:xfrm>
                <a:off x="5440680" y="3977640"/>
                <a:ext cx="3200400" cy="156966"/>
                <a:chOff x="2468880" y="985266"/>
                <a:chExt cx="3200400" cy="156966"/>
              </a:xfrm>
            </p:grpSpPr>
            <p:grpSp>
              <p:nvGrpSpPr>
                <p:cNvPr id="252" name="Group 26"/>
                <p:cNvGrpSpPr/>
                <p:nvPr/>
              </p:nvGrpSpPr>
              <p:grpSpPr>
                <a:xfrm>
                  <a:off x="2468880" y="985266"/>
                  <a:ext cx="3200400" cy="137160"/>
                  <a:chOff x="2468880" y="1143000"/>
                  <a:chExt cx="3200400" cy="137160"/>
                </a:xfrm>
              </p:grpSpPr>
              <p:grpSp>
                <p:nvGrpSpPr>
                  <p:cNvPr id="253" name="Group 25"/>
                  <p:cNvGrpSpPr/>
                  <p:nvPr/>
                </p:nvGrpSpPr>
                <p:grpSpPr>
                  <a:xfrm>
                    <a:off x="2560320" y="1143000"/>
                    <a:ext cx="137160" cy="137160"/>
                    <a:chOff x="1828800" y="914400"/>
                    <a:chExt cx="137160" cy="137160"/>
                  </a:xfrm>
                </p:grpSpPr>
                <p:sp>
                  <p:nvSpPr>
                    <p:cNvPr id="213" name="Rectangle 21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Rectangle 21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54" name="Group 23"/>
                <p:cNvGrpSpPr/>
                <p:nvPr/>
              </p:nvGrpSpPr>
              <p:grpSpPr>
                <a:xfrm>
                  <a:off x="2468880" y="985266"/>
                  <a:ext cx="3200400" cy="156966"/>
                  <a:chOff x="2468880" y="731520"/>
                  <a:chExt cx="3200400" cy="156966"/>
                </a:xfrm>
              </p:grpSpPr>
              <p:sp>
                <p:nvSpPr>
                  <p:cNvPr id="209" name="Rectangle 20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10" name="Rectangle 20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Michelle.</a:t>
                    </a:r>
                    <a:endParaRPr lang="en-US" sz="600" dirty="0">
                      <a:solidFill>
                        <a:schemeClr val="tx1"/>
                      </a:solidFill>
                      <a:latin typeface="Arial" pitchFamily="34" charset="0"/>
                      <a:cs typeface="Arial" pitchFamily="34" charset="0"/>
                    </a:endParaRPr>
                  </a:p>
                </p:txBody>
              </p:sp>
            </p:grpSp>
          </p:grpSp>
        </p:grpSp>
        <p:grpSp>
          <p:nvGrpSpPr>
            <p:cNvPr id="36" name="Group 301"/>
            <p:cNvGrpSpPr/>
            <p:nvPr/>
          </p:nvGrpSpPr>
          <p:grpSpPr>
            <a:xfrm>
              <a:off x="5440680" y="4434840"/>
              <a:ext cx="3200400" cy="705606"/>
              <a:chOff x="5440680" y="4343400"/>
              <a:chExt cx="3200400" cy="705606"/>
            </a:xfrm>
          </p:grpSpPr>
          <p:grpSp>
            <p:nvGrpSpPr>
              <p:cNvPr id="37" name="Group 145"/>
              <p:cNvGrpSpPr/>
              <p:nvPr/>
            </p:nvGrpSpPr>
            <p:grpSpPr>
              <a:xfrm>
                <a:off x="5440680" y="4343400"/>
                <a:ext cx="3200400" cy="156966"/>
                <a:chOff x="2468880" y="985266"/>
                <a:chExt cx="3200400" cy="156966"/>
              </a:xfrm>
            </p:grpSpPr>
            <p:grpSp>
              <p:nvGrpSpPr>
                <p:cNvPr id="38" name="Group 26"/>
                <p:cNvGrpSpPr/>
                <p:nvPr/>
              </p:nvGrpSpPr>
              <p:grpSpPr>
                <a:xfrm>
                  <a:off x="2468880" y="985266"/>
                  <a:ext cx="3200400" cy="137160"/>
                  <a:chOff x="2468880" y="1143000"/>
                  <a:chExt cx="3200400" cy="137160"/>
                </a:xfrm>
              </p:grpSpPr>
              <p:grpSp>
                <p:nvGrpSpPr>
                  <p:cNvPr id="39" name="Group 25"/>
                  <p:cNvGrpSpPr/>
                  <p:nvPr/>
                </p:nvGrpSpPr>
                <p:grpSpPr>
                  <a:xfrm>
                    <a:off x="2560320" y="1143000"/>
                    <a:ext cx="137160" cy="137160"/>
                    <a:chOff x="1828800" y="914400"/>
                    <a:chExt cx="137160" cy="137160"/>
                  </a:xfrm>
                </p:grpSpPr>
                <p:sp>
                  <p:nvSpPr>
                    <p:cNvPr id="195" name="Rectangle 19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Rectangle 19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0" name="Group 23"/>
                <p:cNvGrpSpPr/>
                <p:nvPr/>
              </p:nvGrpSpPr>
              <p:grpSpPr>
                <a:xfrm>
                  <a:off x="2468880" y="985266"/>
                  <a:ext cx="3200400" cy="156966"/>
                  <a:chOff x="2468880" y="731520"/>
                  <a:chExt cx="3200400" cy="156966"/>
                </a:xfrm>
              </p:grpSpPr>
              <p:sp>
                <p:nvSpPr>
                  <p:cNvPr id="188" name="Rectangle 18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9" name="Rectangle 18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Girl.</a:t>
                    </a:r>
                    <a:endParaRPr lang="en-US" sz="600" dirty="0">
                      <a:solidFill>
                        <a:schemeClr val="tx1"/>
                      </a:solidFill>
                      <a:latin typeface="Arial" pitchFamily="34" charset="0"/>
                      <a:cs typeface="Arial" pitchFamily="34" charset="0"/>
                    </a:endParaRPr>
                  </a:p>
                </p:txBody>
              </p:sp>
            </p:grpSp>
          </p:grpSp>
          <p:grpSp>
            <p:nvGrpSpPr>
              <p:cNvPr id="41" name="Group 145"/>
              <p:cNvGrpSpPr/>
              <p:nvPr/>
            </p:nvGrpSpPr>
            <p:grpSpPr>
              <a:xfrm>
                <a:off x="5440680" y="4526280"/>
                <a:ext cx="3200400" cy="156966"/>
                <a:chOff x="2468880" y="985266"/>
                <a:chExt cx="3200400" cy="156966"/>
              </a:xfrm>
            </p:grpSpPr>
            <p:grpSp>
              <p:nvGrpSpPr>
                <p:cNvPr id="42" name="Group 26"/>
                <p:cNvGrpSpPr/>
                <p:nvPr/>
              </p:nvGrpSpPr>
              <p:grpSpPr>
                <a:xfrm>
                  <a:off x="2468880" y="985266"/>
                  <a:ext cx="3200400" cy="137160"/>
                  <a:chOff x="2468880" y="1143000"/>
                  <a:chExt cx="3200400" cy="137160"/>
                </a:xfrm>
              </p:grpSpPr>
              <p:grpSp>
                <p:nvGrpSpPr>
                  <p:cNvPr id="43" name="Group 25"/>
                  <p:cNvGrpSpPr/>
                  <p:nvPr/>
                </p:nvGrpSpPr>
                <p:grpSpPr>
                  <a:xfrm>
                    <a:off x="2560320" y="1143000"/>
                    <a:ext cx="137160" cy="137160"/>
                    <a:chOff x="1828800" y="914400"/>
                    <a:chExt cx="137160" cy="137160"/>
                  </a:xfrm>
                </p:grpSpPr>
                <p:sp>
                  <p:nvSpPr>
                    <p:cNvPr id="183" name="Rectangle 1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Rectangle 1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4" name="Group 23"/>
                <p:cNvGrpSpPr/>
                <p:nvPr/>
              </p:nvGrpSpPr>
              <p:grpSpPr>
                <a:xfrm>
                  <a:off x="2468880" y="985266"/>
                  <a:ext cx="3200400" cy="156966"/>
                  <a:chOff x="2468880" y="731520"/>
                  <a:chExt cx="3200400" cy="156966"/>
                </a:xfrm>
              </p:grpSpPr>
              <p:sp>
                <p:nvSpPr>
                  <p:cNvPr id="179" name="Rectangle 1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0" name="Rectangle 1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I’m looking through you.</a:t>
                    </a:r>
                    <a:endParaRPr lang="en-US" sz="600" dirty="0">
                      <a:solidFill>
                        <a:schemeClr val="tx1"/>
                      </a:solidFill>
                      <a:latin typeface="Arial" pitchFamily="34" charset="0"/>
                      <a:cs typeface="Arial" pitchFamily="34" charset="0"/>
                    </a:endParaRPr>
                  </a:p>
                </p:txBody>
              </p:sp>
            </p:grpSp>
          </p:grpSp>
          <p:grpSp>
            <p:nvGrpSpPr>
              <p:cNvPr id="45" name="Group 145"/>
              <p:cNvGrpSpPr/>
              <p:nvPr/>
            </p:nvGrpSpPr>
            <p:grpSpPr>
              <a:xfrm>
                <a:off x="5440680" y="4709160"/>
                <a:ext cx="3200400" cy="156966"/>
                <a:chOff x="2468880" y="985266"/>
                <a:chExt cx="3200400" cy="156966"/>
              </a:xfrm>
            </p:grpSpPr>
            <p:grpSp>
              <p:nvGrpSpPr>
                <p:cNvPr id="46" name="Group 26"/>
                <p:cNvGrpSpPr/>
                <p:nvPr/>
              </p:nvGrpSpPr>
              <p:grpSpPr>
                <a:xfrm>
                  <a:off x="2468880" y="985266"/>
                  <a:ext cx="3200400" cy="137160"/>
                  <a:chOff x="2468880" y="1143000"/>
                  <a:chExt cx="3200400" cy="137160"/>
                </a:xfrm>
              </p:grpSpPr>
              <p:grpSp>
                <p:nvGrpSpPr>
                  <p:cNvPr id="47" name="Group 25"/>
                  <p:cNvGrpSpPr/>
                  <p:nvPr/>
                </p:nvGrpSpPr>
                <p:grpSpPr>
                  <a:xfrm>
                    <a:off x="2560320" y="1143000"/>
                    <a:ext cx="137160" cy="137160"/>
                    <a:chOff x="1828800" y="914400"/>
                    <a:chExt cx="137160" cy="137160"/>
                  </a:xfrm>
                </p:grpSpPr>
                <p:sp>
                  <p:nvSpPr>
                    <p:cNvPr id="283" name="Rectangle 2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2" name="Rectangle 2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8" name="Group 23"/>
                <p:cNvGrpSpPr/>
                <p:nvPr/>
              </p:nvGrpSpPr>
              <p:grpSpPr>
                <a:xfrm>
                  <a:off x="2468880" y="985266"/>
                  <a:ext cx="3200400" cy="156966"/>
                  <a:chOff x="2468880" y="731520"/>
                  <a:chExt cx="3200400" cy="156966"/>
                </a:xfrm>
              </p:grpSpPr>
              <p:sp>
                <p:nvSpPr>
                  <p:cNvPr id="279" name="Rectangle 2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80" name="Rectangle 2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In my life.</a:t>
                    </a:r>
                    <a:endParaRPr lang="en-US" sz="600" dirty="0">
                      <a:solidFill>
                        <a:schemeClr val="tx1"/>
                      </a:solidFill>
                      <a:latin typeface="Arial" pitchFamily="34" charset="0"/>
                      <a:cs typeface="Arial" pitchFamily="34" charset="0"/>
                    </a:endParaRPr>
                  </a:p>
                </p:txBody>
              </p:sp>
            </p:grpSp>
          </p:grpSp>
          <p:grpSp>
            <p:nvGrpSpPr>
              <p:cNvPr id="49" name="Group 145"/>
              <p:cNvGrpSpPr/>
              <p:nvPr/>
            </p:nvGrpSpPr>
            <p:grpSpPr>
              <a:xfrm>
                <a:off x="5440680" y="4892040"/>
                <a:ext cx="3200400" cy="156966"/>
                <a:chOff x="2468880" y="985266"/>
                <a:chExt cx="3200400" cy="156966"/>
              </a:xfrm>
            </p:grpSpPr>
            <p:grpSp>
              <p:nvGrpSpPr>
                <p:cNvPr id="50" name="Group 26"/>
                <p:cNvGrpSpPr/>
                <p:nvPr/>
              </p:nvGrpSpPr>
              <p:grpSpPr>
                <a:xfrm>
                  <a:off x="2468880" y="985266"/>
                  <a:ext cx="3200400" cy="137160"/>
                  <a:chOff x="2468880" y="1143000"/>
                  <a:chExt cx="3200400" cy="137160"/>
                </a:xfrm>
              </p:grpSpPr>
              <p:grpSp>
                <p:nvGrpSpPr>
                  <p:cNvPr id="51" name="Group 25"/>
                  <p:cNvGrpSpPr/>
                  <p:nvPr/>
                </p:nvGrpSpPr>
                <p:grpSpPr>
                  <a:xfrm>
                    <a:off x="2560320" y="1143000"/>
                    <a:ext cx="137160" cy="137160"/>
                    <a:chOff x="1828800" y="914400"/>
                    <a:chExt cx="137160" cy="137160"/>
                  </a:xfrm>
                </p:grpSpPr>
                <p:sp>
                  <p:nvSpPr>
                    <p:cNvPr id="275" name="Rectangle 27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4" name="Rectangle 27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2" name="Group 23"/>
                <p:cNvGrpSpPr/>
                <p:nvPr/>
              </p:nvGrpSpPr>
              <p:grpSpPr>
                <a:xfrm>
                  <a:off x="2468880" y="985266"/>
                  <a:ext cx="3200400" cy="156966"/>
                  <a:chOff x="2468880" y="731520"/>
                  <a:chExt cx="3200400" cy="156966"/>
                </a:xfrm>
              </p:grpSpPr>
              <p:sp>
                <p:nvSpPr>
                  <p:cNvPr id="271" name="Rectangle 27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2" name="Rectangle 27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Wait.</a:t>
                    </a:r>
                    <a:endParaRPr lang="en-US" sz="600" dirty="0">
                      <a:solidFill>
                        <a:schemeClr val="tx1"/>
                      </a:solidFill>
                      <a:latin typeface="Arial" pitchFamily="34" charset="0"/>
                      <a:cs typeface="Arial" pitchFamily="34" charset="0"/>
                    </a:endParaRPr>
                  </a:p>
                </p:txBody>
              </p:sp>
            </p:grpSp>
          </p:grpSp>
        </p:grpSp>
        <p:grpSp>
          <p:nvGrpSpPr>
            <p:cNvPr id="58" name="Group 145"/>
            <p:cNvGrpSpPr/>
            <p:nvPr/>
          </p:nvGrpSpPr>
          <p:grpSpPr>
            <a:xfrm>
              <a:off x="5440680" y="5440680"/>
              <a:ext cx="3200400" cy="156966"/>
              <a:chOff x="2468880" y="985266"/>
              <a:chExt cx="3200400" cy="156966"/>
            </a:xfrm>
          </p:grpSpPr>
          <p:grpSp>
            <p:nvGrpSpPr>
              <p:cNvPr id="59" name="Group 26"/>
              <p:cNvGrpSpPr/>
              <p:nvPr/>
            </p:nvGrpSpPr>
            <p:grpSpPr>
              <a:xfrm>
                <a:off x="2468880" y="985266"/>
                <a:ext cx="3200400" cy="137160"/>
                <a:chOff x="2468880" y="1143000"/>
                <a:chExt cx="3200400" cy="137160"/>
              </a:xfrm>
            </p:grpSpPr>
            <p:grpSp>
              <p:nvGrpSpPr>
                <p:cNvPr id="60" name="Group 25"/>
                <p:cNvGrpSpPr/>
                <p:nvPr/>
              </p:nvGrpSpPr>
              <p:grpSpPr>
                <a:xfrm>
                  <a:off x="2560320" y="1143000"/>
                  <a:ext cx="137160" cy="137160"/>
                  <a:chOff x="1828800" y="914400"/>
                  <a:chExt cx="137160" cy="137160"/>
                </a:xfrm>
              </p:grpSpPr>
              <p:sp>
                <p:nvSpPr>
                  <p:cNvPr id="259" name="Rectangle 25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Rectangle 25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1" name="Group 23"/>
              <p:cNvGrpSpPr/>
              <p:nvPr/>
            </p:nvGrpSpPr>
            <p:grpSpPr>
              <a:xfrm>
                <a:off x="2468880" y="985266"/>
                <a:ext cx="3200400" cy="156966"/>
                <a:chOff x="2468880" y="731520"/>
                <a:chExt cx="3200400" cy="156966"/>
              </a:xfrm>
            </p:grpSpPr>
            <p:sp>
              <p:nvSpPr>
                <p:cNvPr id="255" name="Rectangle 25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6" name="Rectangle 25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Run for your life.</a:t>
                  </a:r>
                  <a:endParaRPr lang="en-US" sz="600" dirty="0">
                    <a:solidFill>
                      <a:schemeClr val="tx1"/>
                    </a:solidFill>
                    <a:latin typeface="Arial" pitchFamily="34" charset="0"/>
                    <a:cs typeface="Arial" pitchFamily="34" charset="0"/>
                  </a:endParaRPr>
                </a:p>
              </p:txBody>
            </p:sp>
          </p:grpSp>
        </p:grpSp>
      </p:grpSp>
      <p:grpSp>
        <p:nvGrpSpPr>
          <p:cNvPr id="261" name="Group 166"/>
          <p:cNvGrpSpPr/>
          <p:nvPr/>
        </p:nvGrpSpPr>
        <p:grpSpPr>
          <a:xfrm>
            <a:off x="320040" y="2377440"/>
            <a:ext cx="4754880" cy="137160"/>
            <a:chOff x="2468880" y="985266"/>
            <a:chExt cx="4754880" cy="137160"/>
          </a:xfrm>
        </p:grpSpPr>
        <p:grpSp>
          <p:nvGrpSpPr>
            <p:cNvPr id="262" name="Group 26"/>
            <p:cNvGrpSpPr/>
            <p:nvPr/>
          </p:nvGrpSpPr>
          <p:grpSpPr>
            <a:xfrm>
              <a:off x="2468880" y="985266"/>
              <a:ext cx="4206240" cy="137160"/>
              <a:chOff x="2468880" y="1143000"/>
              <a:chExt cx="4206240" cy="137160"/>
            </a:xfrm>
          </p:grpSpPr>
          <p:grpSp>
            <p:nvGrpSpPr>
              <p:cNvPr id="265" name="Group 25"/>
              <p:cNvGrpSpPr/>
              <p:nvPr/>
            </p:nvGrpSpPr>
            <p:grpSpPr>
              <a:xfrm>
                <a:off x="2560320" y="1143000"/>
                <a:ext cx="137160" cy="137160"/>
                <a:chOff x="1828800" y="914400"/>
                <a:chExt cx="137160" cy="137160"/>
              </a:xfrm>
            </p:grpSpPr>
            <p:sp>
              <p:nvSpPr>
                <p:cNvPr id="294" name="Rectangle 29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Rectangle 29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69" name="Group 23"/>
            <p:cNvGrpSpPr/>
            <p:nvPr/>
          </p:nvGrpSpPr>
          <p:grpSpPr>
            <a:xfrm>
              <a:off x="2468880" y="985266"/>
              <a:ext cx="4754880" cy="137160"/>
              <a:chOff x="2468880" y="731520"/>
              <a:chExt cx="4754880" cy="137160"/>
            </a:xfrm>
          </p:grpSpPr>
          <p:sp>
            <p:nvSpPr>
              <p:cNvPr id="290" name="Rectangle 28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91" name="Rectangle 29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grpSp>
        <p:nvGrpSpPr>
          <p:cNvPr id="270" name="Group 166"/>
          <p:cNvGrpSpPr/>
          <p:nvPr/>
        </p:nvGrpSpPr>
        <p:grpSpPr>
          <a:xfrm>
            <a:off x="320040" y="2194560"/>
            <a:ext cx="4754880" cy="137160"/>
            <a:chOff x="2468880" y="985266"/>
            <a:chExt cx="4754880" cy="137160"/>
          </a:xfrm>
        </p:grpSpPr>
        <p:grpSp>
          <p:nvGrpSpPr>
            <p:cNvPr id="273" name="Group 26"/>
            <p:cNvGrpSpPr/>
            <p:nvPr/>
          </p:nvGrpSpPr>
          <p:grpSpPr>
            <a:xfrm>
              <a:off x="2468880" y="985266"/>
              <a:ext cx="4206240" cy="137160"/>
              <a:chOff x="2468880" y="1143000"/>
              <a:chExt cx="4206240" cy="137160"/>
            </a:xfrm>
          </p:grpSpPr>
          <p:grpSp>
            <p:nvGrpSpPr>
              <p:cNvPr id="284" name="Group 25"/>
              <p:cNvGrpSpPr/>
              <p:nvPr/>
            </p:nvGrpSpPr>
            <p:grpSpPr>
              <a:xfrm>
                <a:off x="2560320" y="1143000"/>
                <a:ext cx="137160" cy="137160"/>
                <a:chOff x="1828800" y="914400"/>
                <a:chExt cx="137160" cy="137160"/>
              </a:xfrm>
            </p:grpSpPr>
            <p:sp>
              <p:nvSpPr>
                <p:cNvPr id="306" name="Rectangle 30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Rectangle 304"/>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86" name="Group 23"/>
            <p:cNvGrpSpPr/>
            <p:nvPr/>
          </p:nvGrpSpPr>
          <p:grpSpPr>
            <a:xfrm>
              <a:off x="2468880" y="985266"/>
              <a:ext cx="4754880" cy="137160"/>
              <a:chOff x="2468880" y="731520"/>
              <a:chExt cx="4754880" cy="137160"/>
            </a:xfrm>
          </p:grpSpPr>
          <p:sp>
            <p:nvSpPr>
              <p:cNvPr id="299" name="Rectangle 29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01" name="Rectangle 30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429" name="Group 428"/>
          <p:cNvGrpSpPr/>
          <p:nvPr/>
        </p:nvGrpSpPr>
        <p:grpSpPr>
          <a:xfrm>
            <a:off x="320040" y="2560320"/>
            <a:ext cx="4754880" cy="1783080"/>
            <a:chOff x="320040" y="2743200"/>
            <a:chExt cx="4754880" cy="1783080"/>
          </a:xfrm>
        </p:grpSpPr>
        <p:grpSp>
          <p:nvGrpSpPr>
            <p:cNvPr id="422" name="Group 421"/>
            <p:cNvGrpSpPr/>
            <p:nvPr/>
          </p:nvGrpSpPr>
          <p:grpSpPr>
            <a:xfrm>
              <a:off x="320040" y="2743200"/>
              <a:ext cx="4754880" cy="137160"/>
              <a:chOff x="320040" y="2743200"/>
              <a:chExt cx="4754880" cy="137160"/>
            </a:xfrm>
          </p:grpSpPr>
          <p:grpSp>
            <p:nvGrpSpPr>
              <p:cNvPr id="297" name="Group 26"/>
              <p:cNvGrpSpPr/>
              <p:nvPr/>
            </p:nvGrpSpPr>
            <p:grpSpPr>
              <a:xfrm>
                <a:off x="320040" y="2743200"/>
                <a:ext cx="4206240" cy="137160"/>
                <a:chOff x="2468880" y="1143000"/>
                <a:chExt cx="4206240" cy="137160"/>
              </a:xfrm>
            </p:grpSpPr>
            <p:grpSp>
              <p:nvGrpSpPr>
                <p:cNvPr id="412" name="Group 25"/>
                <p:cNvGrpSpPr/>
                <p:nvPr/>
              </p:nvGrpSpPr>
              <p:grpSpPr>
                <a:xfrm>
                  <a:off x="2560320" y="1143000"/>
                  <a:ext cx="137160" cy="137160"/>
                  <a:chOff x="1828800" y="914400"/>
                  <a:chExt cx="137160" cy="137160"/>
                </a:xfrm>
              </p:grpSpPr>
              <p:sp>
                <p:nvSpPr>
                  <p:cNvPr id="414" name="Rectangle 41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3" name="Rectangle 41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00" name="Group 23"/>
              <p:cNvGrpSpPr/>
              <p:nvPr/>
            </p:nvGrpSpPr>
            <p:grpSpPr>
              <a:xfrm>
                <a:off x="320040" y="2743200"/>
                <a:ext cx="4754880" cy="137160"/>
                <a:chOff x="2468880" y="731520"/>
                <a:chExt cx="4754880" cy="137160"/>
              </a:xfrm>
            </p:grpSpPr>
            <p:sp>
              <p:nvSpPr>
                <p:cNvPr id="410" name="Rectangle 40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411" name="Rectangle 41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err="1" smtClean="0">
                      <a:solidFill>
                        <a:schemeClr val="tx1"/>
                      </a:solidFill>
                      <a:latin typeface="Arial" pitchFamily="34" charset="0"/>
                      <a:cs typeface="Arial" pitchFamily="34" charset="0"/>
                    </a:rPr>
                    <a:t>Norweigian</a:t>
                  </a:r>
                  <a:r>
                    <a:rPr lang="en-US" sz="600" dirty="0" smtClean="0">
                      <a:solidFill>
                        <a:schemeClr val="tx1"/>
                      </a:solidFill>
                      <a:latin typeface="Arial" pitchFamily="34" charset="0"/>
                      <a:cs typeface="Arial" pitchFamily="34" charset="0"/>
                    </a:rPr>
                    <a:t> wood (This bird has flown).</a:t>
                  </a:r>
                  <a:endParaRPr lang="en-US" sz="600" dirty="0">
                    <a:solidFill>
                      <a:schemeClr val="tx1"/>
                    </a:solidFill>
                    <a:latin typeface="Arial" pitchFamily="34" charset="0"/>
                    <a:cs typeface="Arial" pitchFamily="34" charset="0"/>
                  </a:endParaRPr>
                </a:p>
              </p:txBody>
            </p:sp>
          </p:grpSp>
        </p:grpSp>
        <p:grpSp>
          <p:nvGrpSpPr>
            <p:cNvPr id="423" name="Group 422"/>
            <p:cNvGrpSpPr/>
            <p:nvPr/>
          </p:nvGrpSpPr>
          <p:grpSpPr>
            <a:xfrm>
              <a:off x="320040" y="2926080"/>
              <a:ext cx="4754880" cy="137160"/>
              <a:chOff x="320040" y="2926080"/>
              <a:chExt cx="4754880" cy="137160"/>
            </a:xfrm>
          </p:grpSpPr>
          <p:grpSp>
            <p:nvGrpSpPr>
              <p:cNvPr id="302" name="Group 26"/>
              <p:cNvGrpSpPr/>
              <p:nvPr/>
            </p:nvGrpSpPr>
            <p:grpSpPr>
              <a:xfrm>
                <a:off x="320040" y="2926080"/>
                <a:ext cx="4206240" cy="137160"/>
                <a:chOff x="2468880" y="1143000"/>
                <a:chExt cx="4206240" cy="137160"/>
              </a:xfrm>
            </p:grpSpPr>
            <p:grpSp>
              <p:nvGrpSpPr>
                <p:cNvPr id="406" name="Group 25"/>
                <p:cNvGrpSpPr/>
                <p:nvPr/>
              </p:nvGrpSpPr>
              <p:grpSpPr>
                <a:xfrm>
                  <a:off x="2560320" y="1143000"/>
                  <a:ext cx="137160" cy="137160"/>
                  <a:chOff x="1828800" y="914400"/>
                  <a:chExt cx="137160" cy="137160"/>
                </a:xfrm>
              </p:grpSpPr>
              <p:sp>
                <p:nvSpPr>
                  <p:cNvPr id="408" name="Rectangle 40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7" name="Rectangle 406"/>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08" name="Group 23"/>
              <p:cNvGrpSpPr/>
              <p:nvPr/>
            </p:nvGrpSpPr>
            <p:grpSpPr>
              <a:xfrm>
                <a:off x="320040" y="2926080"/>
                <a:ext cx="4754880" cy="137160"/>
                <a:chOff x="2468880" y="731520"/>
                <a:chExt cx="4754880" cy="137160"/>
              </a:xfrm>
            </p:grpSpPr>
            <p:sp>
              <p:nvSpPr>
                <p:cNvPr id="404" name="Rectangle 403"/>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405" name="Rectangle 404"/>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You won’t see me.</a:t>
                  </a:r>
                  <a:endParaRPr lang="en-US" sz="600" dirty="0">
                    <a:solidFill>
                      <a:schemeClr val="tx1"/>
                    </a:solidFill>
                    <a:latin typeface="Arial" pitchFamily="34" charset="0"/>
                    <a:cs typeface="Arial" pitchFamily="34" charset="0"/>
                  </a:endParaRPr>
                </a:p>
              </p:txBody>
            </p:sp>
          </p:grpSp>
        </p:grpSp>
        <p:grpSp>
          <p:nvGrpSpPr>
            <p:cNvPr id="428" name="Group 427"/>
            <p:cNvGrpSpPr/>
            <p:nvPr/>
          </p:nvGrpSpPr>
          <p:grpSpPr>
            <a:xfrm>
              <a:off x="320040" y="3108960"/>
              <a:ext cx="4754880" cy="1417320"/>
              <a:chOff x="320040" y="3291840"/>
              <a:chExt cx="4754880" cy="1417320"/>
            </a:xfrm>
          </p:grpSpPr>
          <p:grpSp>
            <p:nvGrpSpPr>
              <p:cNvPr id="424" name="Group 423"/>
              <p:cNvGrpSpPr/>
              <p:nvPr/>
            </p:nvGrpSpPr>
            <p:grpSpPr>
              <a:xfrm>
                <a:off x="320040" y="3291840"/>
                <a:ext cx="4754880" cy="137160"/>
                <a:chOff x="320040" y="3291840"/>
                <a:chExt cx="4754880" cy="137160"/>
              </a:xfrm>
            </p:grpSpPr>
            <p:grpSp>
              <p:nvGrpSpPr>
                <p:cNvPr id="311" name="Group 26"/>
                <p:cNvGrpSpPr/>
                <p:nvPr/>
              </p:nvGrpSpPr>
              <p:grpSpPr>
                <a:xfrm>
                  <a:off x="320040" y="3291840"/>
                  <a:ext cx="4206240" cy="137160"/>
                  <a:chOff x="2468880" y="1143000"/>
                  <a:chExt cx="4206240" cy="137160"/>
                </a:xfrm>
              </p:grpSpPr>
              <p:grpSp>
                <p:nvGrpSpPr>
                  <p:cNvPr id="394" name="Group 25"/>
                  <p:cNvGrpSpPr/>
                  <p:nvPr/>
                </p:nvGrpSpPr>
                <p:grpSpPr>
                  <a:xfrm>
                    <a:off x="2560320" y="1143000"/>
                    <a:ext cx="137160" cy="137160"/>
                    <a:chOff x="1828800" y="914400"/>
                    <a:chExt cx="137160" cy="137160"/>
                  </a:xfrm>
                </p:grpSpPr>
                <p:sp>
                  <p:nvSpPr>
                    <p:cNvPr id="396" name="Rectangle 39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ectangle 39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5" name="Rectangle 394"/>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12" name="Group 23"/>
                <p:cNvGrpSpPr/>
                <p:nvPr/>
              </p:nvGrpSpPr>
              <p:grpSpPr>
                <a:xfrm>
                  <a:off x="320040" y="3291840"/>
                  <a:ext cx="4754880" cy="137160"/>
                  <a:chOff x="2468880" y="731520"/>
                  <a:chExt cx="4754880" cy="137160"/>
                </a:xfrm>
              </p:grpSpPr>
              <p:sp>
                <p:nvSpPr>
                  <p:cNvPr id="392" name="Rectangle 391"/>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93" name="Rectangle 392"/>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Think for yourself. (George Harrison)</a:t>
                    </a:r>
                    <a:endParaRPr lang="en-US" sz="600" dirty="0">
                      <a:solidFill>
                        <a:schemeClr val="tx1"/>
                      </a:solidFill>
                      <a:latin typeface="Arial" pitchFamily="34" charset="0"/>
                      <a:cs typeface="Arial" pitchFamily="34" charset="0"/>
                    </a:endParaRPr>
                  </a:p>
                </p:txBody>
              </p:sp>
            </p:grpSp>
          </p:grpSp>
          <p:grpSp>
            <p:nvGrpSpPr>
              <p:cNvPr id="425" name="Group 424"/>
              <p:cNvGrpSpPr/>
              <p:nvPr/>
            </p:nvGrpSpPr>
            <p:grpSpPr>
              <a:xfrm>
                <a:off x="320040" y="3474720"/>
                <a:ext cx="4754880" cy="137160"/>
                <a:chOff x="320040" y="3474720"/>
                <a:chExt cx="4754880" cy="137160"/>
              </a:xfrm>
            </p:grpSpPr>
            <p:grpSp>
              <p:nvGrpSpPr>
                <p:cNvPr id="313" name="Group 26"/>
                <p:cNvGrpSpPr/>
                <p:nvPr/>
              </p:nvGrpSpPr>
              <p:grpSpPr>
                <a:xfrm>
                  <a:off x="320040" y="3474720"/>
                  <a:ext cx="4206240" cy="137160"/>
                  <a:chOff x="2468880" y="1143000"/>
                  <a:chExt cx="4206240" cy="137160"/>
                </a:xfrm>
              </p:grpSpPr>
              <p:grpSp>
                <p:nvGrpSpPr>
                  <p:cNvPr id="388" name="Group 25"/>
                  <p:cNvGrpSpPr/>
                  <p:nvPr/>
                </p:nvGrpSpPr>
                <p:grpSpPr>
                  <a:xfrm>
                    <a:off x="2560320" y="1143000"/>
                    <a:ext cx="137160" cy="137160"/>
                    <a:chOff x="1828800" y="914400"/>
                    <a:chExt cx="137160" cy="137160"/>
                  </a:xfrm>
                </p:grpSpPr>
                <p:sp>
                  <p:nvSpPr>
                    <p:cNvPr id="390" name="Rectangle 38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39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9" name="Rectangle 388"/>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14" name="Group 196"/>
                <p:cNvGrpSpPr/>
                <p:nvPr/>
              </p:nvGrpSpPr>
              <p:grpSpPr>
                <a:xfrm>
                  <a:off x="320040" y="3474720"/>
                  <a:ext cx="4754880" cy="137160"/>
                  <a:chOff x="2468880" y="731520"/>
                  <a:chExt cx="4754880" cy="137160"/>
                </a:xfrm>
              </p:grpSpPr>
              <p:sp>
                <p:nvSpPr>
                  <p:cNvPr id="386" name="Rectangle 38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87" name="Rectangle 38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The word.</a:t>
                    </a:r>
                    <a:endParaRPr lang="en-US" sz="600" dirty="0">
                      <a:solidFill>
                        <a:schemeClr val="tx1"/>
                      </a:solidFill>
                      <a:latin typeface="Arial" pitchFamily="34" charset="0"/>
                      <a:cs typeface="Arial" pitchFamily="34" charset="0"/>
                    </a:endParaRPr>
                  </a:p>
                </p:txBody>
              </p:sp>
            </p:grpSp>
          </p:grpSp>
          <p:grpSp>
            <p:nvGrpSpPr>
              <p:cNvPr id="426" name="Group 425"/>
              <p:cNvGrpSpPr/>
              <p:nvPr/>
            </p:nvGrpSpPr>
            <p:grpSpPr>
              <a:xfrm>
                <a:off x="320040" y="3657600"/>
                <a:ext cx="4754880" cy="137160"/>
                <a:chOff x="320040" y="3657600"/>
                <a:chExt cx="4754880" cy="137160"/>
              </a:xfrm>
            </p:grpSpPr>
            <p:grpSp>
              <p:nvGrpSpPr>
                <p:cNvPr id="315" name="Group 26"/>
                <p:cNvGrpSpPr/>
                <p:nvPr/>
              </p:nvGrpSpPr>
              <p:grpSpPr>
                <a:xfrm>
                  <a:off x="320040" y="3657600"/>
                  <a:ext cx="4206240" cy="137160"/>
                  <a:chOff x="2468880" y="1143000"/>
                  <a:chExt cx="4206240" cy="137160"/>
                </a:xfrm>
              </p:grpSpPr>
              <p:grpSp>
                <p:nvGrpSpPr>
                  <p:cNvPr id="382" name="Group 25"/>
                  <p:cNvGrpSpPr/>
                  <p:nvPr/>
                </p:nvGrpSpPr>
                <p:grpSpPr>
                  <a:xfrm>
                    <a:off x="2560320" y="1143000"/>
                    <a:ext cx="137160" cy="137160"/>
                    <a:chOff x="1828800" y="914400"/>
                    <a:chExt cx="137160" cy="137160"/>
                  </a:xfrm>
                </p:grpSpPr>
                <p:sp>
                  <p:nvSpPr>
                    <p:cNvPr id="384" name="Rectangle 38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3" name="Rectangle 38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16" name="Group 23"/>
                <p:cNvGrpSpPr/>
                <p:nvPr/>
              </p:nvGrpSpPr>
              <p:grpSpPr>
                <a:xfrm>
                  <a:off x="320040" y="3657600"/>
                  <a:ext cx="4754880" cy="137160"/>
                  <a:chOff x="2468880" y="731520"/>
                  <a:chExt cx="4754880" cy="137160"/>
                </a:xfrm>
              </p:grpSpPr>
              <p:sp>
                <p:nvSpPr>
                  <p:cNvPr id="380" name="Rectangle 37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81" name="Rectangle 38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Michelle.</a:t>
                    </a:r>
                    <a:endParaRPr lang="en-US" sz="600" dirty="0">
                      <a:solidFill>
                        <a:schemeClr val="tx1"/>
                      </a:solidFill>
                      <a:latin typeface="Arial" pitchFamily="34" charset="0"/>
                      <a:cs typeface="Arial" pitchFamily="34" charset="0"/>
                    </a:endParaRPr>
                  </a:p>
                </p:txBody>
              </p:sp>
            </p:grpSp>
          </p:grpSp>
          <p:grpSp>
            <p:nvGrpSpPr>
              <p:cNvPr id="427" name="Group 426"/>
              <p:cNvGrpSpPr/>
              <p:nvPr/>
            </p:nvGrpSpPr>
            <p:grpSpPr>
              <a:xfrm>
                <a:off x="320040" y="3840480"/>
                <a:ext cx="4754880" cy="868680"/>
                <a:chOff x="320040" y="4023360"/>
                <a:chExt cx="4754880" cy="868680"/>
              </a:xfrm>
            </p:grpSpPr>
            <p:grpSp>
              <p:nvGrpSpPr>
                <p:cNvPr id="318" name="Group 166"/>
                <p:cNvGrpSpPr/>
                <p:nvPr/>
              </p:nvGrpSpPr>
              <p:grpSpPr>
                <a:xfrm>
                  <a:off x="320040" y="4023360"/>
                  <a:ext cx="4754880" cy="137160"/>
                  <a:chOff x="2468880" y="985266"/>
                  <a:chExt cx="4754880" cy="137160"/>
                </a:xfrm>
              </p:grpSpPr>
              <p:grpSp>
                <p:nvGrpSpPr>
                  <p:cNvPr id="364" name="Group 26"/>
                  <p:cNvGrpSpPr/>
                  <p:nvPr/>
                </p:nvGrpSpPr>
                <p:grpSpPr>
                  <a:xfrm>
                    <a:off x="2468880" y="985266"/>
                    <a:ext cx="4206240" cy="137160"/>
                    <a:chOff x="2468880" y="1143000"/>
                    <a:chExt cx="4206240" cy="137160"/>
                  </a:xfrm>
                </p:grpSpPr>
                <p:grpSp>
                  <p:nvGrpSpPr>
                    <p:cNvPr id="368" name="Group 25"/>
                    <p:cNvGrpSpPr/>
                    <p:nvPr/>
                  </p:nvGrpSpPr>
                  <p:grpSpPr>
                    <a:xfrm>
                      <a:off x="2560320" y="1143000"/>
                      <a:ext cx="137160" cy="137160"/>
                      <a:chOff x="1828800" y="914400"/>
                      <a:chExt cx="137160" cy="137160"/>
                    </a:xfrm>
                  </p:grpSpPr>
                  <p:sp>
                    <p:nvSpPr>
                      <p:cNvPr id="370" name="Rectangle 36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37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9" name="Rectangle 368"/>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65" name="Group 23"/>
                  <p:cNvGrpSpPr/>
                  <p:nvPr/>
                </p:nvGrpSpPr>
                <p:grpSpPr>
                  <a:xfrm>
                    <a:off x="2468880" y="985266"/>
                    <a:ext cx="4754880" cy="137160"/>
                    <a:chOff x="2468880" y="731520"/>
                    <a:chExt cx="4754880" cy="137160"/>
                  </a:xfrm>
                </p:grpSpPr>
                <p:sp>
                  <p:nvSpPr>
                    <p:cNvPr id="366" name="Rectangle 36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67" name="Rectangle 36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Girl.</a:t>
                      </a:r>
                      <a:endParaRPr lang="en-US" sz="600" dirty="0">
                        <a:solidFill>
                          <a:schemeClr val="tx1"/>
                        </a:solidFill>
                        <a:latin typeface="Arial" pitchFamily="34" charset="0"/>
                        <a:cs typeface="Arial" pitchFamily="34" charset="0"/>
                      </a:endParaRPr>
                    </a:p>
                  </p:txBody>
                </p:sp>
              </p:grpSp>
            </p:grpSp>
            <p:grpSp>
              <p:nvGrpSpPr>
                <p:cNvPr id="319" name="Group 166"/>
                <p:cNvGrpSpPr/>
                <p:nvPr/>
              </p:nvGrpSpPr>
              <p:grpSpPr>
                <a:xfrm>
                  <a:off x="320040" y="4206240"/>
                  <a:ext cx="4754880" cy="137160"/>
                  <a:chOff x="2468880" y="985266"/>
                  <a:chExt cx="4754880" cy="137160"/>
                </a:xfrm>
              </p:grpSpPr>
              <p:grpSp>
                <p:nvGrpSpPr>
                  <p:cNvPr id="356" name="Group 26"/>
                  <p:cNvGrpSpPr/>
                  <p:nvPr/>
                </p:nvGrpSpPr>
                <p:grpSpPr>
                  <a:xfrm>
                    <a:off x="2468880" y="985266"/>
                    <a:ext cx="4206240" cy="137160"/>
                    <a:chOff x="2468880" y="1143000"/>
                    <a:chExt cx="4206240" cy="137160"/>
                  </a:xfrm>
                </p:grpSpPr>
                <p:grpSp>
                  <p:nvGrpSpPr>
                    <p:cNvPr id="360" name="Group 25"/>
                    <p:cNvGrpSpPr/>
                    <p:nvPr/>
                  </p:nvGrpSpPr>
                  <p:grpSpPr>
                    <a:xfrm>
                      <a:off x="2560320" y="1143000"/>
                      <a:ext cx="137160" cy="137160"/>
                      <a:chOff x="1828800" y="914400"/>
                      <a:chExt cx="137160" cy="137160"/>
                    </a:xfrm>
                  </p:grpSpPr>
                  <p:sp>
                    <p:nvSpPr>
                      <p:cNvPr id="362" name="Rectangle 36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1" name="Rectangle 360"/>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57" name="Group 196"/>
                  <p:cNvGrpSpPr/>
                  <p:nvPr/>
                </p:nvGrpSpPr>
                <p:grpSpPr>
                  <a:xfrm>
                    <a:off x="2468880" y="985266"/>
                    <a:ext cx="4754880" cy="137160"/>
                    <a:chOff x="2468880" y="731520"/>
                    <a:chExt cx="4754880" cy="137160"/>
                  </a:xfrm>
                </p:grpSpPr>
                <p:sp>
                  <p:nvSpPr>
                    <p:cNvPr id="358" name="Rectangle 357"/>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59" name="Rectangle 35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I’m looking through you.</a:t>
                      </a:r>
                      <a:endParaRPr lang="en-US" sz="600" dirty="0">
                        <a:solidFill>
                          <a:schemeClr val="tx1"/>
                        </a:solidFill>
                        <a:latin typeface="Arial" pitchFamily="34" charset="0"/>
                        <a:cs typeface="Arial" pitchFamily="34" charset="0"/>
                      </a:endParaRPr>
                    </a:p>
                  </p:txBody>
                </p:sp>
              </p:grpSp>
            </p:grpSp>
            <p:grpSp>
              <p:nvGrpSpPr>
                <p:cNvPr id="320" name="Group 166"/>
                <p:cNvGrpSpPr/>
                <p:nvPr/>
              </p:nvGrpSpPr>
              <p:grpSpPr>
                <a:xfrm>
                  <a:off x="320040" y="4389120"/>
                  <a:ext cx="4754880" cy="137160"/>
                  <a:chOff x="2468880" y="985266"/>
                  <a:chExt cx="4754880" cy="137160"/>
                </a:xfrm>
              </p:grpSpPr>
              <p:grpSp>
                <p:nvGrpSpPr>
                  <p:cNvPr id="348" name="Group 26"/>
                  <p:cNvGrpSpPr/>
                  <p:nvPr/>
                </p:nvGrpSpPr>
                <p:grpSpPr>
                  <a:xfrm>
                    <a:off x="2468880" y="985266"/>
                    <a:ext cx="4206240" cy="137160"/>
                    <a:chOff x="2468880" y="1143000"/>
                    <a:chExt cx="4206240" cy="137160"/>
                  </a:xfrm>
                </p:grpSpPr>
                <p:grpSp>
                  <p:nvGrpSpPr>
                    <p:cNvPr id="352" name="Group 25"/>
                    <p:cNvGrpSpPr/>
                    <p:nvPr/>
                  </p:nvGrpSpPr>
                  <p:grpSpPr>
                    <a:xfrm>
                      <a:off x="2560320" y="1143000"/>
                      <a:ext cx="137160" cy="137160"/>
                      <a:chOff x="1828800" y="914400"/>
                      <a:chExt cx="137160" cy="137160"/>
                    </a:xfrm>
                  </p:grpSpPr>
                  <p:sp>
                    <p:nvSpPr>
                      <p:cNvPr id="354" name="Rectangle 35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3" name="Rectangle 35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49" name="Group 23"/>
                  <p:cNvGrpSpPr/>
                  <p:nvPr/>
                </p:nvGrpSpPr>
                <p:grpSpPr>
                  <a:xfrm>
                    <a:off x="2468880" y="985266"/>
                    <a:ext cx="4754880" cy="137160"/>
                    <a:chOff x="2468880" y="731520"/>
                    <a:chExt cx="4754880" cy="137160"/>
                  </a:xfrm>
                </p:grpSpPr>
                <p:sp>
                  <p:nvSpPr>
                    <p:cNvPr id="350" name="Rectangle 34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51" name="Rectangle 35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In my life.</a:t>
                      </a:r>
                      <a:endParaRPr lang="en-US" sz="600" dirty="0">
                        <a:solidFill>
                          <a:schemeClr val="tx1"/>
                        </a:solidFill>
                        <a:latin typeface="Arial" pitchFamily="34" charset="0"/>
                        <a:cs typeface="Arial" pitchFamily="34" charset="0"/>
                      </a:endParaRPr>
                    </a:p>
                  </p:txBody>
                </p:sp>
              </p:grpSp>
            </p:grpSp>
            <p:grpSp>
              <p:nvGrpSpPr>
                <p:cNvPr id="321" name="Group 166"/>
                <p:cNvGrpSpPr/>
                <p:nvPr/>
              </p:nvGrpSpPr>
              <p:grpSpPr>
                <a:xfrm>
                  <a:off x="320040" y="4572000"/>
                  <a:ext cx="4754880" cy="137160"/>
                  <a:chOff x="2468880" y="985266"/>
                  <a:chExt cx="4754880" cy="137160"/>
                </a:xfrm>
              </p:grpSpPr>
              <p:grpSp>
                <p:nvGrpSpPr>
                  <p:cNvPr id="340" name="Group 26"/>
                  <p:cNvGrpSpPr/>
                  <p:nvPr/>
                </p:nvGrpSpPr>
                <p:grpSpPr>
                  <a:xfrm>
                    <a:off x="2468880" y="985266"/>
                    <a:ext cx="4206240" cy="137160"/>
                    <a:chOff x="2468880" y="1143000"/>
                    <a:chExt cx="4206240" cy="137160"/>
                  </a:xfrm>
                </p:grpSpPr>
                <p:grpSp>
                  <p:nvGrpSpPr>
                    <p:cNvPr id="344" name="Group 25"/>
                    <p:cNvGrpSpPr/>
                    <p:nvPr/>
                  </p:nvGrpSpPr>
                  <p:grpSpPr>
                    <a:xfrm>
                      <a:off x="2560320" y="1143000"/>
                      <a:ext cx="137160" cy="137160"/>
                      <a:chOff x="1828800" y="914400"/>
                      <a:chExt cx="137160" cy="137160"/>
                    </a:xfrm>
                  </p:grpSpPr>
                  <p:sp>
                    <p:nvSpPr>
                      <p:cNvPr id="346" name="Rectangle 34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5" name="Rectangle 344"/>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41" name="Group 23"/>
                  <p:cNvGrpSpPr/>
                  <p:nvPr/>
                </p:nvGrpSpPr>
                <p:grpSpPr>
                  <a:xfrm>
                    <a:off x="2468880" y="985266"/>
                    <a:ext cx="4754880" cy="137160"/>
                    <a:chOff x="2468880" y="731520"/>
                    <a:chExt cx="4754880" cy="137160"/>
                  </a:xfrm>
                </p:grpSpPr>
                <p:sp>
                  <p:nvSpPr>
                    <p:cNvPr id="342" name="Rectangle 341"/>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43" name="Rectangle 342"/>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Wait.</a:t>
                      </a:r>
                      <a:endParaRPr lang="en-US" sz="600" dirty="0">
                        <a:solidFill>
                          <a:schemeClr val="tx1"/>
                        </a:solidFill>
                        <a:latin typeface="Arial" pitchFamily="34" charset="0"/>
                        <a:cs typeface="Arial" pitchFamily="34" charset="0"/>
                      </a:endParaRPr>
                    </a:p>
                  </p:txBody>
                </p:sp>
              </p:grpSp>
            </p:grpSp>
            <p:grpSp>
              <p:nvGrpSpPr>
                <p:cNvPr id="323" name="Group 166"/>
                <p:cNvGrpSpPr/>
                <p:nvPr/>
              </p:nvGrpSpPr>
              <p:grpSpPr>
                <a:xfrm>
                  <a:off x="320040" y="4754880"/>
                  <a:ext cx="4754880" cy="137160"/>
                  <a:chOff x="2468880" y="985266"/>
                  <a:chExt cx="4754880" cy="137160"/>
                </a:xfrm>
              </p:grpSpPr>
              <p:grpSp>
                <p:nvGrpSpPr>
                  <p:cNvPr id="324" name="Group 26"/>
                  <p:cNvGrpSpPr/>
                  <p:nvPr/>
                </p:nvGrpSpPr>
                <p:grpSpPr>
                  <a:xfrm>
                    <a:off x="2468880" y="985266"/>
                    <a:ext cx="4206240" cy="137160"/>
                    <a:chOff x="2468880" y="1143000"/>
                    <a:chExt cx="4206240" cy="137160"/>
                  </a:xfrm>
                </p:grpSpPr>
                <p:grpSp>
                  <p:nvGrpSpPr>
                    <p:cNvPr id="328" name="Group 25"/>
                    <p:cNvGrpSpPr/>
                    <p:nvPr/>
                  </p:nvGrpSpPr>
                  <p:grpSpPr>
                    <a:xfrm>
                      <a:off x="2560320" y="1143000"/>
                      <a:ext cx="137160" cy="137160"/>
                      <a:chOff x="1828800" y="914400"/>
                      <a:chExt cx="137160" cy="137160"/>
                    </a:xfrm>
                  </p:grpSpPr>
                  <p:sp>
                    <p:nvSpPr>
                      <p:cNvPr id="330" name="Rectangle 32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9" name="Rectangle 328"/>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25" name="Group 23"/>
                  <p:cNvGrpSpPr/>
                  <p:nvPr/>
                </p:nvGrpSpPr>
                <p:grpSpPr>
                  <a:xfrm>
                    <a:off x="2468880" y="985266"/>
                    <a:ext cx="4754880" cy="137160"/>
                    <a:chOff x="2468880" y="731520"/>
                    <a:chExt cx="4754880" cy="137160"/>
                  </a:xfrm>
                </p:grpSpPr>
                <p:sp>
                  <p:nvSpPr>
                    <p:cNvPr id="326" name="Rectangle 32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27" name="Rectangle 32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Run for your life.</a:t>
                      </a:r>
                      <a:endParaRPr lang="en-US" sz="600" dirty="0">
                        <a:solidFill>
                          <a:schemeClr val="tx1"/>
                        </a:solidFill>
                        <a:latin typeface="Arial" pitchFamily="34" charset="0"/>
                        <a:cs typeface="Arial" pitchFamily="34" charset="0"/>
                      </a:endParaRPr>
                    </a:p>
                  </p:txBody>
                </p:sp>
              </p:grpSp>
            </p:grpSp>
          </p:grpSp>
        </p:grpSp>
      </p:grpSp>
      <p:grpSp>
        <p:nvGrpSpPr>
          <p:cNvPr id="317" name="Group 316"/>
          <p:cNvGrpSpPr/>
          <p:nvPr/>
        </p:nvGrpSpPr>
        <p:grpSpPr>
          <a:xfrm>
            <a:off x="320040" y="5669280"/>
            <a:ext cx="4754880" cy="320040"/>
            <a:chOff x="274320" y="2743200"/>
            <a:chExt cx="4754880" cy="320040"/>
          </a:xfrm>
        </p:grpSpPr>
        <p:grpSp>
          <p:nvGrpSpPr>
            <p:cNvPr id="322" name="Group 16"/>
            <p:cNvGrpSpPr/>
            <p:nvPr/>
          </p:nvGrpSpPr>
          <p:grpSpPr>
            <a:xfrm>
              <a:off x="274320" y="2743200"/>
              <a:ext cx="4754880" cy="320040"/>
              <a:chOff x="274320" y="274320"/>
              <a:chExt cx="4754880" cy="320040"/>
            </a:xfrm>
          </p:grpSpPr>
          <p:sp>
            <p:nvSpPr>
              <p:cNvPr id="335" name="Rectangle 334"/>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336" name="Rectangle 335"/>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337" name="Rectangle 336"/>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38" name="Rectangle 337"/>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332" name="Group 55"/>
            <p:cNvGrpSpPr/>
            <p:nvPr/>
          </p:nvGrpSpPr>
          <p:grpSpPr>
            <a:xfrm>
              <a:off x="365760" y="2802119"/>
              <a:ext cx="202203" cy="202203"/>
              <a:chOff x="1169397" y="2906757"/>
              <a:chExt cx="202203" cy="202203"/>
            </a:xfrm>
          </p:grpSpPr>
          <p:sp>
            <p:nvSpPr>
              <p:cNvPr id="333" name="Cross 332"/>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Cross 333"/>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//Manifestation Title//</a:t>
              </a:r>
              <a:r>
                <a:rPr lang="en-US" sz="700" dirty="0" smtClean="0">
                  <a:solidFill>
                    <a:schemeClr val="tx1">
                      <a:lumMod val="75000"/>
                      <a:lumOff val="25000"/>
                    </a:schemeClr>
                  </a:solidFill>
                </a:rPr>
                <a:t/>
              </a:r>
              <a:br>
                <a:rPr lang="en-US" sz="700" dirty="0" smtClean="0">
                  <a:solidFill>
                    <a:schemeClr val="tx1">
                      <a:lumMod val="75000"/>
                      <a:lumOff val="25000"/>
                    </a:schemeClr>
                  </a:solidFill>
                </a:rPr>
              </a:br>
              <a:r>
                <a:rPr lang="en-US" sz="700" dirty="0" smtClean="0">
                  <a:solidFill>
                    <a:schemeClr val="tx1">
                      <a:lumMod val="75000"/>
                      <a:lumOff val="25000"/>
                    </a:schemeClr>
                  </a:solidFill>
                </a:rPr>
                <a:t>//Composer Name (Dates)//  //Publication Info//</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grpSp>
        <p:nvGrpSpPr>
          <p:cNvPr id="8" name="Group 216"/>
          <p:cNvGrpSpPr/>
          <p:nvPr/>
        </p:nvGrpSpPr>
        <p:grpSpPr>
          <a:xfrm>
            <a:off x="320040" y="5532120"/>
            <a:ext cx="4754880" cy="502920"/>
            <a:chOff x="320040" y="1554480"/>
            <a:chExt cx="4754880" cy="502920"/>
          </a:xfrm>
        </p:grpSpPr>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gr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9" name="Group 324"/>
          <p:cNvGrpSpPr/>
          <p:nvPr/>
        </p:nvGrpSpPr>
        <p:grpSpPr>
          <a:xfrm>
            <a:off x="365760" y="1828800"/>
            <a:ext cx="4663440" cy="1005840"/>
            <a:chOff x="274320" y="274320"/>
            <a:chExt cx="4663440" cy="1005840"/>
          </a:xfrm>
        </p:grpSpPr>
        <p:grpSp>
          <p:nvGrpSpPr>
            <p:cNvPr id="10" name="Group 95"/>
            <p:cNvGrpSpPr/>
            <p:nvPr/>
          </p:nvGrpSpPr>
          <p:grpSpPr>
            <a:xfrm>
              <a:off x="274320" y="274320"/>
              <a:ext cx="4663440" cy="594360"/>
              <a:chOff x="274320" y="274320"/>
              <a:chExt cx="4663440" cy="594360"/>
            </a:xfrm>
          </p:grpSpPr>
          <p:grpSp>
            <p:nvGrpSpPr>
              <p:cNvPr id="11" name="Group 1"/>
              <p:cNvGrpSpPr/>
              <p:nvPr/>
            </p:nvGrpSpPr>
            <p:grpSpPr>
              <a:xfrm>
                <a:off x="274320" y="274320"/>
                <a:ext cx="4663440" cy="274320"/>
                <a:chOff x="274320" y="2743200"/>
                <a:chExt cx="4663440" cy="274320"/>
              </a:xfrm>
            </p:grpSpPr>
            <p:grpSp>
              <p:nvGrpSpPr>
                <p:cNvPr id="12" name="Group 17"/>
                <p:cNvGrpSpPr/>
                <p:nvPr/>
              </p:nvGrpSpPr>
              <p:grpSpPr>
                <a:xfrm>
                  <a:off x="274320" y="2880360"/>
                  <a:ext cx="4663440" cy="137160"/>
                  <a:chOff x="411480" y="2880360"/>
                  <a:chExt cx="4663440" cy="137160"/>
                </a:xfrm>
              </p:grpSpPr>
              <p:sp>
                <p:nvSpPr>
                  <p:cNvPr id="344" name="Rectangle 4"/>
                  <p:cNvSpPr/>
                  <p:nvPr/>
                </p:nvSpPr>
                <p:spPr>
                  <a:xfrm>
                    <a:off x="411480" y="288036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345" name="Cross 5"/>
                  <p:cNvSpPr/>
                  <p:nvPr/>
                </p:nvSpPr>
                <p:spPr>
                  <a:xfrm>
                    <a:off x="49834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3" name="Rectangle 3"/>
                <p:cNvSpPr/>
                <p:nvPr/>
              </p:nvSpPr>
              <p:spPr>
                <a:xfrm>
                  <a:off x="274320" y="2743200"/>
                  <a:ext cx="46634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Manifestation Title</a:t>
                  </a:r>
                  <a:endParaRPr lang="en-US" sz="600" b="1" dirty="0">
                    <a:solidFill>
                      <a:schemeClr val="tx1">
                        <a:lumMod val="75000"/>
                        <a:lumOff val="25000"/>
                      </a:schemeClr>
                    </a:solidFill>
                    <a:latin typeface="Arial" pitchFamily="34" charset="0"/>
                    <a:cs typeface="Arial" pitchFamily="34" charset="0"/>
                  </a:endParaRPr>
                </a:p>
              </p:txBody>
            </p:sp>
          </p:grpSp>
          <p:grpSp>
            <p:nvGrpSpPr>
              <p:cNvPr id="13" name="Group 94"/>
              <p:cNvGrpSpPr/>
              <p:nvPr/>
            </p:nvGrpSpPr>
            <p:grpSpPr>
              <a:xfrm>
                <a:off x="274320" y="594360"/>
                <a:ext cx="3063240" cy="274320"/>
                <a:chOff x="274320" y="594360"/>
                <a:chExt cx="3063240" cy="274320"/>
              </a:xfrm>
            </p:grpSpPr>
            <p:grpSp>
              <p:nvGrpSpPr>
                <p:cNvPr id="14" name="Group 6"/>
                <p:cNvGrpSpPr/>
                <p:nvPr/>
              </p:nvGrpSpPr>
              <p:grpSpPr>
                <a:xfrm>
                  <a:off x="274320" y="594360"/>
                  <a:ext cx="1463040" cy="274320"/>
                  <a:chOff x="274320" y="2743200"/>
                  <a:chExt cx="1463040" cy="274320"/>
                </a:xfrm>
              </p:grpSpPr>
              <p:sp>
                <p:nvSpPr>
                  <p:cNvPr id="338" name="Rectangle 337"/>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i="1" dirty="0" smtClean="0">
                        <a:solidFill>
                          <a:schemeClr val="tx1">
                            <a:lumMod val="75000"/>
                            <a:lumOff val="25000"/>
                          </a:schemeClr>
                        </a:solidFill>
                        <a:latin typeface="Arial" pitchFamily="34" charset="0"/>
                        <a:cs typeface="Arial" pitchFamily="34" charset="0"/>
                      </a:rPr>
                      <a:t>Source</a:t>
                    </a:r>
                    <a:endParaRPr lang="en-US" sz="600" i="1" dirty="0">
                      <a:solidFill>
                        <a:schemeClr val="tx1">
                          <a:lumMod val="75000"/>
                          <a:lumOff val="25000"/>
                        </a:schemeClr>
                      </a:solidFill>
                      <a:latin typeface="Arial" pitchFamily="34" charset="0"/>
                      <a:cs typeface="Arial" pitchFamily="34" charset="0"/>
                    </a:endParaRPr>
                  </a:p>
                </p:txBody>
              </p:sp>
              <p:grpSp>
                <p:nvGrpSpPr>
                  <p:cNvPr id="16" name="Group 74"/>
                  <p:cNvGrpSpPr/>
                  <p:nvPr/>
                </p:nvGrpSpPr>
                <p:grpSpPr>
                  <a:xfrm>
                    <a:off x="274320" y="2880360"/>
                    <a:ext cx="1325880" cy="137160"/>
                    <a:chOff x="274320" y="2880360"/>
                    <a:chExt cx="1325880" cy="137160"/>
                  </a:xfrm>
                </p:grpSpPr>
                <p:sp>
                  <p:nvSpPr>
                    <p:cNvPr id="340" name="Rectangle 11"/>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tx1"/>
                          </a:solidFill>
                          <a:latin typeface="Arial" pitchFamily="34" charset="0"/>
                          <a:cs typeface="Arial" pitchFamily="34" charset="0"/>
                        </a:rPr>
                        <a:t>Transcribed</a:t>
                      </a:r>
                      <a:endParaRPr lang="en-US" sz="600" dirty="0">
                        <a:solidFill>
                          <a:schemeClr val="tx1"/>
                        </a:solidFill>
                        <a:latin typeface="Arial" pitchFamily="34" charset="0"/>
                        <a:cs typeface="Arial" pitchFamily="34" charset="0"/>
                      </a:endParaRPr>
                    </a:p>
                  </p:txBody>
                </p:sp>
                <p:sp>
                  <p:nvSpPr>
                    <p:cNvPr id="341" name="Isosceles Triangle 340"/>
                    <p:cNvSpPr/>
                    <p:nvPr/>
                  </p:nvSpPr>
                  <p:spPr>
                    <a:xfrm rot="10800000">
                      <a:off x="1463040" y="2912364"/>
                      <a:ext cx="91440" cy="73152"/>
                    </a:xfrm>
                    <a:prstGeom prst="triangle">
                      <a:avLst/>
                    </a:prstGeom>
                    <a:solidFill>
                      <a:schemeClr val="tx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3"/>
                <p:cNvGrpSpPr/>
                <p:nvPr/>
              </p:nvGrpSpPr>
              <p:grpSpPr>
                <a:xfrm>
                  <a:off x="1874520" y="594360"/>
                  <a:ext cx="1463040" cy="274320"/>
                  <a:chOff x="274320" y="2743200"/>
                  <a:chExt cx="1463040" cy="274320"/>
                </a:xfrm>
              </p:grpSpPr>
              <p:sp>
                <p:nvSpPr>
                  <p:cNvPr id="336" name="Rectangle 335"/>
                  <p:cNvSpPr/>
                  <p:nvPr/>
                </p:nvSpPr>
                <p:spPr>
                  <a:xfrm>
                    <a:off x="274320" y="2880360"/>
                    <a:ext cx="13258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337" name="Rectangle 336"/>
                  <p:cNvSpPr/>
                  <p:nvPr/>
                </p:nvSpPr>
                <p:spPr>
                  <a:xfrm>
                    <a:off x="274320" y="2743200"/>
                    <a:ext cx="14630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i="1" dirty="0" smtClean="0">
                        <a:solidFill>
                          <a:schemeClr val="tx1">
                            <a:lumMod val="75000"/>
                            <a:lumOff val="25000"/>
                          </a:schemeClr>
                        </a:solidFill>
                        <a:latin typeface="Arial" pitchFamily="34" charset="0"/>
                        <a:cs typeface="Arial" pitchFamily="34" charset="0"/>
                      </a:rPr>
                      <a:t>Offset</a:t>
                    </a:r>
                    <a:endParaRPr lang="en-US" sz="600" i="1" dirty="0">
                      <a:solidFill>
                        <a:schemeClr val="tx1">
                          <a:lumMod val="75000"/>
                          <a:lumOff val="25000"/>
                        </a:schemeClr>
                      </a:solidFill>
                      <a:latin typeface="Arial" pitchFamily="34" charset="0"/>
                      <a:cs typeface="Arial" pitchFamily="34" charset="0"/>
                    </a:endParaRPr>
                  </a:p>
                </p:txBody>
              </p:sp>
            </p:grpSp>
          </p:grpSp>
        </p:grpSp>
        <p:grpSp>
          <p:nvGrpSpPr>
            <p:cNvPr id="18" name="Group 18"/>
            <p:cNvGrpSpPr/>
            <p:nvPr/>
          </p:nvGrpSpPr>
          <p:grpSpPr>
            <a:xfrm>
              <a:off x="274320" y="1005840"/>
              <a:ext cx="4663440" cy="274320"/>
              <a:chOff x="274320" y="2743200"/>
              <a:chExt cx="4663440" cy="274320"/>
            </a:xfrm>
          </p:grpSpPr>
          <p:grpSp>
            <p:nvGrpSpPr>
              <p:cNvPr id="19" name="Group 17"/>
              <p:cNvGrpSpPr/>
              <p:nvPr/>
            </p:nvGrpSpPr>
            <p:grpSpPr>
              <a:xfrm>
                <a:off x="274320" y="2880360"/>
                <a:ext cx="4663440" cy="137160"/>
                <a:chOff x="411480" y="2880360"/>
                <a:chExt cx="4663440" cy="137160"/>
              </a:xfrm>
            </p:grpSpPr>
            <p:sp>
              <p:nvSpPr>
                <p:cNvPr id="330" name="Rectangle 329"/>
                <p:cNvSpPr/>
                <p:nvPr/>
              </p:nvSpPr>
              <p:spPr>
                <a:xfrm>
                  <a:off x="411480" y="2880360"/>
                  <a:ext cx="4526280" cy="13716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r>
                    <a:rPr lang="en-US" sz="600" dirty="0" smtClean="0">
                      <a:solidFill>
                        <a:schemeClr val="bg1"/>
                      </a:solidFill>
                      <a:latin typeface="Arial" pitchFamily="34" charset="0"/>
                      <a:cs typeface="Arial" pitchFamily="34" charset="0"/>
                    </a:rPr>
                    <a:t>Field Data</a:t>
                  </a:r>
                  <a:endParaRPr lang="en-US" sz="600" dirty="0">
                    <a:solidFill>
                      <a:schemeClr val="bg1"/>
                    </a:solidFill>
                    <a:latin typeface="Arial" pitchFamily="34" charset="0"/>
                    <a:cs typeface="Arial" pitchFamily="34" charset="0"/>
                  </a:endParaRPr>
                </a:p>
              </p:txBody>
            </p:sp>
            <p:sp>
              <p:nvSpPr>
                <p:cNvPr id="331" name="Cross 330"/>
                <p:cNvSpPr/>
                <p:nvPr/>
              </p:nvSpPr>
              <p:spPr>
                <a:xfrm>
                  <a:off x="4983480" y="2903220"/>
                  <a:ext cx="91440" cy="91440"/>
                </a:xfrm>
                <a:prstGeom prst="plus">
                  <a:avLst>
                    <a:gd name="adj" fmla="val 34186"/>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9" name="Rectangle 328"/>
              <p:cNvSpPr/>
              <p:nvPr/>
            </p:nvSpPr>
            <p:spPr>
              <a:xfrm>
                <a:off x="274320" y="2743200"/>
                <a:ext cx="4663440" cy="13716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18288" rtlCol="0" anchor="b" anchorCtr="0"/>
              <a:lstStyle/>
              <a:p>
                <a:r>
                  <a:rPr lang="en-US" sz="600" b="1" dirty="0" smtClean="0">
                    <a:solidFill>
                      <a:schemeClr val="tx1">
                        <a:lumMod val="75000"/>
                        <a:lumOff val="25000"/>
                      </a:schemeClr>
                    </a:solidFill>
                    <a:latin typeface="Arial" pitchFamily="34" charset="0"/>
                    <a:cs typeface="Arial" pitchFamily="34" charset="0"/>
                  </a:rPr>
                  <a:t>Statement of Responsibility</a:t>
                </a:r>
                <a:endParaRPr lang="en-US" sz="600" b="1" dirty="0">
                  <a:solidFill>
                    <a:schemeClr val="tx1">
                      <a:lumMod val="75000"/>
                      <a:lumOff val="25000"/>
                    </a:schemeClr>
                  </a:solidFill>
                  <a:latin typeface="Arial" pitchFamily="34" charset="0"/>
                  <a:cs typeface="Arial" pitchFamily="34" charset="0"/>
                </a:endParaRPr>
              </a:p>
            </p:txBody>
          </p:sp>
        </p:grpSp>
      </p:grpSp>
      <p:sp>
        <p:nvSpPr>
          <p:cNvPr id="346" name="Rectangle 345"/>
          <p:cNvSpPr/>
          <p:nvPr/>
        </p:nvSpPr>
        <p:spPr>
          <a:xfrm>
            <a:off x="320040" y="155448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Title Information</a:t>
            </a:r>
            <a:endParaRPr lang="en-US" sz="600" i="1" dirty="0">
              <a:solidFill>
                <a:schemeClr val="tx1">
                  <a:lumMod val="75000"/>
                  <a:lumOff val="25000"/>
                </a:schemeClr>
              </a:solidFill>
              <a:latin typeface="Arial" pitchFamily="34" charset="0"/>
              <a:cs typeface="Arial" pitchFamily="34" charset="0"/>
            </a:endParaRPr>
          </a:p>
        </p:txBody>
      </p:sp>
      <p:sp>
        <p:nvSpPr>
          <p:cNvPr id="347" name="Rectangle 346"/>
          <p:cNvSpPr/>
          <p:nvPr/>
        </p:nvSpPr>
        <p:spPr>
          <a:xfrm>
            <a:off x="320040" y="512064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Publication Information</a:t>
            </a:r>
            <a:endParaRPr lang="en-US" sz="600" i="1" dirty="0">
              <a:solidFill>
                <a:schemeClr val="tx1">
                  <a:lumMod val="75000"/>
                  <a:lumOff val="25000"/>
                </a:schemeClr>
              </a:solidFill>
              <a:latin typeface="Arial" pitchFamily="34" charset="0"/>
              <a:cs typeface="Arial" pitchFamily="34" charset="0"/>
            </a:endParaRPr>
          </a:p>
        </p:txBody>
      </p:sp>
      <p:sp>
        <p:nvSpPr>
          <p:cNvPr id="348" name="Rectangle 347"/>
          <p:cNvSpPr/>
          <p:nvPr/>
        </p:nvSpPr>
        <p:spPr>
          <a:xfrm>
            <a:off x="320040" y="5303520"/>
            <a:ext cx="4754880" cy="137160"/>
          </a:xfrm>
          <a:prstGeom prst="rect">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i="1" dirty="0" smtClean="0">
                <a:solidFill>
                  <a:schemeClr val="tx1">
                    <a:lumMod val="75000"/>
                    <a:lumOff val="25000"/>
                  </a:schemeClr>
                </a:solidFill>
                <a:latin typeface="Arial" pitchFamily="34" charset="0"/>
                <a:cs typeface="Arial" pitchFamily="34" charset="0"/>
              </a:rPr>
              <a:t>ID Numbers</a:t>
            </a:r>
            <a:endParaRPr lang="en-US" sz="600" i="1" dirty="0">
              <a:solidFill>
                <a:schemeClr val="tx1">
                  <a:lumMod val="75000"/>
                  <a:lumOff val="25000"/>
                </a:schemeClr>
              </a:solidFill>
              <a:latin typeface="Arial" pitchFamily="34" charset="0"/>
              <a:cs typeface="Arial" pitchFamily="34" charset="0"/>
            </a:endParaRPr>
          </a:p>
        </p:txBody>
      </p:sp>
      <p:grpSp>
        <p:nvGrpSpPr>
          <p:cNvPr id="176" name="Group 18"/>
          <p:cNvGrpSpPr>
            <a:grpSpLocks/>
          </p:cNvGrpSpPr>
          <p:nvPr/>
        </p:nvGrpSpPr>
        <p:grpSpPr bwMode="auto">
          <a:xfrm>
            <a:off x="5303520" y="914400"/>
            <a:ext cx="3473450" cy="776287"/>
            <a:chOff x="2834640" y="274320"/>
            <a:chExt cx="3474720" cy="777240"/>
          </a:xfrm>
        </p:grpSpPr>
        <p:grpSp>
          <p:nvGrpSpPr>
            <p:cNvPr id="177" name="Group 46"/>
            <p:cNvGrpSpPr>
              <a:grpSpLocks/>
            </p:cNvGrpSpPr>
            <p:nvPr/>
          </p:nvGrpSpPr>
          <p:grpSpPr bwMode="auto">
            <a:xfrm>
              <a:off x="3109378" y="274320"/>
              <a:ext cx="2925244" cy="136692"/>
              <a:chOff x="3109378" y="2743200"/>
              <a:chExt cx="2925244" cy="136692"/>
            </a:xfrm>
          </p:grpSpPr>
          <p:sp>
            <p:nvSpPr>
              <p:cNvPr id="195"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96"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97"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78" name="TextBox 177"/>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79" name="Group 20"/>
            <p:cNvGrpSpPr>
              <a:grpSpLocks/>
            </p:cNvGrpSpPr>
            <p:nvPr/>
          </p:nvGrpSpPr>
          <p:grpSpPr bwMode="auto">
            <a:xfrm>
              <a:off x="2834640" y="868774"/>
              <a:ext cx="3474720" cy="136692"/>
              <a:chOff x="2560321" y="2472784"/>
              <a:chExt cx="4206240" cy="136692"/>
            </a:xfrm>
          </p:grpSpPr>
          <p:sp>
            <p:nvSpPr>
              <p:cNvPr id="191"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93"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80" name="Group 19"/>
            <p:cNvGrpSpPr>
              <a:grpSpLocks/>
            </p:cNvGrpSpPr>
            <p:nvPr/>
          </p:nvGrpSpPr>
          <p:grpSpPr bwMode="auto">
            <a:xfrm>
              <a:off x="2880695" y="503200"/>
              <a:ext cx="3382612" cy="319478"/>
              <a:chOff x="2743535" y="2841587"/>
              <a:chExt cx="3382612" cy="319478"/>
            </a:xfrm>
          </p:grpSpPr>
          <p:sp>
            <p:nvSpPr>
              <p:cNvPr id="181" name="TextBox 180"/>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82" name="Group 18"/>
              <p:cNvGrpSpPr>
                <a:grpSpLocks/>
              </p:cNvGrpSpPr>
              <p:nvPr/>
            </p:nvGrpSpPr>
            <p:grpSpPr bwMode="auto">
              <a:xfrm>
                <a:off x="2743535" y="2841587"/>
                <a:ext cx="3382612" cy="319478"/>
                <a:chOff x="2880695" y="2834920"/>
                <a:chExt cx="3382612" cy="319478"/>
              </a:xfrm>
            </p:grpSpPr>
            <p:grpSp>
              <p:nvGrpSpPr>
                <p:cNvPr id="183" name="Group 14"/>
                <p:cNvGrpSpPr>
                  <a:grpSpLocks/>
                </p:cNvGrpSpPr>
                <p:nvPr/>
              </p:nvGrpSpPr>
              <p:grpSpPr bwMode="auto">
                <a:xfrm>
                  <a:off x="2880695" y="2834920"/>
                  <a:ext cx="3382612" cy="136692"/>
                  <a:chOff x="3155015" y="2834920"/>
                  <a:chExt cx="3382612" cy="136692"/>
                </a:xfrm>
              </p:grpSpPr>
              <p:sp>
                <p:nvSpPr>
                  <p:cNvPr id="188" name="TextBox 187"/>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89" name="TextBox 188"/>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85" name="Group 15"/>
                <p:cNvGrpSpPr>
                  <a:grpSpLocks/>
                </p:cNvGrpSpPr>
                <p:nvPr/>
              </p:nvGrpSpPr>
              <p:grpSpPr bwMode="auto">
                <a:xfrm>
                  <a:off x="2880695" y="3017706"/>
                  <a:ext cx="3382612" cy="136692"/>
                  <a:chOff x="3155015" y="2834826"/>
                  <a:chExt cx="3382612" cy="136692"/>
                </a:xfrm>
              </p:grpSpPr>
              <p:sp>
                <p:nvSpPr>
                  <p:cNvPr id="186" name="TextBox 185"/>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87" name="TextBox 186"/>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41" name="Group 31"/>
          <p:cNvGrpSpPr/>
          <p:nvPr/>
        </p:nvGrpSpPr>
        <p:grpSpPr>
          <a:xfrm>
            <a:off x="5303520" y="1828800"/>
            <a:ext cx="3474720" cy="457200"/>
            <a:chOff x="2743200" y="274320"/>
            <a:chExt cx="3474720" cy="457200"/>
          </a:xfrm>
        </p:grpSpPr>
        <p:sp>
          <p:nvSpPr>
            <p:cNvPr id="142" name="Rectangle 13"/>
            <p:cNvSpPr/>
            <p:nvPr/>
          </p:nvSpPr>
          <p:spPr>
            <a:xfrm>
              <a:off x="2743200" y="274320"/>
              <a:ext cx="3474720" cy="457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43" name="Group 15"/>
            <p:cNvGrpSpPr/>
            <p:nvPr/>
          </p:nvGrpSpPr>
          <p:grpSpPr>
            <a:xfrm>
              <a:off x="2788920" y="320040"/>
              <a:ext cx="3383280" cy="184785"/>
              <a:chOff x="2560320" y="960120"/>
              <a:chExt cx="5160937" cy="184785"/>
            </a:xfrm>
          </p:grpSpPr>
          <p:sp>
            <p:nvSpPr>
              <p:cNvPr id="144" name="Rectangle 143"/>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(0)</a:t>
                </a:r>
              </a:p>
            </p:txBody>
          </p:sp>
          <p:sp>
            <p:nvSpPr>
              <p:cNvPr id="145" name="Rectangle 144"/>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46" name="Group 177"/>
          <p:cNvGrpSpPr/>
          <p:nvPr/>
        </p:nvGrpSpPr>
        <p:grpSpPr>
          <a:xfrm>
            <a:off x="5303520" y="2377440"/>
            <a:ext cx="3474720" cy="502920"/>
            <a:chOff x="5303520" y="3108960"/>
            <a:chExt cx="3474720" cy="502920"/>
          </a:xfrm>
        </p:grpSpPr>
        <p:grpSp>
          <p:nvGrpSpPr>
            <p:cNvPr id="147" name="Group 87"/>
            <p:cNvGrpSpPr/>
            <p:nvPr/>
          </p:nvGrpSpPr>
          <p:grpSpPr>
            <a:xfrm>
              <a:off x="5303520" y="3108960"/>
              <a:ext cx="3474720" cy="502920"/>
              <a:chOff x="2514600" y="914400"/>
              <a:chExt cx="4343400" cy="502920"/>
            </a:xfrm>
          </p:grpSpPr>
          <p:sp>
            <p:nvSpPr>
              <p:cNvPr id="157" name="Rectangle 156"/>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58" name="Group 15"/>
              <p:cNvGrpSpPr/>
              <p:nvPr/>
            </p:nvGrpSpPr>
            <p:grpSpPr>
              <a:xfrm>
                <a:off x="2560320" y="960120"/>
                <a:ext cx="4240530" cy="184785"/>
                <a:chOff x="2560320" y="960120"/>
                <a:chExt cx="4240530" cy="184785"/>
              </a:xfrm>
            </p:grpSpPr>
            <p:sp>
              <p:nvSpPr>
                <p:cNvPr id="159" name="Rectangle 158"/>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160" name="Rectangle 159"/>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48" name="Group 97"/>
            <p:cNvGrpSpPr/>
            <p:nvPr/>
          </p:nvGrpSpPr>
          <p:grpSpPr>
            <a:xfrm>
              <a:off x="5394960" y="3383280"/>
              <a:ext cx="3291840" cy="137160"/>
              <a:chOff x="446817" y="2161735"/>
              <a:chExt cx="3291840" cy="137160"/>
            </a:xfrm>
          </p:grpSpPr>
          <p:sp>
            <p:nvSpPr>
              <p:cNvPr id="149" name="Rectangle 14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50" name="Group 52"/>
              <p:cNvGrpSpPr/>
              <p:nvPr/>
            </p:nvGrpSpPr>
            <p:grpSpPr>
              <a:xfrm>
                <a:off x="446817" y="2161735"/>
                <a:ext cx="3291840" cy="137160"/>
                <a:chOff x="274320" y="1600200"/>
                <a:chExt cx="3291840" cy="137160"/>
              </a:xfrm>
            </p:grpSpPr>
            <p:grpSp>
              <p:nvGrpSpPr>
                <p:cNvPr id="151" name="Group 150"/>
                <p:cNvGrpSpPr/>
                <p:nvPr/>
              </p:nvGrpSpPr>
              <p:grpSpPr>
                <a:xfrm>
                  <a:off x="274320" y="1600200"/>
                  <a:ext cx="3291840" cy="137160"/>
                  <a:chOff x="2468880" y="457200"/>
                  <a:chExt cx="3291840" cy="137160"/>
                </a:xfrm>
              </p:grpSpPr>
              <p:sp>
                <p:nvSpPr>
                  <p:cNvPr id="155" name="Rectangle 15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56" name="Rectangle 15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25"/>
                <p:cNvGrpSpPr/>
                <p:nvPr/>
              </p:nvGrpSpPr>
              <p:grpSpPr>
                <a:xfrm>
                  <a:off x="274320" y="1600200"/>
                  <a:ext cx="3291840" cy="137160"/>
                  <a:chOff x="274320" y="1828800"/>
                  <a:chExt cx="3291840" cy="137160"/>
                </a:xfrm>
              </p:grpSpPr>
              <p:sp>
                <p:nvSpPr>
                  <p:cNvPr id="153" name="Rectangle 15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5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161" name="Group 178"/>
          <p:cNvGrpSpPr/>
          <p:nvPr/>
        </p:nvGrpSpPr>
        <p:grpSpPr>
          <a:xfrm>
            <a:off x="5303520" y="2926080"/>
            <a:ext cx="3474720" cy="868680"/>
            <a:chOff x="5303520" y="3840480"/>
            <a:chExt cx="3474720" cy="868680"/>
          </a:xfrm>
        </p:grpSpPr>
        <p:grpSp>
          <p:nvGrpSpPr>
            <p:cNvPr id="162" name="Group 16"/>
            <p:cNvGrpSpPr/>
            <p:nvPr/>
          </p:nvGrpSpPr>
          <p:grpSpPr>
            <a:xfrm>
              <a:off x="5303520" y="3840480"/>
              <a:ext cx="3474720" cy="868680"/>
              <a:chOff x="2514600" y="914400"/>
              <a:chExt cx="4343400" cy="868680"/>
            </a:xfrm>
          </p:grpSpPr>
          <p:sp>
            <p:nvSpPr>
              <p:cNvPr id="215" name="Rectangle 214"/>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216" name="Group 15"/>
              <p:cNvGrpSpPr/>
              <p:nvPr/>
            </p:nvGrpSpPr>
            <p:grpSpPr>
              <a:xfrm>
                <a:off x="2560320" y="960120"/>
                <a:ext cx="4240530" cy="184785"/>
                <a:chOff x="2560320" y="960120"/>
                <a:chExt cx="4240530" cy="184785"/>
              </a:xfrm>
            </p:grpSpPr>
            <p:sp>
              <p:nvSpPr>
                <p:cNvPr id="217"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220"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63" name="Group 176"/>
            <p:cNvGrpSpPr/>
            <p:nvPr/>
          </p:nvGrpSpPr>
          <p:grpSpPr>
            <a:xfrm>
              <a:off x="5394960" y="4114800"/>
              <a:ext cx="3291840" cy="502920"/>
              <a:chOff x="5547360" y="2255520"/>
              <a:chExt cx="3291840" cy="502920"/>
            </a:xfrm>
          </p:grpSpPr>
          <p:grpSp>
            <p:nvGrpSpPr>
              <p:cNvPr id="164" name="Group 97"/>
              <p:cNvGrpSpPr/>
              <p:nvPr/>
            </p:nvGrpSpPr>
            <p:grpSpPr>
              <a:xfrm>
                <a:off x="5547360" y="2255520"/>
                <a:ext cx="3291840" cy="137160"/>
                <a:chOff x="446817" y="2161735"/>
                <a:chExt cx="3291840" cy="137160"/>
              </a:xfrm>
            </p:grpSpPr>
            <p:sp>
              <p:nvSpPr>
                <p:cNvPr id="207" name="Rectangle 20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208" name="Group 52"/>
                <p:cNvGrpSpPr/>
                <p:nvPr/>
              </p:nvGrpSpPr>
              <p:grpSpPr>
                <a:xfrm>
                  <a:off x="446817" y="2161735"/>
                  <a:ext cx="3291840" cy="137160"/>
                  <a:chOff x="274320" y="1600200"/>
                  <a:chExt cx="3291840" cy="137160"/>
                </a:xfrm>
              </p:grpSpPr>
              <p:grpSp>
                <p:nvGrpSpPr>
                  <p:cNvPr id="209" name="Group 11"/>
                  <p:cNvGrpSpPr/>
                  <p:nvPr/>
                </p:nvGrpSpPr>
                <p:grpSpPr>
                  <a:xfrm>
                    <a:off x="274320" y="1600200"/>
                    <a:ext cx="3291840" cy="137160"/>
                    <a:chOff x="2468880" y="457200"/>
                    <a:chExt cx="3291840" cy="137160"/>
                  </a:xfrm>
                </p:grpSpPr>
                <p:sp>
                  <p:nvSpPr>
                    <p:cNvPr id="213" name="Rectangle 21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14" name="Rectangle 213"/>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5"/>
                  <p:cNvGrpSpPr/>
                  <p:nvPr/>
                </p:nvGrpSpPr>
                <p:grpSpPr>
                  <a:xfrm>
                    <a:off x="274320" y="1600200"/>
                    <a:ext cx="3291840" cy="137160"/>
                    <a:chOff x="274320" y="1828800"/>
                    <a:chExt cx="3291840" cy="137160"/>
                  </a:xfrm>
                </p:grpSpPr>
                <p:sp>
                  <p:nvSpPr>
                    <p:cNvPr id="211" name="Rectangle 21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1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165" name="Group 97"/>
              <p:cNvGrpSpPr/>
              <p:nvPr/>
            </p:nvGrpSpPr>
            <p:grpSpPr>
              <a:xfrm>
                <a:off x="5547360" y="2438400"/>
                <a:ext cx="3291840" cy="137160"/>
                <a:chOff x="446817" y="2161735"/>
                <a:chExt cx="3291840" cy="137160"/>
              </a:xfrm>
            </p:grpSpPr>
            <p:sp>
              <p:nvSpPr>
                <p:cNvPr id="175" name="Rectangle 174"/>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98" name="Group 52"/>
                <p:cNvGrpSpPr/>
                <p:nvPr/>
              </p:nvGrpSpPr>
              <p:grpSpPr>
                <a:xfrm>
                  <a:off x="446817" y="2161735"/>
                  <a:ext cx="3291840" cy="137160"/>
                  <a:chOff x="274320" y="1600200"/>
                  <a:chExt cx="3291840" cy="137160"/>
                </a:xfrm>
              </p:grpSpPr>
              <p:grpSp>
                <p:nvGrpSpPr>
                  <p:cNvPr id="199" name="Group 11"/>
                  <p:cNvGrpSpPr/>
                  <p:nvPr/>
                </p:nvGrpSpPr>
                <p:grpSpPr>
                  <a:xfrm>
                    <a:off x="274320" y="1600200"/>
                    <a:ext cx="3291840" cy="137160"/>
                    <a:chOff x="2468880" y="457200"/>
                    <a:chExt cx="3291840" cy="137160"/>
                  </a:xfrm>
                </p:grpSpPr>
                <p:sp>
                  <p:nvSpPr>
                    <p:cNvPr id="205" name="Rectangle 20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206" name="Rectangle 20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25"/>
                  <p:cNvGrpSpPr/>
                  <p:nvPr/>
                </p:nvGrpSpPr>
                <p:grpSpPr>
                  <a:xfrm>
                    <a:off x="274320" y="1600200"/>
                    <a:ext cx="3291840" cy="137160"/>
                    <a:chOff x="274320" y="1828800"/>
                    <a:chExt cx="3291840" cy="137160"/>
                  </a:xfrm>
                </p:grpSpPr>
                <p:sp>
                  <p:nvSpPr>
                    <p:cNvPr id="202" name="Rectangle 20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20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166" name="Group 97"/>
              <p:cNvGrpSpPr/>
              <p:nvPr/>
            </p:nvGrpSpPr>
            <p:grpSpPr>
              <a:xfrm>
                <a:off x="5547360" y="2621280"/>
                <a:ext cx="3291840" cy="137160"/>
                <a:chOff x="446817" y="2161735"/>
                <a:chExt cx="3291840" cy="137160"/>
              </a:xfrm>
            </p:grpSpPr>
            <p:sp>
              <p:nvSpPr>
                <p:cNvPr id="167" name="Rectangle 166"/>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68" name="Group 52"/>
                <p:cNvGrpSpPr/>
                <p:nvPr/>
              </p:nvGrpSpPr>
              <p:grpSpPr>
                <a:xfrm>
                  <a:off x="446817" y="2161735"/>
                  <a:ext cx="3291840" cy="137160"/>
                  <a:chOff x="274320" y="1600200"/>
                  <a:chExt cx="3291840" cy="137160"/>
                </a:xfrm>
              </p:grpSpPr>
              <p:grpSp>
                <p:nvGrpSpPr>
                  <p:cNvPr id="169" name="Group 11"/>
                  <p:cNvGrpSpPr/>
                  <p:nvPr/>
                </p:nvGrpSpPr>
                <p:grpSpPr>
                  <a:xfrm>
                    <a:off x="274320" y="1600200"/>
                    <a:ext cx="3291840" cy="137160"/>
                    <a:chOff x="2468880" y="457200"/>
                    <a:chExt cx="3291840" cy="137160"/>
                  </a:xfrm>
                </p:grpSpPr>
                <p:sp>
                  <p:nvSpPr>
                    <p:cNvPr id="173" name="Rectangle 172"/>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74" name="Rectangle 173"/>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25"/>
                  <p:cNvGrpSpPr/>
                  <p:nvPr/>
                </p:nvGrpSpPr>
                <p:grpSpPr>
                  <a:xfrm>
                    <a:off x="274320" y="1600200"/>
                    <a:ext cx="3291840" cy="137160"/>
                    <a:chOff x="274320" y="1828800"/>
                    <a:chExt cx="3291840" cy="137160"/>
                  </a:xfrm>
                </p:grpSpPr>
                <p:sp>
                  <p:nvSpPr>
                    <p:cNvPr id="171" name="Rectangle 170"/>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72"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00490"/>
              <a:ext cx="8595360" cy="333950"/>
              <a:chOff x="274320" y="397570"/>
              <a:chExt cx="8595360" cy="333950"/>
            </a:xfrm>
          </p:grpSpPr>
          <p:sp>
            <p:nvSpPr>
              <p:cNvPr id="27" name="Rectangle 26"/>
              <p:cNvSpPr/>
              <p:nvPr/>
            </p:nvSpPr>
            <p:spPr>
              <a:xfrm>
                <a:off x="2286000" y="39757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8" name="Group 18"/>
          <p:cNvGrpSpPr>
            <a:grpSpLocks/>
          </p:cNvGrpSpPr>
          <p:nvPr/>
        </p:nvGrpSpPr>
        <p:grpSpPr bwMode="auto">
          <a:xfrm>
            <a:off x="5303520" y="914400"/>
            <a:ext cx="3473450" cy="776287"/>
            <a:chOff x="2834640" y="274320"/>
            <a:chExt cx="3474720" cy="777240"/>
          </a:xfrm>
        </p:grpSpPr>
        <p:grpSp>
          <p:nvGrpSpPr>
            <p:cNvPr id="9" name="Group 46"/>
            <p:cNvGrpSpPr>
              <a:grpSpLocks/>
            </p:cNvGrpSpPr>
            <p:nvPr/>
          </p:nvGrpSpPr>
          <p:grpSpPr bwMode="auto">
            <a:xfrm>
              <a:off x="3109378" y="274320"/>
              <a:ext cx="2925244" cy="136692"/>
              <a:chOff x="3109378" y="2743200"/>
              <a:chExt cx="2925244" cy="136692"/>
            </a:xfrm>
          </p:grpSpPr>
          <p:sp>
            <p:nvSpPr>
              <p:cNvPr id="149"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50"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51"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36" name="TextBox 135"/>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0" name="Group 20"/>
            <p:cNvGrpSpPr>
              <a:grpSpLocks/>
            </p:cNvGrpSpPr>
            <p:nvPr/>
          </p:nvGrpSpPr>
          <p:grpSpPr bwMode="auto">
            <a:xfrm>
              <a:off x="2834640" y="868774"/>
              <a:ext cx="3474720" cy="136692"/>
              <a:chOff x="2560321" y="2472784"/>
              <a:chExt cx="4206240" cy="136692"/>
            </a:xfrm>
          </p:grpSpPr>
          <p:sp>
            <p:nvSpPr>
              <p:cNvPr id="14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48"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1" name="Group 19"/>
            <p:cNvGrpSpPr>
              <a:grpSpLocks/>
            </p:cNvGrpSpPr>
            <p:nvPr/>
          </p:nvGrpSpPr>
          <p:grpSpPr bwMode="auto">
            <a:xfrm>
              <a:off x="2880695" y="503200"/>
              <a:ext cx="3382612" cy="319478"/>
              <a:chOff x="2743535" y="2841587"/>
              <a:chExt cx="3382612" cy="319478"/>
            </a:xfrm>
          </p:grpSpPr>
          <p:sp>
            <p:nvSpPr>
              <p:cNvPr id="139" name="TextBox 138"/>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2" name="Group 18"/>
              <p:cNvGrpSpPr>
                <a:grpSpLocks/>
              </p:cNvGrpSpPr>
              <p:nvPr/>
            </p:nvGrpSpPr>
            <p:grpSpPr bwMode="auto">
              <a:xfrm>
                <a:off x="2743535" y="2841587"/>
                <a:ext cx="3382612" cy="319478"/>
                <a:chOff x="2880695" y="2834920"/>
                <a:chExt cx="3382612" cy="319478"/>
              </a:xfrm>
            </p:grpSpPr>
            <p:grpSp>
              <p:nvGrpSpPr>
                <p:cNvPr id="13" name="Group 14"/>
                <p:cNvGrpSpPr>
                  <a:grpSpLocks/>
                </p:cNvGrpSpPr>
                <p:nvPr/>
              </p:nvGrpSpPr>
              <p:grpSpPr bwMode="auto">
                <a:xfrm>
                  <a:off x="2880695" y="2834920"/>
                  <a:ext cx="3382612" cy="136692"/>
                  <a:chOff x="3155015" y="2834920"/>
                  <a:chExt cx="3382612" cy="136692"/>
                </a:xfrm>
              </p:grpSpPr>
              <p:sp>
                <p:nvSpPr>
                  <p:cNvPr id="145" name="TextBox 14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46" name="TextBox 145"/>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4" name="Group 15"/>
                <p:cNvGrpSpPr>
                  <a:grpSpLocks/>
                </p:cNvGrpSpPr>
                <p:nvPr/>
              </p:nvGrpSpPr>
              <p:grpSpPr bwMode="auto">
                <a:xfrm>
                  <a:off x="2880695" y="3017706"/>
                  <a:ext cx="3382612" cy="136692"/>
                  <a:chOff x="3155015" y="2834826"/>
                  <a:chExt cx="3382612" cy="136692"/>
                </a:xfrm>
              </p:grpSpPr>
              <p:sp>
                <p:nvSpPr>
                  <p:cNvPr id="143" name="TextBox 142"/>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44" name="TextBox 14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6" name="Group 233"/>
          <p:cNvGrpSpPr/>
          <p:nvPr/>
        </p:nvGrpSpPr>
        <p:grpSpPr>
          <a:xfrm>
            <a:off x="5303520" y="1828800"/>
            <a:ext cx="3474720" cy="4389120"/>
            <a:chOff x="2743200" y="274320"/>
            <a:chExt cx="3474720" cy="4389120"/>
          </a:xfrm>
        </p:grpSpPr>
        <p:sp>
          <p:nvSpPr>
            <p:cNvPr id="235" name="Rectangle 13"/>
            <p:cNvSpPr/>
            <p:nvPr/>
          </p:nvSpPr>
          <p:spPr>
            <a:xfrm>
              <a:off x="2743200" y="274320"/>
              <a:ext cx="3474720" cy="43891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7" name="Group 15"/>
            <p:cNvGrpSpPr/>
            <p:nvPr/>
          </p:nvGrpSpPr>
          <p:grpSpPr>
            <a:xfrm>
              <a:off x="2788920" y="320040"/>
              <a:ext cx="3383280" cy="184785"/>
              <a:chOff x="2560320" y="960120"/>
              <a:chExt cx="5160937" cy="184785"/>
            </a:xfrm>
          </p:grpSpPr>
          <p:sp>
            <p:nvSpPr>
              <p:cNvPr id="237" name="Rectangle 23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238" name="Rectangle 23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8" name="Group 193"/>
          <p:cNvGrpSpPr/>
          <p:nvPr/>
        </p:nvGrpSpPr>
        <p:grpSpPr>
          <a:xfrm>
            <a:off x="5394960" y="2103120"/>
            <a:ext cx="3291840" cy="4023360"/>
            <a:chOff x="4572000" y="1828800"/>
            <a:chExt cx="3291840" cy="4023360"/>
          </a:xfrm>
        </p:grpSpPr>
        <p:sp>
          <p:nvSpPr>
            <p:cNvPr id="93" name="Rectangle 92"/>
            <p:cNvSpPr/>
            <p:nvPr/>
          </p:nvSpPr>
          <p:spPr>
            <a:xfrm>
              <a:off x="4572000" y="1828800"/>
              <a:ext cx="3291840" cy="402336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19" name="Group 53"/>
            <p:cNvGrpSpPr/>
            <p:nvPr/>
          </p:nvGrpSpPr>
          <p:grpSpPr>
            <a:xfrm>
              <a:off x="4617720" y="1874520"/>
              <a:ext cx="3200400" cy="274320"/>
              <a:chOff x="1828800" y="1828800"/>
              <a:chExt cx="3200400" cy="274320"/>
            </a:xfrm>
          </p:grpSpPr>
          <p:sp>
            <p:nvSpPr>
              <p:cNvPr id="99" name="Rectangle 98"/>
              <p:cNvSpPr/>
              <p:nvPr/>
            </p:nvSpPr>
            <p:spPr>
              <a:xfrm>
                <a:off x="1828800" y="1828800"/>
                <a:ext cx="274320"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00" name="Rectangle 99"/>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England (1965).</a:t>
                </a:r>
              </a:p>
            </p:txBody>
          </p:sp>
        </p:grpSp>
        <p:sp>
          <p:nvSpPr>
            <p:cNvPr id="95" name="Rectangle 94"/>
            <p:cNvSpPr/>
            <p:nvPr/>
          </p:nvSpPr>
          <p:spPr>
            <a:xfrm>
              <a:off x="4617720" y="562356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0" name="Group 10"/>
            <p:cNvGrpSpPr/>
            <p:nvPr/>
          </p:nvGrpSpPr>
          <p:grpSpPr>
            <a:xfrm>
              <a:off x="4572000" y="2194560"/>
              <a:ext cx="3291840" cy="137160"/>
              <a:chOff x="5349240" y="2194560"/>
              <a:chExt cx="3291840" cy="137160"/>
            </a:xfrm>
          </p:grpSpPr>
          <p:sp>
            <p:nvSpPr>
              <p:cNvPr id="97" name="Rectangle 96"/>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98" name="Rectangle 97"/>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a:t>
                </a:r>
                <a:r>
                  <a:rPr lang="en-US" sz="600" dirty="0" smtClean="0">
                    <a:solidFill>
                      <a:schemeClr val="bg1">
                        <a:lumMod val="50000"/>
                      </a:schemeClr>
                    </a:solidFill>
                    <a:latin typeface="Arial" pitchFamily="34" charset="0"/>
                    <a:cs typeface="Arial" pitchFamily="34" charset="0"/>
                  </a:rPr>
                  <a:t>content</a:t>
                </a:r>
                <a:r>
                  <a:rPr lang="en-US" sz="600" dirty="0" smtClean="0">
                    <a:solidFill>
                      <a:srgbClr val="003CB4"/>
                    </a:solidFill>
                    <a:latin typeface="Arial" pitchFamily="34" charset="0"/>
                    <a:cs typeface="Arial" pitchFamily="34" charset="0"/>
                  </a:rPr>
                  <a:t>  ::  everything</a:t>
                </a:r>
              </a:p>
            </p:txBody>
          </p:sp>
        </p:grpSp>
      </p:grpSp>
      <p:grpSp>
        <p:nvGrpSpPr>
          <p:cNvPr id="21" name="Group 145"/>
          <p:cNvGrpSpPr/>
          <p:nvPr/>
        </p:nvGrpSpPr>
        <p:grpSpPr>
          <a:xfrm>
            <a:off x="5440680" y="2743200"/>
            <a:ext cx="3200400" cy="156966"/>
            <a:chOff x="2468880" y="985266"/>
            <a:chExt cx="3200400" cy="156966"/>
          </a:xfrm>
        </p:grpSpPr>
        <p:grpSp>
          <p:nvGrpSpPr>
            <p:cNvPr id="22" name="Group 26"/>
            <p:cNvGrpSpPr/>
            <p:nvPr/>
          </p:nvGrpSpPr>
          <p:grpSpPr>
            <a:xfrm>
              <a:off x="2468880" y="985266"/>
              <a:ext cx="3200400" cy="137160"/>
              <a:chOff x="2468880" y="1143000"/>
              <a:chExt cx="3200400" cy="137160"/>
            </a:xfrm>
          </p:grpSpPr>
          <p:grpSp>
            <p:nvGrpSpPr>
              <p:cNvPr id="23" name="Group 25"/>
              <p:cNvGrpSpPr/>
              <p:nvPr/>
            </p:nvGrpSpPr>
            <p:grpSpPr>
              <a:xfrm>
                <a:off x="2560320" y="1143000"/>
                <a:ext cx="137160" cy="137160"/>
                <a:chOff x="1828800" y="914400"/>
                <a:chExt cx="137160" cy="137160"/>
              </a:xfrm>
            </p:grpSpPr>
            <p:sp>
              <p:nvSpPr>
                <p:cNvPr id="161" name="Rectangle 16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Rectangle 15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 name="Group 23"/>
            <p:cNvGrpSpPr/>
            <p:nvPr/>
          </p:nvGrpSpPr>
          <p:grpSpPr>
            <a:xfrm>
              <a:off x="2468880" y="985266"/>
              <a:ext cx="3200400" cy="156966"/>
              <a:chOff x="2468880" y="731520"/>
              <a:chExt cx="3200400" cy="156966"/>
            </a:xfrm>
          </p:grpSpPr>
          <p:sp>
            <p:nvSpPr>
              <p:cNvPr id="154" name="Rectangle 15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55" name="Rectangle 15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Drive my car.</a:t>
                </a:r>
                <a:endParaRPr lang="en-US" sz="600" dirty="0">
                  <a:solidFill>
                    <a:schemeClr val="tx1"/>
                  </a:solidFill>
                  <a:latin typeface="Arial" pitchFamily="34" charset="0"/>
                  <a:cs typeface="Arial" pitchFamily="34" charset="0"/>
                </a:endParaRPr>
              </a:p>
            </p:txBody>
          </p:sp>
        </p:grpSp>
      </p:grpSp>
      <p:sp>
        <p:nvSpPr>
          <p:cNvPr id="298" name="Rectangle 297"/>
          <p:cNvSpPr/>
          <p:nvPr/>
        </p:nvSpPr>
        <p:spPr>
          <a:xfrm>
            <a:off x="5440680" y="2926080"/>
            <a:ext cx="3200400" cy="41148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31" name="Group 145"/>
          <p:cNvGrpSpPr/>
          <p:nvPr/>
        </p:nvGrpSpPr>
        <p:grpSpPr>
          <a:xfrm>
            <a:off x="5440680" y="3383280"/>
            <a:ext cx="3200400" cy="156966"/>
            <a:chOff x="2468880" y="985266"/>
            <a:chExt cx="3200400" cy="156966"/>
          </a:xfrm>
        </p:grpSpPr>
        <p:grpSp>
          <p:nvGrpSpPr>
            <p:cNvPr id="32" name="Group 26"/>
            <p:cNvGrpSpPr/>
            <p:nvPr/>
          </p:nvGrpSpPr>
          <p:grpSpPr>
            <a:xfrm>
              <a:off x="2468880" y="985266"/>
              <a:ext cx="3200400" cy="137160"/>
              <a:chOff x="2468880" y="1143000"/>
              <a:chExt cx="3200400" cy="137160"/>
            </a:xfrm>
          </p:grpSpPr>
          <p:grpSp>
            <p:nvGrpSpPr>
              <p:cNvPr id="33" name="Group 25"/>
              <p:cNvGrpSpPr/>
              <p:nvPr/>
            </p:nvGrpSpPr>
            <p:grpSpPr>
              <a:xfrm>
                <a:off x="2560320" y="1143000"/>
                <a:ext cx="137160" cy="137160"/>
                <a:chOff x="1828800" y="914400"/>
                <a:chExt cx="137160" cy="137160"/>
              </a:xfrm>
            </p:grpSpPr>
            <p:sp>
              <p:nvSpPr>
                <p:cNvPr id="118" name="Rectangle 11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ectangle 11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4" name="Group 23"/>
            <p:cNvGrpSpPr/>
            <p:nvPr/>
          </p:nvGrpSpPr>
          <p:grpSpPr>
            <a:xfrm>
              <a:off x="2468880" y="985266"/>
              <a:ext cx="3200400" cy="156966"/>
              <a:chOff x="2468880" y="731520"/>
              <a:chExt cx="3200400" cy="156966"/>
            </a:xfrm>
          </p:grpSpPr>
          <p:sp>
            <p:nvSpPr>
              <p:cNvPr id="114" name="Rectangle 11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15" name="Rectangle 11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Nowhere man.</a:t>
                </a:r>
                <a:endParaRPr lang="en-US" sz="600" dirty="0">
                  <a:solidFill>
                    <a:schemeClr val="tx1"/>
                  </a:solidFill>
                  <a:latin typeface="Arial" pitchFamily="34" charset="0"/>
                  <a:cs typeface="Arial" pitchFamily="34" charset="0"/>
                </a:endParaRPr>
              </a:p>
            </p:txBody>
          </p:sp>
        </p:grpSp>
      </p:grpSp>
      <p:sp>
        <p:nvSpPr>
          <p:cNvPr id="303" name="Rectangle 302"/>
          <p:cNvSpPr/>
          <p:nvPr/>
        </p:nvSpPr>
        <p:spPr>
          <a:xfrm>
            <a:off x="5440680" y="3566160"/>
            <a:ext cx="3200400" cy="59436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35" name="Group 145"/>
          <p:cNvGrpSpPr/>
          <p:nvPr/>
        </p:nvGrpSpPr>
        <p:grpSpPr>
          <a:xfrm>
            <a:off x="5440680" y="4206240"/>
            <a:ext cx="3200400" cy="156966"/>
            <a:chOff x="2468880" y="985266"/>
            <a:chExt cx="3200400" cy="156966"/>
          </a:xfrm>
        </p:grpSpPr>
        <p:grpSp>
          <p:nvGrpSpPr>
            <p:cNvPr id="36" name="Group 26"/>
            <p:cNvGrpSpPr/>
            <p:nvPr/>
          </p:nvGrpSpPr>
          <p:grpSpPr>
            <a:xfrm>
              <a:off x="2468880" y="985266"/>
              <a:ext cx="3200400" cy="137160"/>
              <a:chOff x="2468880" y="1143000"/>
              <a:chExt cx="3200400" cy="137160"/>
            </a:xfrm>
          </p:grpSpPr>
          <p:grpSp>
            <p:nvGrpSpPr>
              <p:cNvPr id="37" name="Group 25"/>
              <p:cNvGrpSpPr/>
              <p:nvPr/>
            </p:nvGrpSpPr>
            <p:grpSpPr>
              <a:xfrm>
                <a:off x="2560320" y="1143000"/>
                <a:ext cx="137160" cy="137160"/>
                <a:chOff x="1828800" y="914400"/>
                <a:chExt cx="137160" cy="137160"/>
              </a:xfrm>
            </p:grpSpPr>
            <p:sp>
              <p:nvSpPr>
                <p:cNvPr id="205" name="Rectangle 20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Rectangle 20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8" name="Group 23"/>
            <p:cNvGrpSpPr/>
            <p:nvPr/>
          </p:nvGrpSpPr>
          <p:grpSpPr>
            <a:xfrm>
              <a:off x="2468880" y="985266"/>
              <a:ext cx="3200400" cy="156966"/>
              <a:chOff x="2468880" y="731520"/>
              <a:chExt cx="3200400" cy="156966"/>
            </a:xfrm>
          </p:grpSpPr>
          <p:sp>
            <p:nvSpPr>
              <p:cNvPr id="199" name="Rectangle 19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00" name="Rectangle 19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What goes on. (Lennon/</a:t>
                </a:r>
                <a:r>
                  <a:rPr lang="en-US" sz="600" dirty="0" err="1" smtClean="0">
                    <a:solidFill>
                      <a:schemeClr val="tx1"/>
                    </a:solidFill>
                    <a:latin typeface="Arial" pitchFamily="34" charset="0"/>
                    <a:cs typeface="Arial" pitchFamily="34" charset="0"/>
                  </a:rPr>
                  <a:t>Mcartney</a:t>
                </a:r>
                <a:r>
                  <a:rPr lang="en-US" sz="600" dirty="0" smtClean="0">
                    <a:solidFill>
                      <a:schemeClr val="tx1"/>
                    </a:solidFill>
                    <a:latin typeface="Arial" pitchFamily="34" charset="0"/>
                    <a:cs typeface="Arial" pitchFamily="34" charset="0"/>
                  </a:rPr>
                  <a:t>/Starkey)</a:t>
                </a:r>
                <a:endParaRPr lang="en-US" sz="600" dirty="0">
                  <a:solidFill>
                    <a:schemeClr val="tx1"/>
                  </a:solidFill>
                  <a:latin typeface="Arial" pitchFamily="34" charset="0"/>
                  <a:cs typeface="Arial" pitchFamily="34" charset="0"/>
                </a:endParaRPr>
              </a:p>
            </p:txBody>
          </p:sp>
        </p:grpSp>
      </p:grpSp>
      <p:sp>
        <p:nvSpPr>
          <p:cNvPr id="304" name="Rectangle 303"/>
          <p:cNvSpPr/>
          <p:nvPr/>
        </p:nvSpPr>
        <p:spPr>
          <a:xfrm>
            <a:off x="5440680" y="4389120"/>
            <a:ext cx="3200400" cy="77724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39" name="Group 145"/>
          <p:cNvGrpSpPr/>
          <p:nvPr/>
        </p:nvGrpSpPr>
        <p:grpSpPr>
          <a:xfrm>
            <a:off x="5440680" y="5212080"/>
            <a:ext cx="3200400" cy="156966"/>
            <a:chOff x="2468880" y="985266"/>
            <a:chExt cx="3200400" cy="156966"/>
          </a:xfrm>
        </p:grpSpPr>
        <p:grpSp>
          <p:nvGrpSpPr>
            <p:cNvPr id="40" name="Group 26"/>
            <p:cNvGrpSpPr/>
            <p:nvPr/>
          </p:nvGrpSpPr>
          <p:grpSpPr>
            <a:xfrm>
              <a:off x="2468880" y="985266"/>
              <a:ext cx="3200400" cy="137160"/>
              <a:chOff x="2468880" y="1143000"/>
              <a:chExt cx="3200400" cy="137160"/>
            </a:xfrm>
          </p:grpSpPr>
          <p:grpSp>
            <p:nvGrpSpPr>
              <p:cNvPr id="41" name="Group 25"/>
              <p:cNvGrpSpPr/>
              <p:nvPr/>
            </p:nvGrpSpPr>
            <p:grpSpPr>
              <a:xfrm>
                <a:off x="2560320" y="1143000"/>
                <a:ext cx="137160" cy="137160"/>
                <a:chOff x="1828800" y="914400"/>
                <a:chExt cx="137160" cy="137160"/>
              </a:xfrm>
            </p:grpSpPr>
            <p:sp>
              <p:nvSpPr>
                <p:cNvPr id="267" name="Rectangle 26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Rectangle 26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2" name="Group 23"/>
            <p:cNvGrpSpPr/>
            <p:nvPr/>
          </p:nvGrpSpPr>
          <p:grpSpPr>
            <a:xfrm>
              <a:off x="2468880" y="985266"/>
              <a:ext cx="3200400" cy="156966"/>
              <a:chOff x="2468880" y="731520"/>
              <a:chExt cx="3200400" cy="156966"/>
            </a:xfrm>
          </p:grpSpPr>
          <p:sp>
            <p:nvSpPr>
              <p:cNvPr id="263" name="Rectangle 262"/>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64" name="Rectangle 26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If I needed someone. (George Harrison)</a:t>
                </a:r>
                <a:endParaRPr lang="en-US" sz="600" dirty="0">
                  <a:solidFill>
                    <a:schemeClr val="tx1"/>
                  </a:solidFill>
                  <a:latin typeface="Arial" pitchFamily="34" charset="0"/>
                  <a:cs typeface="Arial" pitchFamily="34" charset="0"/>
                </a:endParaRPr>
              </a:p>
            </p:txBody>
          </p:sp>
        </p:grpSp>
      </p:grpSp>
      <p:sp>
        <p:nvSpPr>
          <p:cNvPr id="216" name="Rectangle 215"/>
          <p:cNvSpPr/>
          <p:nvPr/>
        </p:nvSpPr>
        <p:spPr>
          <a:xfrm>
            <a:off x="5440680" y="5394960"/>
            <a:ext cx="3200400" cy="22860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43" name="Group 287"/>
          <p:cNvGrpSpPr/>
          <p:nvPr/>
        </p:nvGrpSpPr>
        <p:grpSpPr>
          <a:xfrm>
            <a:off x="5440680" y="2971800"/>
            <a:ext cx="3200400" cy="2625846"/>
            <a:chOff x="5440680" y="2971800"/>
            <a:chExt cx="3200400" cy="2625846"/>
          </a:xfrm>
        </p:grpSpPr>
        <p:grpSp>
          <p:nvGrpSpPr>
            <p:cNvPr id="44" name="Group 296"/>
            <p:cNvGrpSpPr/>
            <p:nvPr/>
          </p:nvGrpSpPr>
          <p:grpSpPr>
            <a:xfrm>
              <a:off x="5440680" y="2971800"/>
              <a:ext cx="3200400" cy="339846"/>
              <a:chOff x="5440680" y="2971800"/>
              <a:chExt cx="3200400" cy="339846"/>
            </a:xfrm>
          </p:grpSpPr>
          <p:grpSp>
            <p:nvGrpSpPr>
              <p:cNvPr id="45" name="Group 145"/>
              <p:cNvGrpSpPr/>
              <p:nvPr/>
            </p:nvGrpSpPr>
            <p:grpSpPr>
              <a:xfrm>
                <a:off x="5440680" y="2971800"/>
                <a:ext cx="3200400" cy="156966"/>
                <a:chOff x="2468880" y="985266"/>
                <a:chExt cx="3200400" cy="156966"/>
              </a:xfrm>
            </p:grpSpPr>
            <p:grpSp>
              <p:nvGrpSpPr>
                <p:cNvPr id="46" name="Group 26"/>
                <p:cNvGrpSpPr/>
                <p:nvPr/>
              </p:nvGrpSpPr>
              <p:grpSpPr>
                <a:xfrm>
                  <a:off x="2468880" y="985266"/>
                  <a:ext cx="3200400" cy="137160"/>
                  <a:chOff x="2468880" y="1143000"/>
                  <a:chExt cx="3200400" cy="137160"/>
                </a:xfrm>
              </p:grpSpPr>
              <p:grpSp>
                <p:nvGrpSpPr>
                  <p:cNvPr id="47" name="Group 25"/>
                  <p:cNvGrpSpPr/>
                  <p:nvPr/>
                </p:nvGrpSpPr>
                <p:grpSpPr>
                  <a:xfrm>
                    <a:off x="2560320" y="1143000"/>
                    <a:ext cx="137160" cy="137160"/>
                    <a:chOff x="1828800" y="914400"/>
                    <a:chExt cx="137160" cy="137160"/>
                  </a:xfrm>
                </p:grpSpPr>
                <p:sp>
                  <p:nvSpPr>
                    <p:cNvPr id="141" name="Rectangle 14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Rectangle 13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8" name="Group 23"/>
                <p:cNvGrpSpPr/>
                <p:nvPr/>
              </p:nvGrpSpPr>
              <p:grpSpPr>
                <a:xfrm>
                  <a:off x="2468880" y="985266"/>
                  <a:ext cx="3200400" cy="156966"/>
                  <a:chOff x="2468880" y="731520"/>
                  <a:chExt cx="3200400" cy="156966"/>
                </a:xfrm>
              </p:grpSpPr>
              <p:sp>
                <p:nvSpPr>
                  <p:cNvPr id="135" name="Rectangle 13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37" name="Rectangle 13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err="1" smtClean="0">
                        <a:solidFill>
                          <a:schemeClr val="tx1"/>
                        </a:solidFill>
                        <a:latin typeface="Arial" pitchFamily="34" charset="0"/>
                        <a:cs typeface="Arial" pitchFamily="34" charset="0"/>
                      </a:rPr>
                      <a:t>Norweigian</a:t>
                    </a:r>
                    <a:r>
                      <a:rPr lang="en-US" sz="600" dirty="0" smtClean="0">
                        <a:solidFill>
                          <a:schemeClr val="tx1"/>
                        </a:solidFill>
                        <a:latin typeface="Arial" pitchFamily="34" charset="0"/>
                        <a:cs typeface="Arial" pitchFamily="34" charset="0"/>
                      </a:rPr>
                      <a:t> wood (This bird has flown).</a:t>
                    </a:r>
                    <a:endParaRPr lang="en-US" sz="600" dirty="0">
                      <a:solidFill>
                        <a:schemeClr val="tx1"/>
                      </a:solidFill>
                      <a:latin typeface="Arial" pitchFamily="34" charset="0"/>
                      <a:cs typeface="Arial" pitchFamily="34" charset="0"/>
                    </a:endParaRPr>
                  </a:p>
                </p:txBody>
              </p:sp>
            </p:grpSp>
          </p:grpSp>
          <p:grpSp>
            <p:nvGrpSpPr>
              <p:cNvPr id="49" name="Group 145"/>
              <p:cNvGrpSpPr/>
              <p:nvPr/>
            </p:nvGrpSpPr>
            <p:grpSpPr>
              <a:xfrm>
                <a:off x="5440680" y="3154680"/>
                <a:ext cx="3200400" cy="156966"/>
                <a:chOff x="2468880" y="985266"/>
                <a:chExt cx="3200400" cy="156966"/>
              </a:xfrm>
            </p:grpSpPr>
            <p:grpSp>
              <p:nvGrpSpPr>
                <p:cNvPr id="50" name="Group 26"/>
                <p:cNvGrpSpPr/>
                <p:nvPr/>
              </p:nvGrpSpPr>
              <p:grpSpPr>
                <a:xfrm>
                  <a:off x="2468880" y="985266"/>
                  <a:ext cx="3200400" cy="137160"/>
                  <a:chOff x="2468880" y="1143000"/>
                  <a:chExt cx="3200400" cy="137160"/>
                </a:xfrm>
              </p:grpSpPr>
              <p:grpSp>
                <p:nvGrpSpPr>
                  <p:cNvPr id="51" name="Group 25"/>
                  <p:cNvGrpSpPr/>
                  <p:nvPr/>
                </p:nvGrpSpPr>
                <p:grpSpPr>
                  <a:xfrm>
                    <a:off x="2560320" y="1143000"/>
                    <a:ext cx="137160" cy="137160"/>
                    <a:chOff x="1828800" y="914400"/>
                    <a:chExt cx="137160" cy="137160"/>
                  </a:xfrm>
                </p:grpSpPr>
                <p:sp>
                  <p:nvSpPr>
                    <p:cNvPr id="131" name="Rectangle 13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2" name="Group 23"/>
                <p:cNvGrpSpPr/>
                <p:nvPr/>
              </p:nvGrpSpPr>
              <p:grpSpPr>
                <a:xfrm>
                  <a:off x="2468880" y="985266"/>
                  <a:ext cx="3200400" cy="156966"/>
                  <a:chOff x="2468880" y="731520"/>
                  <a:chExt cx="3200400" cy="156966"/>
                </a:xfrm>
              </p:grpSpPr>
              <p:sp>
                <p:nvSpPr>
                  <p:cNvPr id="126" name="Rectangle 12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27" name="Rectangle 12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won’t see me.</a:t>
                    </a:r>
                    <a:endParaRPr lang="en-US" sz="600" dirty="0">
                      <a:solidFill>
                        <a:schemeClr val="tx1"/>
                      </a:solidFill>
                      <a:latin typeface="Arial" pitchFamily="34" charset="0"/>
                      <a:cs typeface="Arial" pitchFamily="34" charset="0"/>
                    </a:endParaRPr>
                  </a:p>
                </p:txBody>
              </p:sp>
            </p:grpSp>
          </p:grpSp>
        </p:grpSp>
        <p:grpSp>
          <p:nvGrpSpPr>
            <p:cNvPr id="53" name="Group 299"/>
            <p:cNvGrpSpPr/>
            <p:nvPr/>
          </p:nvGrpSpPr>
          <p:grpSpPr>
            <a:xfrm>
              <a:off x="5440680" y="3611880"/>
              <a:ext cx="3200400" cy="522726"/>
              <a:chOff x="5440680" y="3611880"/>
              <a:chExt cx="3200400" cy="522726"/>
            </a:xfrm>
          </p:grpSpPr>
          <p:grpSp>
            <p:nvGrpSpPr>
              <p:cNvPr id="54" name="Group 145"/>
              <p:cNvGrpSpPr/>
              <p:nvPr/>
            </p:nvGrpSpPr>
            <p:grpSpPr>
              <a:xfrm>
                <a:off x="5440680" y="3611880"/>
                <a:ext cx="3200400" cy="156966"/>
                <a:chOff x="2468880" y="985266"/>
                <a:chExt cx="3200400" cy="156966"/>
              </a:xfrm>
            </p:grpSpPr>
            <p:grpSp>
              <p:nvGrpSpPr>
                <p:cNvPr id="55" name="Group 26"/>
                <p:cNvGrpSpPr/>
                <p:nvPr/>
              </p:nvGrpSpPr>
              <p:grpSpPr>
                <a:xfrm>
                  <a:off x="2468880" y="985266"/>
                  <a:ext cx="3200400" cy="137160"/>
                  <a:chOff x="2468880" y="1143000"/>
                  <a:chExt cx="3200400" cy="137160"/>
                </a:xfrm>
              </p:grpSpPr>
              <p:grpSp>
                <p:nvGrpSpPr>
                  <p:cNvPr id="57" name="Group 25"/>
                  <p:cNvGrpSpPr/>
                  <p:nvPr/>
                </p:nvGrpSpPr>
                <p:grpSpPr>
                  <a:xfrm>
                    <a:off x="2560320" y="1143000"/>
                    <a:ext cx="137160" cy="137160"/>
                    <a:chOff x="1828800" y="914400"/>
                    <a:chExt cx="137160" cy="137160"/>
                  </a:xfrm>
                </p:grpSpPr>
                <p:sp>
                  <p:nvSpPr>
                    <p:cNvPr id="110" name="Rectangle 10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10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8" name="Group 23"/>
                <p:cNvGrpSpPr/>
                <p:nvPr/>
              </p:nvGrpSpPr>
              <p:grpSpPr>
                <a:xfrm>
                  <a:off x="2468880" y="985266"/>
                  <a:ext cx="3200400" cy="156966"/>
                  <a:chOff x="2468880" y="731520"/>
                  <a:chExt cx="3200400" cy="156966"/>
                </a:xfrm>
              </p:grpSpPr>
              <p:sp>
                <p:nvSpPr>
                  <p:cNvPr id="106" name="Rectangle 10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07" name="Rectangle 10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Think for yourself. (George Harrison)</a:t>
                    </a:r>
                    <a:endParaRPr lang="en-US" sz="600" dirty="0">
                      <a:solidFill>
                        <a:schemeClr val="tx1"/>
                      </a:solidFill>
                      <a:latin typeface="Arial" pitchFamily="34" charset="0"/>
                      <a:cs typeface="Arial" pitchFamily="34" charset="0"/>
                    </a:endParaRPr>
                  </a:p>
                </p:txBody>
              </p:sp>
            </p:grpSp>
          </p:grpSp>
          <p:grpSp>
            <p:nvGrpSpPr>
              <p:cNvPr id="59" name="Group 145"/>
              <p:cNvGrpSpPr/>
              <p:nvPr/>
            </p:nvGrpSpPr>
            <p:grpSpPr>
              <a:xfrm>
                <a:off x="5440680" y="3794760"/>
                <a:ext cx="3200400" cy="156966"/>
                <a:chOff x="2468880" y="985266"/>
                <a:chExt cx="3200400" cy="156966"/>
              </a:xfrm>
            </p:grpSpPr>
            <p:grpSp>
              <p:nvGrpSpPr>
                <p:cNvPr id="60" name="Group 26"/>
                <p:cNvGrpSpPr/>
                <p:nvPr/>
              </p:nvGrpSpPr>
              <p:grpSpPr>
                <a:xfrm>
                  <a:off x="2468880" y="985266"/>
                  <a:ext cx="3200400" cy="137160"/>
                  <a:chOff x="2468880" y="1143000"/>
                  <a:chExt cx="3200400" cy="137160"/>
                </a:xfrm>
              </p:grpSpPr>
              <p:grpSp>
                <p:nvGrpSpPr>
                  <p:cNvPr id="61" name="Group 25"/>
                  <p:cNvGrpSpPr/>
                  <p:nvPr/>
                </p:nvGrpSpPr>
                <p:grpSpPr>
                  <a:xfrm>
                    <a:off x="2560320" y="1143000"/>
                    <a:ext cx="137160" cy="137160"/>
                    <a:chOff x="1828800" y="914400"/>
                    <a:chExt cx="137160" cy="137160"/>
                  </a:xfrm>
                </p:grpSpPr>
                <p:sp>
                  <p:nvSpPr>
                    <p:cNvPr id="234" name="Rectangle 23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2" name="Group 23"/>
                <p:cNvGrpSpPr/>
                <p:nvPr/>
              </p:nvGrpSpPr>
              <p:grpSpPr>
                <a:xfrm>
                  <a:off x="2468880" y="985266"/>
                  <a:ext cx="3200400" cy="156966"/>
                  <a:chOff x="2468880" y="731520"/>
                  <a:chExt cx="3200400" cy="156966"/>
                </a:xfrm>
              </p:grpSpPr>
              <p:sp>
                <p:nvSpPr>
                  <p:cNvPr id="217" name="Rectangle 21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20" name="Rectangle 21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word.</a:t>
                    </a:r>
                    <a:endParaRPr lang="en-US" sz="600" dirty="0">
                      <a:solidFill>
                        <a:schemeClr val="tx1"/>
                      </a:solidFill>
                      <a:latin typeface="Arial" pitchFamily="34" charset="0"/>
                      <a:cs typeface="Arial" pitchFamily="34" charset="0"/>
                    </a:endParaRPr>
                  </a:p>
                </p:txBody>
              </p:sp>
            </p:grpSp>
          </p:grpSp>
          <p:grpSp>
            <p:nvGrpSpPr>
              <p:cNvPr id="63" name="Group 145"/>
              <p:cNvGrpSpPr/>
              <p:nvPr/>
            </p:nvGrpSpPr>
            <p:grpSpPr>
              <a:xfrm>
                <a:off x="5440680" y="3977640"/>
                <a:ext cx="3200400" cy="156966"/>
                <a:chOff x="2468880" y="985266"/>
                <a:chExt cx="3200400" cy="156966"/>
              </a:xfrm>
            </p:grpSpPr>
            <p:grpSp>
              <p:nvGrpSpPr>
                <p:cNvPr id="64" name="Group 26"/>
                <p:cNvGrpSpPr/>
                <p:nvPr/>
              </p:nvGrpSpPr>
              <p:grpSpPr>
                <a:xfrm>
                  <a:off x="2468880" y="985266"/>
                  <a:ext cx="3200400" cy="137160"/>
                  <a:chOff x="2468880" y="1143000"/>
                  <a:chExt cx="3200400" cy="137160"/>
                </a:xfrm>
              </p:grpSpPr>
              <p:grpSp>
                <p:nvGrpSpPr>
                  <p:cNvPr id="65" name="Group 25"/>
                  <p:cNvGrpSpPr/>
                  <p:nvPr/>
                </p:nvGrpSpPr>
                <p:grpSpPr>
                  <a:xfrm>
                    <a:off x="2560320" y="1143000"/>
                    <a:ext cx="137160" cy="137160"/>
                    <a:chOff x="1828800" y="914400"/>
                    <a:chExt cx="137160" cy="137160"/>
                  </a:xfrm>
                </p:grpSpPr>
                <p:sp>
                  <p:nvSpPr>
                    <p:cNvPr id="213" name="Rectangle 21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Rectangle 21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6" name="Group 23"/>
                <p:cNvGrpSpPr/>
                <p:nvPr/>
              </p:nvGrpSpPr>
              <p:grpSpPr>
                <a:xfrm>
                  <a:off x="2468880" y="985266"/>
                  <a:ext cx="3200400" cy="156966"/>
                  <a:chOff x="2468880" y="731520"/>
                  <a:chExt cx="3200400" cy="156966"/>
                </a:xfrm>
              </p:grpSpPr>
              <p:sp>
                <p:nvSpPr>
                  <p:cNvPr id="209" name="Rectangle 20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10" name="Rectangle 20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Michelle.</a:t>
                    </a:r>
                    <a:endParaRPr lang="en-US" sz="600" dirty="0">
                      <a:solidFill>
                        <a:schemeClr val="tx1"/>
                      </a:solidFill>
                      <a:latin typeface="Arial" pitchFamily="34" charset="0"/>
                      <a:cs typeface="Arial" pitchFamily="34" charset="0"/>
                    </a:endParaRPr>
                  </a:p>
                </p:txBody>
              </p:sp>
            </p:grpSp>
          </p:grpSp>
        </p:grpSp>
        <p:grpSp>
          <p:nvGrpSpPr>
            <p:cNvPr id="67" name="Group 301"/>
            <p:cNvGrpSpPr/>
            <p:nvPr/>
          </p:nvGrpSpPr>
          <p:grpSpPr>
            <a:xfrm>
              <a:off x="5440680" y="4434840"/>
              <a:ext cx="3200400" cy="705606"/>
              <a:chOff x="5440680" y="4343400"/>
              <a:chExt cx="3200400" cy="705606"/>
            </a:xfrm>
          </p:grpSpPr>
          <p:grpSp>
            <p:nvGrpSpPr>
              <p:cNvPr id="68" name="Group 145"/>
              <p:cNvGrpSpPr/>
              <p:nvPr/>
            </p:nvGrpSpPr>
            <p:grpSpPr>
              <a:xfrm>
                <a:off x="5440680" y="4343400"/>
                <a:ext cx="3200400" cy="156966"/>
                <a:chOff x="2468880" y="985266"/>
                <a:chExt cx="3200400" cy="156966"/>
              </a:xfrm>
            </p:grpSpPr>
            <p:grpSp>
              <p:nvGrpSpPr>
                <p:cNvPr id="69" name="Group 26"/>
                <p:cNvGrpSpPr/>
                <p:nvPr/>
              </p:nvGrpSpPr>
              <p:grpSpPr>
                <a:xfrm>
                  <a:off x="2468880" y="985266"/>
                  <a:ext cx="3200400" cy="137160"/>
                  <a:chOff x="2468880" y="1143000"/>
                  <a:chExt cx="3200400" cy="137160"/>
                </a:xfrm>
              </p:grpSpPr>
              <p:grpSp>
                <p:nvGrpSpPr>
                  <p:cNvPr id="70" name="Group 25"/>
                  <p:cNvGrpSpPr/>
                  <p:nvPr/>
                </p:nvGrpSpPr>
                <p:grpSpPr>
                  <a:xfrm>
                    <a:off x="2560320" y="1143000"/>
                    <a:ext cx="137160" cy="137160"/>
                    <a:chOff x="1828800" y="914400"/>
                    <a:chExt cx="137160" cy="137160"/>
                  </a:xfrm>
                </p:grpSpPr>
                <p:sp>
                  <p:nvSpPr>
                    <p:cNvPr id="195" name="Rectangle 19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Rectangle 19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71" name="Group 23"/>
                <p:cNvGrpSpPr/>
                <p:nvPr/>
              </p:nvGrpSpPr>
              <p:grpSpPr>
                <a:xfrm>
                  <a:off x="2468880" y="985266"/>
                  <a:ext cx="3200400" cy="156966"/>
                  <a:chOff x="2468880" y="731520"/>
                  <a:chExt cx="3200400" cy="156966"/>
                </a:xfrm>
              </p:grpSpPr>
              <p:sp>
                <p:nvSpPr>
                  <p:cNvPr id="188" name="Rectangle 18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9" name="Rectangle 18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Girl.</a:t>
                    </a:r>
                    <a:endParaRPr lang="en-US" sz="600" dirty="0">
                      <a:solidFill>
                        <a:schemeClr val="tx1"/>
                      </a:solidFill>
                      <a:latin typeface="Arial" pitchFamily="34" charset="0"/>
                      <a:cs typeface="Arial" pitchFamily="34" charset="0"/>
                    </a:endParaRPr>
                  </a:p>
                </p:txBody>
              </p:sp>
            </p:grpSp>
          </p:grpSp>
          <p:grpSp>
            <p:nvGrpSpPr>
              <p:cNvPr id="72" name="Group 145"/>
              <p:cNvGrpSpPr/>
              <p:nvPr/>
            </p:nvGrpSpPr>
            <p:grpSpPr>
              <a:xfrm>
                <a:off x="5440680" y="4526280"/>
                <a:ext cx="3200400" cy="156966"/>
                <a:chOff x="2468880" y="985266"/>
                <a:chExt cx="3200400" cy="156966"/>
              </a:xfrm>
            </p:grpSpPr>
            <p:grpSp>
              <p:nvGrpSpPr>
                <p:cNvPr id="73" name="Group 26"/>
                <p:cNvGrpSpPr/>
                <p:nvPr/>
              </p:nvGrpSpPr>
              <p:grpSpPr>
                <a:xfrm>
                  <a:off x="2468880" y="985266"/>
                  <a:ext cx="3200400" cy="137160"/>
                  <a:chOff x="2468880" y="1143000"/>
                  <a:chExt cx="3200400" cy="137160"/>
                </a:xfrm>
              </p:grpSpPr>
              <p:grpSp>
                <p:nvGrpSpPr>
                  <p:cNvPr id="74" name="Group 25"/>
                  <p:cNvGrpSpPr/>
                  <p:nvPr/>
                </p:nvGrpSpPr>
                <p:grpSpPr>
                  <a:xfrm>
                    <a:off x="2560320" y="1143000"/>
                    <a:ext cx="137160" cy="137160"/>
                    <a:chOff x="1828800" y="914400"/>
                    <a:chExt cx="137160" cy="137160"/>
                  </a:xfrm>
                </p:grpSpPr>
                <p:sp>
                  <p:nvSpPr>
                    <p:cNvPr id="183" name="Rectangle 1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Rectangle 1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75" name="Group 23"/>
                <p:cNvGrpSpPr/>
                <p:nvPr/>
              </p:nvGrpSpPr>
              <p:grpSpPr>
                <a:xfrm>
                  <a:off x="2468880" y="985266"/>
                  <a:ext cx="3200400" cy="156966"/>
                  <a:chOff x="2468880" y="731520"/>
                  <a:chExt cx="3200400" cy="156966"/>
                </a:xfrm>
              </p:grpSpPr>
              <p:sp>
                <p:nvSpPr>
                  <p:cNvPr id="179" name="Rectangle 1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0" name="Rectangle 1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I’m looking through you.</a:t>
                    </a:r>
                    <a:endParaRPr lang="en-US" sz="600" dirty="0">
                      <a:solidFill>
                        <a:schemeClr val="tx1"/>
                      </a:solidFill>
                      <a:latin typeface="Arial" pitchFamily="34" charset="0"/>
                      <a:cs typeface="Arial" pitchFamily="34" charset="0"/>
                    </a:endParaRPr>
                  </a:p>
                </p:txBody>
              </p:sp>
            </p:grpSp>
          </p:grpSp>
          <p:grpSp>
            <p:nvGrpSpPr>
              <p:cNvPr id="76" name="Group 145"/>
              <p:cNvGrpSpPr/>
              <p:nvPr/>
            </p:nvGrpSpPr>
            <p:grpSpPr>
              <a:xfrm>
                <a:off x="5440680" y="4709160"/>
                <a:ext cx="3200400" cy="156966"/>
                <a:chOff x="2468880" y="985266"/>
                <a:chExt cx="3200400" cy="156966"/>
              </a:xfrm>
            </p:grpSpPr>
            <p:grpSp>
              <p:nvGrpSpPr>
                <p:cNvPr id="77" name="Group 26"/>
                <p:cNvGrpSpPr/>
                <p:nvPr/>
              </p:nvGrpSpPr>
              <p:grpSpPr>
                <a:xfrm>
                  <a:off x="2468880" y="985266"/>
                  <a:ext cx="3200400" cy="137160"/>
                  <a:chOff x="2468880" y="1143000"/>
                  <a:chExt cx="3200400" cy="137160"/>
                </a:xfrm>
              </p:grpSpPr>
              <p:grpSp>
                <p:nvGrpSpPr>
                  <p:cNvPr id="78" name="Group 25"/>
                  <p:cNvGrpSpPr/>
                  <p:nvPr/>
                </p:nvGrpSpPr>
                <p:grpSpPr>
                  <a:xfrm>
                    <a:off x="2560320" y="1143000"/>
                    <a:ext cx="137160" cy="137160"/>
                    <a:chOff x="1828800" y="914400"/>
                    <a:chExt cx="137160" cy="137160"/>
                  </a:xfrm>
                </p:grpSpPr>
                <p:sp>
                  <p:nvSpPr>
                    <p:cNvPr id="283" name="Rectangle 2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2" name="Rectangle 2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79" name="Group 23"/>
                <p:cNvGrpSpPr/>
                <p:nvPr/>
              </p:nvGrpSpPr>
              <p:grpSpPr>
                <a:xfrm>
                  <a:off x="2468880" y="985266"/>
                  <a:ext cx="3200400" cy="156966"/>
                  <a:chOff x="2468880" y="731520"/>
                  <a:chExt cx="3200400" cy="156966"/>
                </a:xfrm>
              </p:grpSpPr>
              <p:sp>
                <p:nvSpPr>
                  <p:cNvPr id="279" name="Rectangle 2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80" name="Rectangle 2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In my life.</a:t>
                    </a:r>
                    <a:endParaRPr lang="en-US" sz="600" dirty="0">
                      <a:solidFill>
                        <a:schemeClr val="tx1"/>
                      </a:solidFill>
                      <a:latin typeface="Arial" pitchFamily="34" charset="0"/>
                      <a:cs typeface="Arial" pitchFamily="34" charset="0"/>
                    </a:endParaRPr>
                  </a:p>
                </p:txBody>
              </p:sp>
            </p:grpSp>
          </p:grpSp>
          <p:grpSp>
            <p:nvGrpSpPr>
              <p:cNvPr id="80" name="Group 145"/>
              <p:cNvGrpSpPr/>
              <p:nvPr/>
            </p:nvGrpSpPr>
            <p:grpSpPr>
              <a:xfrm>
                <a:off x="5440680" y="4892040"/>
                <a:ext cx="3200400" cy="156966"/>
                <a:chOff x="2468880" y="985266"/>
                <a:chExt cx="3200400" cy="156966"/>
              </a:xfrm>
            </p:grpSpPr>
            <p:grpSp>
              <p:nvGrpSpPr>
                <p:cNvPr id="81" name="Group 26"/>
                <p:cNvGrpSpPr/>
                <p:nvPr/>
              </p:nvGrpSpPr>
              <p:grpSpPr>
                <a:xfrm>
                  <a:off x="2468880" y="985266"/>
                  <a:ext cx="3200400" cy="137160"/>
                  <a:chOff x="2468880" y="1143000"/>
                  <a:chExt cx="3200400" cy="137160"/>
                </a:xfrm>
              </p:grpSpPr>
              <p:grpSp>
                <p:nvGrpSpPr>
                  <p:cNvPr id="82" name="Group 25"/>
                  <p:cNvGrpSpPr/>
                  <p:nvPr/>
                </p:nvGrpSpPr>
                <p:grpSpPr>
                  <a:xfrm>
                    <a:off x="2560320" y="1143000"/>
                    <a:ext cx="137160" cy="137160"/>
                    <a:chOff x="1828800" y="914400"/>
                    <a:chExt cx="137160" cy="137160"/>
                  </a:xfrm>
                </p:grpSpPr>
                <p:sp>
                  <p:nvSpPr>
                    <p:cNvPr id="275" name="Rectangle 27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4" name="Rectangle 27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83" name="Group 23"/>
                <p:cNvGrpSpPr/>
                <p:nvPr/>
              </p:nvGrpSpPr>
              <p:grpSpPr>
                <a:xfrm>
                  <a:off x="2468880" y="985266"/>
                  <a:ext cx="3200400" cy="156966"/>
                  <a:chOff x="2468880" y="731520"/>
                  <a:chExt cx="3200400" cy="156966"/>
                </a:xfrm>
              </p:grpSpPr>
              <p:sp>
                <p:nvSpPr>
                  <p:cNvPr id="271" name="Rectangle 27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2" name="Rectangle 27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Wait.</a:t>
                    </a:r>
                    <a:endParaRPr lang="en-US" sz="600" dirty="0">
                      <a:solidFill>
                        <a:schemeClr val="tx1"/>
                      </a:solidFill>
                      <a:latin typeface="Arial" pitchFamily="34" charset="0"/>
                      <a:cs typeface="Arial" pitchFamily="34" charset="0"/>
                    </a:endParaRPr>
                  </a:p>
                </p:txBody>
              </p:sp>
            </p:grpSp>
          </p:grpSp>
        </p:grpSp>
        <p:grpSp>
          <p:nvGrpSpPr>
            <p:cNvPr id="84" name="Group 145"/>
            <p:cNvGrpSpPr/>
            <p:nvPr/>
          </p:nvGrpSpPr>
          <p:grpSpPr>
            <a:xfrm>
              <a:off x="5440680" y="5440680"/>
              <a:ext cx="3200400" cy="156966"/>
              <a:chOff x="2468880" y="985266"/>
              <a:chExt cx="3200400" cy="156966"/>
            </a:xfrm>
          </p:grpSpPr>
          <p:grpSp>
            <p:nvGrpSpPr>
              <p:cNvPr id="85" name="Group 26"/>
              <p:cNvGrpSpPr/>
              <p:nvPr/>
            </p:nvGrpSpPr>
            <p:grpSpPr>
              <a:xfrm>
                <a:off x="2468880" y="985266"/>
                <a:ext cx="3200400" cy="137160"/>
                <a:chOff x="2468880" y="1143000"/>
                <a:chExt cx="3200400" cy="137160"/>
              </a:xfrm>
            </p:grpSpPr>
            <p:grpSp>
              <p:nvGrpSpPr>
                <p:cNvPr id="86" name="Group 25"/>
                <p:cNvGrpSpPr/>
                <p:nvPr/>
              </p:nvGrpSpPr>
              <p:grpSpPr>
                <a:xfrm>
                  <a:off x="2560320" y="1143000"/>
                  <a:ext cx="137160" cy="137160"/>
                  <a:chOff x="1828800" y="914400"/>
                  <a:chExt cx="137160" cy="137160"/>
                </a:xfrm>
              </p:grpSpPr>
              <p:sp>
                <p:nvSpPr>
                  <p:cNvPr id="259" name="Rectangle 25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Rectangle 25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87" name="Group 23"/>
              <p:cNvGrpSpPr/>
              <p:nvPr/>
            </p:nvGrpSpPr>
            <p:grpSpPr>
              <a:xfrm>
                <a:off x="2468880" y="985266"/>
                <a:ext cx="3200400" cy="156966"/>
                <a:chOff x="2468880" y="731520"/>
                <a:chExt cx="3200400" cy="156966"/>
              </a:xfrm>
            </p:grpSpPr>
            <p:sp>
              <p:nvSpPr>
                <p:cNvPr id="255" name="Rectangle 25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6" name="Rectangle 25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Run for your life.</a:t>
                  </a:r>
                  <a:endParaRPr lang="en-US" sz="600" dirty="0">
                    <a:solidFill>
                      <a:schemeClr val="tx1"/>
                    </a:solidFill>
                    <a:latin typeface="Arial" pitchFamily="34" charset="0"/>
                    <a:cs typeface="Arial" pitchFamily="34" charset="0"/>
                  </a:endParaRPr>
                </a:p>
              </p:txBody>
            </p:sp>
          </p:grpSp>
        </p:grpSp>
      </p:grpSp>
      <p:grpSp>
        <p:nvGrpSpPr>
          <p:cNvPr id="101" name="Group 166"/>
          <p:cNvGrpSpPr/>
          <p:nvPr/>
        </p:nvGrpSpPr>
        <p:grpSpPr>
          <a:xfrm>
            <a:off x="320040" y="2194560"/>
            <a:ext cx="4754880" cy="137160"/>
            <a:chOff x="2468880" y="985266"/>
            <a:chExt cx="4754880" cy="137160"/>
          </a:xfrm>
        </p:grpSpPr>
        <p:grpSp>
          <p:nvGrpSpPr>
            <p:cNvPr id="102" name="Group 26"/>
            <p:cNvGrpSpPr/>
            <p:nvPr/>
          </p:nvGrpSpPr>
          <p:grpSpPr>
            <a:xfrm>
              <a:off x="2468880" y="985266"/>
              <a:ext cx="4206240" cy="137160"/>
              <a:chOff x="2468880" y="1143000"/>
              <a:chExt cx="4206240" cy="137160"/>
            </a:xfrm>
          </p:grpSpPr>
          <p:grpSp>
            <p:nvGrpSpPr>
              <p:cNvPr id="103" name="Group 25"/>
              <p:cNvGrpSpPr/>
              <p:nvPr/>
            </p:nvGrpSpPr>
            <p:grpSpPr>
              <a:xfrm>
                <a:off x="2560320" y="1143000"/>
                <a:ext cx="137160" cy="137160"/>
                <a:chOff x="1828800" y="914400"/>
                <a:chExt cx="137160" cy="137160"/>
              </a:xfrm>
            </p:grpSpPr>
            <p:sp>
              <p:nvSpPr>
                <p:cNvPr id="306" name="Rectangle 30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Rectangle 304"/>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04" name="Group 23"/>
            <p:cNvGrpSpPr/>
            <p:nvPr/>
          </p:nvGrpSpPr>
          <p:grpSpPr>
            <a:xfrm>
              <a:off x="2468880" y="985266"/>
              <a:ext cx="4754880" cy="137160"/>
              <a:chOff x="2468880" y="731520"/>
              <a:chExt cx="4754880" cy="137160"/>
            </a:xfrm>
          </p:grpSpPr>
          <p:sp>
            <p:nvSpPr>
              <p:cNvPr id="299" name="Rectangle 29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01" name="Rectangle 30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323" name="Group 322"/>
          <p:cNvGrpSpPr/>
          <p:nvPr/>
        </p:nvGrpSpPr>
        <p:grpSpPr>
          <a:xfrm>
            <a:off x="320040" y="2560320"/>
            <a:ext cx="4754880" cy="868680"/>
            <a:chOff x="320040" y="2560320"/>
            <a:chExt cx="4754880" cy="868680"/>
          </a:xfrm>
        </p:grpSpPr>
        <p:grpSp>
          <p:nvGrpSpPr>
            <p:cNvPr id="108" name="Group 421"/>
            <p:cNvGrpSpPr/>
            <p:nvPr/>
          </p:nvGrpSpPr>
          <p:grpSpPr>
            <a:xfrm>
              <a:off x="320040" y="2560320"/>
              <a:ext cx="4754880" cy="137160"/>
              <a:chOff x="320040" y="2743200"/>
              <a:chExt cx="4754880" cy="137160"/>
            </a:xfrm>
          </p:grpSpPr>
          <p:grpSp>
            <p:nvGrpSpPr>
              <p:cNvPr id="112" name="Group 26"/>
              <p:cNvGrpSpPr/>
              <p:nvPr/>
            </p:nvGrpSpPr>
            <p:grpSpPr>
              <a:xfrm>
                <a:off x="320040" y="2743200"/>
                <a:ext cx="4206240" cy="137160"/>
                <a:chOff x="2468880" y="1143000"/>
                <a:chExt cx="4206240" cy="137160"/>
              </a:xfrm>
            </p:grpSpPr>
            <p:grpSp>
              <p:nvGrpSpPr>
                <p:cNvPr id="113" name="Group 25"/>
                <p:cNvGrpSpPr/>
                <p:nvPr/>
              </p:nvGrpSpPr>
              <p:grpSpPr>
                <a:xfrm>
                  <a:off x="2560320" y="1143000"/>
                  <a:ext cx="137160" cy="137160"/>
                  <a:chOff x="1828800" y="914400"/>
                  <a:chExt cx="137160" cy="137160"/>
                </a:xfrm>
              </p:grpSpPr>
              <p:sp>
                <p:nvSpPr>
                  <p:cNvPr id="414" name="Rectangle 41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3" name="Rectangle 41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16" name="Group 23"/>
              <p:cNvGrpSpPr/>
              <p:nvPr/>
            </p:nvGrpSpPr>
            <p:grpSpPr>
              <a:xfrm>
                <a:off x="320040" y="2743200"/>
                <a:ext cx="4754880" cy="137160"/>
                <a:chOff x="2468880" y="731520"/>
                <a:chExt cx="4754880" cy="137160"/>
              </a:xfrm>
            </p:grpSpPr>
            <p:sp>
              <p:nvSpPr>
                <p:cNvPr id="410" name="Rectangle 40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411" name="Rectangle 41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err="1" smtClean="0">
                      <a:solidFill>
                        <a:schemeClr val="tx1"/>
                      </a:solidFill>
                      <a:latin typeface="Arial" pitchFamily="34" charset="0"/>
                      <a:cs typeface="Arial" pitchFamily="34" charset="0"/>
                    </a:rPr>
                    <a:t>Norweigian</a:t>
                  </a:r>
                  <a:r>
                    <a:rPr lang="en-US" sz="600" dirty="0" smtClean="0">
                      <a:solidFill>
                        <a:schemeClr val="tx1"/>
                      </a:solidFill>
                      <a:latin typeface="Arial" pitchFamily="34" charset="0"/>
                      <a:cs typeface="Arial" pitchFamily="34" charset="0"/>
                    </a:rPr>
                    <a:t> wood (This bird has flown).</a:t>
                  </a:r>
                  <a:endParaRPr lang="en-US" sz="600" dirty="0">
                    <a:solidFill>
                      <a:schemeClr val="tx1"/>
                    </a:solidFill>
                    <a:latin typeface="Arial" pitchFamily="34" charset="0"/>
                    <a:cs typeface="Arial" pitchFamily="34" charset="0"/>
                  </a:endParaRPr>
                </a:p>
              </p:txBody>
            </p:sp>
          </p:grpSp>
        </p:grpSp>
        <p:grpSp>
          <p:nvGrpSpPr>
            <p:cNvPr id="120" name="Group 422"/>
            <p:cNvGrpSpPr/>
            <p:nvPr/>
          </p:nvGrpSpPr>
          <p:grpSpPr>
            <a:xfrm>
              <a:off x="320040" y="2743200"/>
              <a:ext cx="4754880" cy="137160"/>
              <a:chOff x="320040" y="2926080"/>
              <a:chExt cx="4754880" cy="137160"/>
            </a:xfrm>
          </p:grpSpPr>
          <p:grpSp>
            <p:nvGrpSpPr>
              <p:cNvPr id="121" name="Group 26"/>
              <p:cNvGrpSpPr/>
              <p:nvPr/>
            </p:nvGrpSpPr>
            <p:grpSpPr>
              <a:xfrm>
                <a:off x="320040" y="2926080"/>
                <a:ext cx="4206240" cy="137160"/>
                <a:chOff x="2468880" y="1143000"/>
                <a:chExt cx="4206240" cy="137160"/>
              </a:xfrm>
            </p:grpSpPr>
            <p:grpSp>
              <p:nvGrpSpPr>
                <p:cNvPr id="122" name="Group 25"/>
                <p:cNvGrpSpPr/>
                <p:nvPr/>
              </p:nvGrpSpPr>
              <p:grpSpPr>
                <a:xfrm>
                  <a:off x="2560320" y="1143000"/>
                  <a:ext cx="137160" cy="137160"/>
                  <a:chOff x="1828800" y="914400"/>
                  <a:chExt cx="137160" cy="137160"/>
                </a:xfrm>
              </p:grpSpPr>
              <p:sp>
                <p:nvSpPr>
                  <p:cNvPr id="408" name="Rectangle 40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7" name="Rectangle 406"/>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23" name="Group 23"/>
              <p:cNvGrpSpPr/>
              <p:nvPr/>
            </p:nvGrpSpPr>
            <p:grpSpPr>
              <a:xfrm>
                <a:off x="320040" y="2926080"/>
                <a:ext cx="4754880" cy="137160"/>
                <a:chOff x="2468880" y="731520"/>
                <a:chExt cx="4754880" cy="137160"/>
              </a:xfrm>
            </p:grpSpPr>
            <p:sp>
              <p:nvSpPr>
                <p:cNvPr id="404" name="Rectangle 403"/>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405" name="Rectangle 404"/>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You won’t see me.</a:t>
                  </a:r>
                  <a:endParaRPr lang="en-US" sz="600" dirty="0">
                    <a:solidFill>
                      <a:schemeClr val="tx1"/>
                    </a:solidFill>
                    <a:latin typeface="Arial" pitchFamily="34" charset="0"/>
                    <a:cs typeface="Arial" pitchFamily="34" charset="0"/>
                  </a:endParaRPr>
                </a:p>
              </p:txBody>
            </p:sp>
          </p:grpSp>
        </p:grpSp>
        <p:grpSp>
          <p:nvGrpSpPr>
            <p:cNvPr id="125" name="Group 423"/>
            <p:cNvGrpSpPr/>
            <p:nvPr/>
          </p:nvGrpSpPr>
          <p:grpSpPr>
            <a:xfrm>
              <a:off x="320040" y="2926080"/>
              <a:ext cx="4754880" cy="137160"/>
              <a:chOff x="320040" y="3291840"/>
              <a:chExt cx="4754880" cy="137160"/>
            </a:xfrm>
          </p:grpSpPr>
          <p:grpSp>
            <p:nvGrpSpPr>
              <p:cNvPr id="128" name="Group 26"/>
              <p:cNvGrpSpPr/>
              <p:nvPr/>
            </p:nvGrpSpPr>
            <p:grpSpPr>
              <a:xfrm>
                <a:off x="320040" y="3291840"/>
                <a:ext cx="4206240" cy="137160"/>
                <a:chOff x="2468880" y="1143000"/>
                <a:chExt cx="4206240" cy="137160"/>
              </a:xfrm>
            </p:grpSpPr>
            <p:grpSp>
              <p:nvGrpSpPr>
                <p:cNvPr id="130" name="Group 25"/>
                <p:cNvGrpSpPr/>
                <p:nvPr/>
              </p:nvGrpSpPr>
              <p:grpSpPr>
                <a:xfrm>
                  <a:off x="2560320" y="1143000"/>
                  <a:ext cx="137160" cy="137160"/>
                  <a:chOff x="1828800" y="914400"/>
                  <a:chExt cx="137160" cy="137160"/>
                </a:xfrm>
              </p:grpSpPr>
              <p:sp>
                <p:nvSpPr>
                  <p:cNvPr id="396" name="Rectangle 39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ectangle 39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5" name="Rectangle 394"/>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33" name="Group 23"/>
              <p:cNvGrpSpPr/>
              <p:nvPr/>
            </p:nvGrpSpPr>
            <p:grpSpPr>
              <a:xfrm>
                <a:off x="320040" y="3291840"/>
                <a:ext cx="4754880" cy="137160"/>
                <a:chOff x="2468880" y="731520"/>
                <a:chExt cx="4754880" cy="137160"/>
              </a:xfrm>
            </p:grpSpPr>
            <p:sp>
              <p:nvSpPr>
                <p:cNvPr id="392" name="Rectangle 391"/>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93" name="Rectangle 392"/>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Think for yourself. (George Harrison)</a:t>
                  </a:r>
                  <a:endParaRPr lang="en-US" sz="600" dirty="0">
                    <a:solidFill>
                      <a:schemeClr val="tx1"/>
                    </a:solidFill>
                    <a:latin typeface="Arial" pitchFamily="34" charset="0"/>
                    <a:cs typeface="Arial" pitchFamily="34" charset="0"/>
                  </a:endParaRPr>
                </a:p>
              </p:txBody>
            </p:sp>
          </p:grpSp>
        </p:grpSp>
        <p:grpSp>
          <p:nvGrpSpPr>
            <p:cNvPr id="134" name="Group 424"/>
            <p:cNvGrpSpPr/>
            <p:nvPr/>
          </p:nvGrpSpPr>
          <p:grpSpPr>
            <a:xfrm>
              <a:off x="320040" y="3108960"/>
              <a:ext cx="4754880" cy="137160"/>
              <a:chOff x="320040" y="3474720"/>
              <a:chExt cx="4754880" cy="137160"/>
            </a:xfrm>
          </p:grpSpPr>
          <p:grpSp>
            <p:nvGrpSpPr>
              <p:cNvPr id="138" name="Group 26"/>
              <p:cNvGrpSpPr/>
              <p:nvPr/>
            </p:nvGrpSpPr>
            <p:grpSpPr>
              <a:xfrm>
                <a:off x="320040" y="3474720"/>
                <a:ext cx="4206240" cy="137160"/>
                <a:chOff x="2468880" y="1143000"/>
                <a:chExt cx="4206240" cy="137160"/>
              </a:xfrm>
            </p:grpSpPr>
            <p:grpSp>
              <p:nvGrpSpPr>
                <p:cNvPr id="152" name="Group 25"/>
                <p:cNvGrpSpPr/>
                <p:nvPr/>
              </p:nvGrpSpPr>
              <p:grpSpPr>
                <a:xfrm>
                  <a:off x="2560320" y="1143000"/>
                  <a:ext cx="137160" cy="137160"/>
                  <a:chOff x="1828800" y="914400"/>
                  <a:chExt cx="137160" cy="137160"/>
                </a:xfrm>
              </p:grpSpPr>
              <p:sp>
                <p:nvSpPr>
                  <p:cNvPr id="390" name="Rectangle 38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39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9" name="Rectangle 388"/>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53" name="Group 196"/>
              <p:cNvGrpSpPr/>
              <p:nvPr/>
            </p:nvGrpSpPr>
            <p:grpSpPr>
              <a:xfrm>
                <a:off x="320040" y="3474720"/>
                <a:ext cx="4754880" cy="137160"/>
                <a:chOff x="2468880" y="731520"/>
                <a:chExt cx="4754880" cy="137160"/>
              </a:xfrm>
            </p:grpSpPr>
            <p:sp>
              <p:nvSpPr>
                <p:cNvPr id="386" name="Rectangle 38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87" name="Rectangle 38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The word.</a:t>
                  </a:r>
                  <a:endParaRPr lang="en-US" sz="600" dirty="0">
                    <a:solidFill>
                      <a:schemeClr val="tx1"/>
                    </a:solidFill>
                    <a:latin typeface="Arial" pitchFamily="34" charset="0"/>
                    <a:cs typeface="Arial" pitchFamily="34" charset="0"/>
                  </a:endParaRPr>
                </a:p>
              </p:txBody>
            </p:sp>
          </p:grpSp>
        </p:grpSp>
        <p:grpSp>
          <p:nvGrpSpPr>
            <p:cNvPr id="156" name="Group 425"/>
            <p:cNvGrpSpPr/>
            <p:nvPr/>
          </p:nvGrpSpPr>
          <p:grpSpPr>
            <a:xfrm>
              <a:off x="320040" y="3291840"/>
              <a:ext cx="4754880" cy="137160"/>
              <a:chOff x="320040" y="3657600"/>
              <a:chExt cx="4754880" cy="137160"/>
            </a:xfrm>
          </p:grpSpPr>
          <p:grpSp>
            <p:nvGrpSpPr>
              <p:cNvPr id="157" name="Group 26"/>
              <p:cNvGrpSpPr/>
              <p:nvPr/>
            </p:nvGrpSpPr>
            <p:grpSpPr>
              <a:xfrm>
                <a:off x="320040" y="3657600"/>
                <a:ext cx="4206240" cy="137160"/>
                <a:chOff x="2468880" y="1143000"/>
                <a:chExt cx="4206240" cy="137160"/>
              </a:xfrm>
            </p:grpSpPr>
            <p:grpSp>
              <p:nvGrpSpPr>
                <p:cNvPr id="158" name="Group 25"/>
                <p:cNvGrpSpPr/>
                <p:nvPr/>
              </p:nvGrpSpPr>
              <p:grpSpPr>
                <a:xfrm>
                  <a:off x="2560320" y="1143000"/>
                  <a:ext cx="137160" cy="137160"/>
                  <a:chOff x="1828800" y="914400"/>
                  <a:chExt cx="137160" cy="137160"/>
                </a:xfrm>
              </p:grpSpPr>
              <p:sp>
                <p:nvSpPr>
                  <p:cNvPr id="384" name="Rectangle 38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3" name="Rectangle 38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60" name="Group 23"/>
              <p:cNvGrpSpPr/>
              <p:nvPr/>
            </p:nvGrpSpPr>
            <p:grpSpPr>
              <a:xfrm>
                <a:off x="320040" y="3657600"/>
                <a:ext cx="4754880" cy="137160"/>
                <a:chOff x="2468880" y="731520"/>
                <a:chExt cx="4754880" cy="137160"/>
              </a:xfrm>
            </p:grpSpPr>
            <p:sp>
              <p:nvSpPr>
                <p:cNvPr id="380" name="Rectangle 37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81" name="Rectangle 38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Michelle.</a:t>
                  </a:r>
                  <a:endParaRPr lang="en-US" sz="600" dirty="0">
                    <a:solidFill>
                      <a:schemeClr val="tx1"/>
                    </a:solidFill>
                    <a:latin typeface="Arial" pitchFamily="34" charset="0"/>
                    <a:cs typeface="Arial" pitchFamily="34" charset="0"/>
                  </a:endParaRPr>
                </a:p>
              </p:txBody>
            </p:sp>
          </p:grpSp>
        </p:grpSp>
      </p:grpSp>
      <p:grpSp>
        <p:nvGrpSpPr>
          <p:cNvPr id="163" name="Group 426"/>
          <p:cNvGrpSpPr/>
          <p:nvPr/>
        </p:nvGrpSpPr>
        <p:grpSpPr>
          <a:xfrm>
            <a:off x="320040" y="3474720"/>
            <a:ext cx="4754880" cy="868680"/>
            <a:chOff x="320040" y="4023360"/>
            <a:chExt cx="4754880" cy="868680"/>
          </a:xfrm>
        </p:grpSpPr>
        <p:grpSp>
          <p:nvGrpSpPr>
            <p:cNvPr id="164" name="Group 166"/>
            <p:cNvGrpSpPr/>
            <p:nvPr/>
          </p:nvGrpSpPr>
          <p:grpSpPr>
            <a:xfrm>
              <a:off x="320040" y="4023360"/>
              <a:ext cx="4754880" cy="137160"/>
              <a:chOff x="2468880" y="985266"/>
              <a:chExt cx="4754880" cy="137160"/>
            </a:xfrm>
          </p:grpSpPr>
          <p:grpSp>
            <p:nvGrpSpPr>
              <p:cNvPr id="165" name="Group 26"/>
              <p:cNvGrpSpPr/>
              <p:nvPr/>
            </p:nvGrpSpPr>
            <p:grpSpPr>
              <a:xfrm>
                <a:off x="2468880" y="985266"/>
                <a:ext cx="4206240" cy="137160"/>
                <a:chOff x="2468880" y="1143000"/>
                <a:chExt cx="4206240" cy="137160"/>
              </a:xfrm>
            </p:grpSpPr>
            <p:grpSp>
              <p:nvGrpSpPr>
                <p:cNvPr id="166" name="Group 25"/>
                <p:cNvGrpSpPr/>
                <p:nvPr/>
              </p:nvGrpSpPr>
              <p:grpSpPr>
                <a:xfrm>
                  <a:off x="2560320" y="1143000"/>
                  <a:ext cx="137160" cy="137160"/>
                  <a:chOff x="1828800" y="914400"/>
                  <a:chExt cx="137160" cy="137160"/>
                </a:xfrm>
              </p:grpSpPr>
              <p:sp>
                <p:nvSpPr>
                  <p:cNvPr id="370" name="Rectangle 36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37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9" name="Rectangle 368"/>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67" name="Group 23"/>
              <p:cNvGrpSpPr/>
              <p:nvPr/>
            </p:nvGrpSpPr>
            <p:grpSpPr>
              <a:xfrm>
                <a:off x="2468880" y="985266"/>
                <a:ext cx="4754880" cy="137160"/>
                <a:chOff x="2468880" y="731520"/>
                <a:chExt cx="4754880" cy="137160"/>
              </a:xfrm>
            </p:grpSpPr>
            <p:sp>
              <p:nvSpPr>
                <p:cNvPr id="366" name="Rectangle 36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67" name="Rectangle 36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Girl.</a:t>
                  </a:r>
                  <a:endParaRPr lang="en-US" sz="600" dirty="0">
                    <a:solidFill>
                      <a:schemeClr val="tx1"/>
                    </a:solidFill>
                    <a:latin typeface="Arial" pitchFamily="34" charset="0"/>
                    <a:cs typeface="Arial" pitchFamily="34" charset="0"/>
                  </a:endParaRPr>
                </a:p>
              </p:txBody>
            </p:sp>
          </p:grpSp>
        </p:grpSp>
        <p:grpSp>
          <p:nvGrpSpPr>
            <p:cNvPr id="168" name="Group 166"/>
            <p:cNvGrpSpPr/>
            <p:nvPr/>
          </p:nvGrpSpPr>
          <p:grpSpPr>
            <a:xfrm>
              <a:off x="320040" y="4206240"/>
              <a:ext cx="4754880" cy="137160"/>
              <a:chOff x="2468880" y="985266"/>
              <a:chExt cx="4754880" cy="137160"/>
            </a:xfrm>
          </p:grpSpPr>
          <p:grpSp>
            <p:nvGrpSpPr>
              <p:cNvPr id="169" name="Group 26"/>
              <p:cNvGrpSpPr/>
              <p:nvPr/>
            </p:nvGrpSpPr>
            <p:grpSpPr>
              <a:xfrm>
                <a:off x="2468880" y="985266"/>
                <a:ext cx="4206240" cy="137160"/>
                <a:chOff x="2468880" y="1143000"/>
                <a:chExt cx="4206240" cy="137160"/>
              </a:xfrm>
            </p:grpSpPr>
            <p:grpSp>
              <p:nvGrpSpPr>
                <p:cNvPr id="170" name="Group 25"/>
                <p:cNvGrpSpPr/>
                <p:nvPr/>
              </p:nvGrpSpPr>
              <p:grpSpPr>
                <a:xfrm>
                  <a:off x="2560320" y="1143000"/>
                  <a:ext cx="137160" cy="137160"/>
                  <a:chOff x="1828800" y="914400"/>
                  <a:chExt cx="137160" cy="137160"/>
                </a:xfrm>
              </p:grpSpPr>
              <p:sp>
                <p:nvSpPr>
                  <p:cNvPr id="362" name="Rectangle 36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1" name="Rectangle 360"/>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71" name="Group 196"/>
              <p:cNvGrpSpPr/>
              <p:nvPr/>
            </p:nvGrpSpPr>
            <p:grpSpPr>
              <a:xfrm>
                <a:off x="2468880" y="985266"/>
                <a:ext cx="4754880" cy="137160"/>
                <a:chOff x="2468880" y="731520"/>
                <a:chExt cx="4754880" cy="137160"/>
              </a:xfrm>
            </p:grpSpPr>
            <p:sp>
              <p:nvSpPr>
                <p:cNvPr id="358" name="Rectangle 357"/>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59" name="Rectangle 35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I’m looking through you.</a:t>
                  </a:r>
                  <a:endParaRPr lang="en-US" sz="600" dirty="0">
                    <a:solidFill>
                      <a:schemeClr val="tx1"/>
                    </a:solidFill>
                    <a:latin typeface="Arial" pitchFamily="34" charset="0"/>
                    <a:cs typeface="Arial" pitchFamily="34" charset="0"/>
                  </a:endParaRPr>
                </a:p>
              </p:txBody>
            </p:sp>
          </p:grpSp>
        </p:grpSp>
        <p:grpSp>
          <p:nvGrpSpPr>
            <p:cNvPr id="172" name="Group 166"/>
            <p:cNvGrpSpPr/>
            <p:nvPr/>
          </p:nvGrpSpPr>
          <p:grpSpPr>
            <a:xfrm>
              <a:off x="320040" y="4389120"/>
              <a:ext cx="4754880" cy="137160"/>
              <a:chOff x="2468880" y="985266"/>
              <a:chExt cx="4754880" cy="137160"/>
            </a:xfrm>
          </p:grpSpPr>
          <p:grpSp>
            <p:nvGrpSpPr>
              <p:cNvPr id="173" name="Group 26"/>
              <p:cNvGrpSpPr/>
              <p:nvPr/>
            </p:nvGrpSpPr>
            <p:grpSpPr>
              <a:xfrm>
                <a:off x="2468880" y="985266"/>
                <a:ext cx="4206240" cy="137160"/>
                <a:chOff x="2468880" y="1143000"/>
                <a:chExt cx="4206240" cy="137160"/>
              </a:xfrm>
            </p:grpSpPr>
            <p:grpSp>
              <p:nvGrpSpPr>
                <p:cNvPr id="174" name="Group 25"/>
                <p:cNvGrpSpPr/>
                <p:nvPr/>
              </p:nvGrpSpPr>
              <p:grpSpPr>
                <a:xfrm>
                  <a:off x="2560320" y="1143000"/>
                  <a:ext cx="137160" cy="137160"/>
                  <a:chOff x="1828800" y="914400"/>
                  <a:chExt cx="137160" cy="137160"/>
                </a:xfrm>
              </p:grpSpPr>
              <p:sp>
                <p:nvSpPr>
                  <p:cNvPr id="354" name="Rectangle 35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3" name="Rectangle 35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75" name="Group 23"/>
              <p:cNvGrpSpPr/>
              <p:nvPr/>
            </p:nvGrpSpPr>
            <p:grpSpPr>
              <a:xfrm>
                <a:off x="2468880" y="985266"/>
                <a:ext cx="4754880" cy="137160"/>
                <a:chOff x="2468880" y="731520"/>
                <a:chExt cx="4754880" cy="137160"/>
              </a:xfrm>
            </p:grpSpPr>
            <p:sp>
              <p:nvSpPr>
                <p:cNvPr id="350" name="Rectangle 34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51" name="Rectangle 35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In my life.</a:t>
                  </a:r>
                  <a:endParaRPr lang="en-US" sz="600" dirty="0">
                    <a:solidFill>
                      <a:schemeClr val="tx1"/>
                    </a:solidFill>
                    <a:latin typeface="Arial" pitchFamily="34" charset="0"/>
                    <a:cs typeface="Arial" pitchFamily="34" charset="0"/>
                  </a:endParaRPr>
                </a:p>
              </p:txBody>
            </p:sp>
          </p:grpSp>
        </p:grpSp>
        <p:grpSp>
          <p:nvGrpSpPr>
            <p:cNvPr id="176" name="Group 166"/>
            <p:cNvGrpSpPr/>
            <p:nvPr/>
          </p:nvGrpSpPr>
          <p:grpSpPr>
            <a:xfrm>
              <a:off x="320040" y="4572000"/>
              <a:ext cx="4754880" cy="137160"/>
              <a:chOff x="2468880" y="985266"/>
              <a:chExt cx="4754880" cy="137160"/>
            </a:xfrm>
          </p:grpSpPr>
          <p:grpSp>
            <p:nvGrpSpPr>
              <p:cNvPr id="177" name="Group 26"/>
              <p:cNvGrpSpPr/>
              <p:nvPr/>
            </p:nvGrpSpPr>
            <p:grpSpPr>
              <a:xfrm>
                <a:off x="2468880" y="985266"/>
                <a:ext cx="4206240" cy="137160"/>
                <a:chOff x="2468880" y="1143000"/>
                <a:chExt cx="4206240" cy="137160"/>
              </a:xfrm>
            </p:grpSpPr>
            <p:grpSp>
              <p:nvGrpSpPr>
                <p:cNvPr id="178" name="Group 25"/>
                <p:cNvGrpSpPr/>
                <p:nvPr/>
              </p:nvGrpSpPr>
              <p:grpSpPr>
                <a:xfrm>
                  <a:off x="2560320" y="1143000"/>
                  <a:ext cx="137160" cy="137160"/>
                  <a:chOff x="1828800" y="914400"/>
                  <a:chExt cx="137160" cy="137160"/>
                </a:xfrm>
              </p:grpSpPr>
              <p:sp>
                <p:nvSpPr>
                  <p:cNvPr id="346" name="Rectangle 34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5" name="Rectangle 344"/>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81" name="Group 23"/>
              <p:cNvGrpSpPr/>
              <p:nvPr/>
            </p:nvGrpSpPr>
            <p:grpSpPr>
              <a:xfrm>
                <a:off x="2468880" y="985266"/>
                <a:ext cx="4754880" cy="137160"/>
                <a:chOff x="2468880" y="731520"/>
                <a:chExt cx="4754880" cy="137160"/>
              </a:xfrm>
            </p:grpSpPr>
            <p:sp>
              <p:nvSpPr>
                <p:cNvPr id="342" name="Rectangle 341"/>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43" name="Rectangle 342"/>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Wait.</a:t>
                  </a:r>
                  <a:endParaRPr lang="en-US" sz="600" dirty="0">
                    <a:solidFill>
                      <a:schemeClr val="tx1"/>
                    </a:solidFill>
                    <a:latin typeface="Arial" pitchFamily="34" charset="0"/>
                    <a:cs typeface="Arial" pitchFamily="34" charset="0"/>
                  </a:endParaRPr>
                </a:p>
              </p:txBody>
            </p:sp>
          </p:grpSp>
        </p:grpSp>
        <p:grpSp>
          <p:nvGrpSpPr>
            <p:cNvPr id="186" name="Group 166"/>
            <p:cNvGrpSpPr/>
            <p:nvPr/>
          </p:nvGrpSpPr>
          <p:grpSpPr>
            <a:xfrm>
              <a:off x="320040" y="4754880"/>
              <a:ext cx="4754880" cy="137160"/>
              <a:chOff x="2468880" y="985266"/>
              <a:chExt cx="4754880" cy="137160"/>
            </a:xfrm>
          </p:grpSpPr>
          <p:grpSp>
            <p:nvGrpSpPr>
              <p:cNvPr id="187" name="Group 26"/>
              <p:cNvGrpSpPr/>
              <p:nvPr/>
            </p:nvGrpSpPr>
            <p:grpSpPr>
              <a:xfrm>
                <a:off x="2468880" y="985266"/>
                <a:ext cx="4206240" cy="137160"/>
                <a:chOff x="2468880" y="1143000"/>
                <a:chExt cx="4206240" cy="137160"/>
              </a:xfrm>
            </p:grpSpPr>
            <p:grpSp>
              <p:nvGrpSpPr>
                <p:cNvPr id="191" name="Group 25"/>
                <p:cNvGrpSpPr/>
                <p:nvPr/>
              </p:nvGrpSpPr>
              <p:grpSpPr>
                <a:xfrm>
                  <a:off x="2560320" y="1143000"/>
                  <a:ext cx="137160" cy="137160"/>
                  <a:chOff x="1828800" y="914400"/>
                  <a:chExt cx="137160" cy="137160"/>
                </a:xfrm>
              </p:grpSpPr>
              <p:sp>
                <p:nvSpPr>
                  <p:cNvPr id="330" name="Rectangle 32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9" name="Rectangle 328"/>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97" name="Group 23"/>
              <p:cNvGrpSpPr/>
              <p:nvPr/>
            </p:nvGrpSpPr>
            <p:grpSpPr>
              <a:xfrm>
                <a:off x="2468880" y="985266"/>
                <a:ext cx="4754880" cy="137160"/>
                <a:chOff x="2468880" y="731520"/>
                <a:chExt cx="4754880" cy="137160"/>
              </a:xfrm>
            </p:grpSpPr>
            <p:sp>
              <p:nvSpPr>
                <p:cNvPr id="326" name="Rectangle 32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27" name="Rectangle 32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Run for your life.</a:t>
                  </a:r>
                  <a:endParaRPr lang="en-US" sz="600" dirty="0">
                    <a:solidFill>
                      <a:schemeClr val="tx1"/>
                    </a:solidFill>
                    <a:latin typeface="Arial" pitchFamily="34" charset="0"/>
                    <a:cs typeface="Arial" pitchFamily="34" charset="0"/>
                  </a:endParaRPr>
                </a:p>
              </p:txBody>
            </p:sp>
          </p:grpSp>
        </p:grpSp>
      </p:grpSp>
      <p:grpSp>
        <p:nvGrpSpPr>
          <p:cNvPr id="311" name="Group 310"/>
          <p:cNvGrpSpPr/>
          <p:nvPr/>
        </p:nvGrpSpPr>
        <p:grpSpPr>
          <a:xfrm>
            <a:off x="320040" y="2313432"/>
            <a:ext cx="4754880" cy="274320"/>
            <a:chOff x="320040" y="1668780"/>
            <a:chExt cx="4754880" cy="274320"/>
          </a:xfrm>
        </p:grpSpPr>
        <p:grpSp>
          <p:nvGrpSpPr>
            <p:cNvPr id="312" name="Group 166"/>
            <p:cNvGrpSpPr/>
            <p:nvPr/>
          </p:nvGrpSpPr>
          <p:grpSpPr>
            <a:xfrm>
              <a:off x="320040" y="1737360"/>
              <a:ext cx="4754880" cy="137160"/>
              <a:chOff x="2468880" y="985266"/>
              <a:chExt cx="4754880" cy="137160"/>
            </a:xfrm>
          </p:grpSpPr>
          <p:grpSp>
            <p:nvGrpSpPr>
              <p:cNvPr id="314" name="Group 26"/>
              <p:cNvGrpSpPr/>
              <p:nvPr/>
            </p:nvGrpSpPr>
            <p:grpSpPr>
              <a:xfrm>
                <a:off x="2468880" y="985266"/>
                <a:ext cx="4206240" cy="137160"/>
                <a:chOff x="2468880" y="1143000"/>
                <a:chExt cx="4206240" cy="137160"/>
              </a:xfrm>
            </p:grpSpPr>
            <p:grpSp>
              <p:nvGrpSpPr>
                <p:cNvPr id="318" name="Group 25"/>
                <p:cNvGrpSpPr/>
                <p:nvPr/>
              </p:nvGrpSpPr>
              <p:grpSpPr>
                <a:xfrm>
                  <a:off x="2560320" y="1143000"/>
                  <a:ext cx="137160" cy="137160"/>
                  <a:chOff x="1828800" y="914400"/>
                  <a:chExt cx="137160" cy="137160"/>
                </a:xfrm>
              </p:grpSpPr>
              <p:sp>
                <p:nvSpPr>
                  <p:cNvPr id="320" name="Rectangle 31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9" name="Rectangle 318"/>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15" name="Group 23"/>
              <p:cNvGrpSpPr/>
              <p:nvPr/>
            </p:nvGrpSpPr>
            <p:grpSpPr>
              <a:xfrm>
                <a:off x="2468880" y="985266"/>
                <a:ext cx="4754880" cy="137160"/>
                <a:chOff x="2468880" y="731520"/>
                <a:chExt cx="4754880" cy="137160"/>
              </a:xfrm>
            </p:grpSpPr>
            <p:sp>
              <p:nvSpPr>
                <p:cNvPr id="316" name="Rectangle 31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17" name="Rectangle 31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sp>
          <p:nvSpPr>
            <p:cNvPr id="313" name="Rectangle 312"/>
            <p:cNvSpPr/>
            <p:nvPr/>
          </p:nvSpPr>
          <p:spPr>
            <a:xfrm>
              <a:off x="320040" y="1668780"/>
              <a:ext cx="4754880" cy="274320"/>
            </a:xfrm>
            <a:prstGeom prst="rect">
              <a:avLst/>
            </a:prstGeom>
            <a:solidFill>
              <a:schemeClr val="bg1">
                <a:lumMod val="95000"/>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800" b="1" dirty="0" smtClean="0">
                <a:solidFill>
                  <a:schemeClr val="accent2">
                    <a:lumMod val="75000"/>
                  </a:schemeClr>
                </a:solidFill>
                <a:latin typeface="Arial" pitchFamily="34" charset="0"/>
                <a:cs typeface="Arial" pitchFamily="34" charset="0"/>
              </a:endParaRPr>
            </a:p>
          </p:txBody>
        </p:sp>
      </p:grpSp>
      <p:grpSp>
        <p:nvGrpSpPr>
          <p:cNvPr id="324" name="Group 323"/>
          <p:cNvGrpSpPr/>
          <p:nvPr/>
        </p:nvGrpSpPr>
        <p:grpSpPr>
          <a:xfrm>
            <a:off x="320040" y="5669280"/>
            <a:ext cx="4754880" cy="320040"/>
            <a:chOff x="274320" y="2743200"/>
            <a:chExt cx="4754880" cy="320040"/>
          </a:xfrm>
        </p:grpSpPr>
        <p:grpSp>
          <p:nvGrpSpPr>
            <p:cNvPr id="325" name="Group 16"/>
            <p:cNvGrpSpPr/>
            <p:nvPr/>
          </p:nvGrpSpPr>
          <p:grpSpPr>
            <a:xfrm>
              <a:off x="274320" y="2743200"/>
              <a:ext cx="4754880" cy="320040"/>
              <a:chOff x="274320" y="274320"/>
              <a:chExt cx="4754880" cy="320040"/>
            </a:xfrm>
          </p:grpSpPr>
          <p:sp>
            <p:nvSpPr>
              <p:cNvPr id="334" name="Rectangle 333"/>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335" name="Rectangle 334"/>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336" name="Rectangle 335"/>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37" name="Rectangle 336"/>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328" name="Group 55"/>
            <p:cNvGrpSpPr/>
            <p:nvPr/>
          </p:nvGrpSpPr>
          <p:grpSpPr>
            <a:xfrm>
              <a:off x="365760" y="2802119"/>
              <a:ext cx="202203" cy="202203"/>
              <a:chOff x="1169397" y="2906757"/>
              <a:chExt cx="202203" cy="202203"/>
            </a:xfrm>
          </p:grpSpPr>
          <p:sp>
            <p:nvSpPr>
              <p:cNvPr id="332" name="Cross 331"/>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Cross 332"/>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506 -0.00139 C 0.05156 0.04626 0.06822 0.09415 0.06441 0.11658 C 0.06041 0.13902 0.02066 0.13093 0.01163 0.1337 " pathEditMode="relative" rAng="-408380" ptsTypes="aaA">
                                      <p:cBhvr>
                                        <p:cTn id="6" dur="1000" fill="hold"/>
                                        <p:tgtEl>
                                          <p:spTgt spid="311"/>
                                        </p:tgtEl>
                                        <p:attrNameLst>
                                          <p:attrName>ppt_x</p:attrName>
                                          <p:attrName>ppt_y</p:attrName>
                                        </p:attrNameLst>
                                      </p:cBhvr>
                                      <p:rCtr x="1" y="72"/>
                                    </p:animMotion>
                                  </p:childTnLst>
                                </p:cTn>
                              </p:par>
                              <p:par>
                                <p:cTn id="7" presetID="64" presetClass="path" presetSubtype="0" accel="50000" decel="50000" fill="hold" nodeType="withEffect">
                                  <p:stCondLst>
                                    <p:cond delay="0"/>
                                  </p:stCondLst>
                                  <p:childTnLst>
                                    <p:animMotion origin="layout" path="M 4.72222E-6 -3.03865E-6 L -0.00035 -0.0236 " pathEditMode="relative" rAng="0" ptsTypes="AA">
                                      <p:cBhvr>
                                        <p:cTn id="8" dur="500" fill="hold"/>
                                        <p:tgtEl>
                                          <p:spTgt spid="323"/>
                                        </p:tgtEl>
                                        <p:attrNameLst>
                                          <p:attrName>ppt_x</p:attrName>
                                          <p:attrName>ppt_y</p:attrName>
                                        </p:attrNameLst>
                                      </p:cBhvr>
                                      <p:rCtr x="0" y="-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00490"/>
              <a:ext cx="8595360" cy="333950"/>
              <a:chOff x="274320" y="397570"/>
              <a:chExt cx="8595360" cy="333950"/>
            </a:xfrm>
          </p:grpSpPr>
          <p:sp>
            <p:nvSpPr>
              <p:cNvPr id="27" name="Rectangle 26"/>
              <p:cNvSpPr/>
              <p:nvPr/>
            </p:nvSpPr>
            <p:spPr>
              <a:xfrm>
                <a:off x="2286000" y="39757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184" name="Rectangle 183"/>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5"/>
          <p:cNvGrpSpPr/>
          <p:nvPr/>
        </p:nvGrpSpPr>
        <p:grpSpPr>
          <a:xfrm>
            <a:off x="320040" y="868680"/>
            <a:ext cx="4754880" cy="274320"/>
            <a:chOff x="1371600" y="2073592"/>
            <a:chExt cx="4860548" cy="274320"/>
          </a:xfrm>
        </p:grpSpPr>
        <p:sp>
          <p:nvSpPr>
            <p:cNvPr id="190" name="Rectangle 189"/>
            <p:cNvSpPr/>
            <p:nvPr/>
          </p:nvSpPr>
          <p:spPr>
            <a:xfrm>
              <a:off x="1371600" y="2073592"/>
              <a:ext cx="280416"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accent6">
                      <a:lumMod val="50000"/>
                    </a:schemeClr>
                  </a:solidFill>
                  <a:latin typeface="Arial" pitchFamily="34" charset="0"/>
                  <a:cs typeface="Arial" pitchFamily="34" charset="0"/>
                </a:rPr>
                <a:t>EDIT</a:t>
              </a:r>
            </a:p>
          </p:txBody>
        </p:sp>
        <p:sp>
          <p:nvSpPr>
            <p:cNvPr id="192" name="Rectangle 191"/>
            <p:cNvSpPr/>
            <p:nvPr/>
          </p:nvSpPr>
          <p:spPr>
            <a:xfrm>
              <a:off x="1698752" y="2073592"/>
              <a:ext cx="4533396"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smtClean="0">
                  <a:solidFill>
                    <a:schemeClr val="tx1">
                      <a:lumMod val="75000"/>
                      <a:lumOff val="25000"/>
                    </a:schemeClr>
                  </a:solidFill>
                </a:rPr>
                <a:t>Capitol, Hollywood (1965).</a:t>
              </a:r>
            </a:p>
          </p:txBody>
        </p:sp>
      </p:grpSp>
      <p:grpSp>
        <p:nvGrpSpPr>
          <p:cNvPr id="7" name="Group 55"/>
          <p:cNvGrpSpPr/>
          <p:nvPr/>
        </p:nvGrpSpPr>
        <p:grpSpPr>
          <a:xfrm>
            <a:off x="320040" y="6080760"/>
            <a:ext cx="4754880" cy="182880"/>
            <a:chOff x="2468880" y="502920"/>
            <a:chExt cx="4206240" cy="182880"/>
          </a:xfrm>
        </p:grpSpPr>
        <p:sp>
          <p:nvSpPr>
            <p:cNvPr id="194" name="Rectangle 193"/>
            <p:cNvSpPr/>
            <p:nvPr/>
          </p:nvSpPr>
          <p:spPr>
            <a:xfrm>
              <a:off x="2468880" y="502920"/>
              <a:ext cx="4206240" cy="182880"/>
            </a:xfrm>
            <a:prstGeom prst="rect">
              <a:avLst/>
            </a:prstGeom>
            <a:solidFill>
              <a:schemeClr val="accent6">
                <a:lumMod val="5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bg1"/>
                  </a:solidFill>
                  <a:latin typeface="Arial" pitchFamily="34" charset="0"/>
                  <a:cs typeface="Arial" pitchFamily="34" charset="0"/>
                </a:rPr>
                <a:t>[DELETE manifestation]</a:t>
              </a:r>
              <a:endParaRPr lang="en-US" sz="600" dirty="0">
                <a:solidFill>
                  <a:schemeClr val="bg1"/>
                </a:solidFill>
                <a:latin typeface="Arial" pitchFamily="34" charset="0"/>
                <a:cs typeface="Arial" pitchFamily="34" charset="0"/>
              </a:endParaRPr>
            </a:p>
          </p:txBody>
        </p:sp>
        <p:sp>
          <p:nvSpPr>
            <p:cNvPr id="201" name="Rectangle 200"/>
            <p:cNvSpPr/>
            <p:nvPr/>
          </p:nvSpPr>
          <p:spPr>
            <a:xfrm>
              <a:off x="2468880" y="502920"/>
              <a:ext cx="4206240" cy="182880"/>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00" dirty="0" smtClean="0">
                  <a:solidFill>
                    <a:schemeClr val="bg1"/>
                  </a:solidFill>
                  <a:latin typeface="Arial" pitchFamily="34" charset="0"/>
                  <a:cs typeface="Arial" pitchFamily="34" charset="0"/>
                </a:rPr>
                <a:t>[UPDATE manifestation] [DONE] [CANCEL]</a:t>
              </a:r>
              <a:endParaRPr lang="en-US" sz="600" dirty="0">
                <a:solidFill>
                  <a:schemeClr val="bg1"/>
                </a:solidFill>
                <a:latin typeface="Arial" pitchFamily="34" charset="0"/>
                <a:cs typeface="Arial" pitchFamily="34" charset="0"/>
              </a:endParaRPr>
            </a:p>
          </p:txBody>
        </p:sp>
      </p:grpSp>
      <p:sp>
        <p:nvSpPr>
          <p:cNvPr id="203" name="Rectangle 202"/>
          <p:cNvSpPr/>
          <p:nvPr/>
        </p:nvSpPr>
        <p:spPr>
          <a:xfrm>
            <a:off x="320040" y="137160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Title &amp; Publication Information</a:t>
            </a:r>
          </a:p>
        </p:txBody>
      </p:sp>
      <p:sp>
        <p:nvSpPr>
          <p:cNvPr id="218" name="Rectangle 217"/>
          <p:cNvSpPr/>
          <p:nvPr/>
        </p:nvSpPr>
        <p:spPr>
          <a:xfrm>
            <a:off x="320040" y="173736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Contributions</a:t>
            </a:r>
            <a:endParaRPr lang="en-US" sz="600" b="1" dirty="0">
              <a:solidFill>
                <a:schemeClr val="tx1">
                  <a:lumMod val="75000"/>
                  <a:lumOff val="25000"/>
                </a:schemeClr>
              </a:solidFill>
              <a:latin typeface="Arial" pitchFamily="34" charset="0"/>
              <a:cs typeface="Arial" pitchFamily="34" charset="0"/>
            </a:endParaRPr>
          </a:p>
        </p:txBody>
      </p:sp>
      <p:sp>
        <p:nvSpPr>
          <p:cNvPr id="219" name="Rectangle 218"/>
          <p:cNvSpPr/>
          <p:nvPr/>
        </p:nvSpPr>
        <p:spPr>
          <a:xfrm>
            <a:off x="320040" y="192024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Content</a:t>
            </a:r>
            <a:endParaRPr lang="en-US" sz="600" b="1" dirty="0">
              <a:solidFill>
                <a:schemeClr val="tx1">
                  <a:lumMod val="75000"/>
                  <a:lumOff val="25000"/>
                </a:schemeClr>
              </a:solidFill>
              <a:latin typeface="Arial" pitchFamily="34" charset="0"/>
              <a:cs typeface="Arial" pitchFamily="34" charset="0"/>
            </a:endParaRPr>
          </a:p>
        </p:txBody>
      </p:sp>
      <p:sp>
        <p:nvSpPr>
          <p:cNvPr id="222" name="Rectangle 221"/>
          <p:cNvSpPr/>
          <p:nvPr/>
        </p:nvSpPr>
        <p:spPr>
          <a:xfrm>
            <a:off x="320040" y="1554480"/>
            <a:ext cx="4754880" cy="137160"/>
          </a:xfrm>
          <a:prstGeom prst="rect">
            <a:avLst/>
          </a:prstGeom>
          <a:solidFill>
            <a:schemeClr val="bg2">
              <a:lumMod val="75000"/>
            </a:schemeClr>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lumMod val="75000"/>
                    <a:lumOff val="25000"/>
                  </a:schemeClr>
                </a:solidFill>
                <a:latin typeface="Arial" pitchFamily="34" charset="0"/>
                <a:cs typeface="Arial" pitchFamily="34" charset="0"/>
              </a:rPr>
              <a:t>Description</a:t>
            </a:r>
          </a:p>
        </p:txBody>
      </p:sp>
      <p:sp>
        <p:nvSpPr>
          <p:cNvPr id="223" name="Rectangle 222"/>
          <p:cNvSpPr/>
          <p:nvPr/>
        </p:nvSpPr>
        <p:spPr>
          <a:xfrm>
            <a:off x="320040" y="1188720"/>
            <a:ext cx="4754880" cy="137160"/>
          </a:xfrm>
          <a:prstGeom prst="rect">
            <a:avLst/>
          </a:prstGeom>
          <a:solidFill>
            <a:schemeClr val="bg2"/>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ctr"/>
            <a:r>
              <a:rPr lang="en-US" sz="600" dirty="0" smtClean="0">
                <a:solidFill>
                  <a:schemeClr val="accent6">
                    <a:lumMod val="50000"/>
                  </a:schemeClr>
                </a:solidFill>
                <a:latin typeface="Arial" pitchFamily="34" charset="0"/>
                <a:cs typeface="Arial" pitchFamily="34" charset="0"/>
              </a:rPr>
              <a:t>(Put helpful contextual prompts here?)</a:t>
            </a:r>
          </a:p>
        </p:txBody>
      </p:sp>
      <p:grpSp>
        <p:nvGrpSpPr>
          <p:cNvPr id="8" name="Group 18"/>
          <p:cNvGrpSpPr>
            <a:grpSpLocks/>
          </p:cNvGrpSpPr>
          <p:nvPr/>
        </p:nvGrpSpPr>
        <p:grpSpPr bwMode="auto">
          <a:xfrm>
            <a:off x="5303520" y="914400"/>
            <a:ext cx="3473450" cy="776287"/>
            <a:chOff x="2834640" y="274320"/>
            <a:chExt cx="3474720" cy="777240"/>
          </a:xfrm>
        </p:grpSpPr>
        <p:grpSp>
          <p:nvGrpSpPr>
            <p:cNvPr id="9" name="Group 46"/>
            <p:cNvGrpSpPr>
              <a:grpSpLocks/>
            </p:cNvGrpSpPr>
            <p:nvPr/>
          </p:nvGrpSpPr>
          <p:grpSpPr bwMode="auto">
            <a:xfrm>
              <a:off x="3109378" y="274320"/>
              <a:ext cx="2925244" cy="136692"/>
              <a:chOff x="3109378" y="2743200"/>
              <a:chExt cx="2925244" cy="136692"/>
            </a:xfrm>
          </p:grpSpPr>
          <p:sp>
            <p:nvSpPr>
              <p:cNvPr id="149"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150"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151"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136" name="TextBox 135"/>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10" name="Group 20"/>
            <p:cNvGrpSpPr>
              <a:grpSpLocks/>
            </p:cNvGrpSpPr>
            <p:nvPr/>
          </p:nvGrpSpPr>
          <p:grpSpPr bwMode="auto">
            <a:xfrm>
              <a:off x="2834640" y="868774"/>
              <a:ext cx="3474720" cy="136692"/>
              <a:chOff x="2560321" y="2472784"/>
              <a:chExt cx="4206240" cy="136692"/>
            </a:xfrm>
          </p:grpSpPr>
          <p:sp>
            <p:nvSpPr>
              <p:cNvPr id="147"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148"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11" name="Group 19"/>
            <p:cNvGrpSpPr>
              <a:grpSpLocks/>
            </p:cNvGrpSpPr>
            <p:nvPr/>
          </p:nvGrpSpPr>
          <p:grpSpPr bwMode="auto">
            <a:xfrm>
              <a:off x="2880695" y="503200"/>
              <a:ext cx="3382612" cy="319478"/>
              <a:chOff x="2743535" y="2841587"/>
              <a:chExt cx="3382612" cy="319478"/>
            </a:xfrm>
          </p:grpSpPr>
          <p:sp>
            <p:nvSpPr>
              <p:cNvPr id="139" name="TextBox 138"/>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2" name="Group 18"/>
              <p:cNvGrpSpPr>
                <a:grpSpLocks/>
              </p:cNvGrpSpPr>
              <p:nvPr/>
            </p:nvGrpSpPr>
            <p:grpSpPr bwMode="auto">
              <a:xfrm>
                <a:off x="2743535" y="2841587"/>
                <a:ext cx="3382612" cy="319478"/>
                <a:chOff x="2880695" y="2834920"/>
                <a:chExt cx="3382612" cy="319478"/>
              </a:xfrm>
            </p:grpSpPr>
            <p:grpSp>
              <p:nvGrpSpPr>
                <p:cNvPr id="13" name="Group 14"/>
                <p:cNvGrpSpPr>
                  <a:grpSpLocks/>
                </p:cNvGrpSpPr>
                <p:nvPr/>
              </p:nvGrpSpPr>
              <p:grpSpPr bwMode="auto">
                <a:xfrm>
                  <a:off x="2880695" y="2834920"/>
                  <a:ext cx="3382612" cy="136692"/>
                  <a:chOff x="3155015" y="2834920"/>
                  <a:chExt cx="3382612" cy="136692"/>
                </a:xfrm>
              </p:grpSpPr>
              <p:sp>
                <p:nvSpPr>
                  <p:cNvPr id="145" name="TextBox 144"/>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146" name="TextBox 145"/>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4" name="Group 15"/>
                <p:cNvGrpSpPr>
                  <a:grpSpLocks/>
                </p:cNvGrpSpPr>
                <p:nvPr/>
              </p:nvGrpSpPr>
              <p:grpSpPr bwMode="auto">
                <a:xfrm>
                  <a:off x="2880695" y="3017706"/>
                  <a:ext cx="3382612" cy="136692"/>
                  <a:chOff x="3155015" y="2834826"/>
                  <a:chExt cx="3382612" cy="136692"/>
                </a:xfrm>
              </p:grpSpPr>
              <p:sp>
                <p:nvSpPr>
                  <p:cNvPr id="143" name="TextBox 142"/>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144" name="TextBox 143"/>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16" name="Group 233"/>
          <p:cNvGrpSpPr/>
          <p:nvPr/>
        </p:nvGrpSpPr>
        <p:grpSpPr>
          <a:xfrm>
            <a:off x="5303520" y="1828800"/>
            <a:ext cx="3474720" cy="4389120"/>
            <a:chOff x="2743200" y="274320"/>
            <a:chExt cx="3474720" cy="4389120"/>
          </a:xfrm>
        </p:grpSpPr>
        <p:sp>
          <p:nvSpPr>
            <p:cNvPr id="235" name="Rectangle 13"/>
            <p:cNvSpPr/>
            <p:nvPr/>
          </p:nvSpPr>
          <p:spPr>
            <a:xfrm>
              <a:off x="2743200" y="274320"/>
              <a:ext cx="3474720" cy="43891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17" name="Group 15"/>
            <p:cNvGrpSpPr/>
            <p:nvPr/>
          </p:nvGrpSpPr>
          <p:grpSpPr>
            <a:xfrm>
              <a:off x="2788920" y="320040"/>
              <a:ext cx="3383280" cy="184785"/>
              <a:chOff x="2560320" y="960120"/>
              <a:chExt cx="5160937" cy="184785"/>
            </a:xfrm>
          </p:grpSpPr>
          <p:sp>
            <p:nvSpPr>
              <p:cNvPr id="237" name="Rectangle 236"/>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(1)</a:t>
                </a:r>
              </a:p>
            </p:txBody>
          </p:sp>
          <p:sp>
            <p:nvSpPr>
              <p:cNvPr id="238" name="Rectangle 237"/>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8" name="Group 193"/>
          <p:cNvGrpSpPr/>
          <p:nvPr/>
        </p:nvGrpSpPr>
        <p:grpSpPr>
          <a:xfrm>
            <a:off x="5394960" y="2103120"/>
            <a:ext cx="3291840" cy="4023360"/>
            <a:chOff x="4572000" y="1828800"/>
            <a:chExt cx="3291840" cy="4023360"/>
          </a:xfrm>
        </p:grpSpPr>
        <p:sp>
          <p:nvSpPr>
            <p:cNvPr id="93" name="Rectangle 92"/>
            <p:cNvSpPr/>
            <p:nvPr/>
          </p:nvSpPr>
          <p:spPr>
            <a:xfrm>
              <a:off x="4572000" y="1828800"/>
              <a:ext cx="3291840" cy="402336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19" name="Group 53"/>
            <p:cNvGrpSpPr/>
            <p:nvPr/>
          </p:nvGrpSpPr>
          <p:grpSpPr>
            <a:xfrm>
              <a:off x="4617720" y="1874520"/>
              <a:ext cx="3200400" cy="274320"/>
              <a:chOff x="1828800" y="1828800"/>
              <a:chExt cx="3200400" cy="274320"/>
            </a:xfrm>
          </p:grpSpPr>
          <p:sp>
            <p:nvSpPr>
              <p:cNvPr id="99" name="Rectangle 98"/>
              <p:cNvSpPr/>
              <p:nvPr/>
            </p:nvSpPr>
            <p:spPr>
              <a:xfrm>
                <a:off x="1828800" y="1828800"/>
                <a:ext cx="274320" cy="27432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0" b="1" dirty="0" smtClean="0">
                  <a:solidFill>
                    <a:schemeClr val="accent6">
                      <a:lumMod val="50000"/>
                    </a:schemeClr>
                  </a:solidFill>
                  <a:latin typeface="Arial" pitchFamily="34" charset="0"/>
                  <a:cs typeface="Arial" pitchFamily="34" charset="0"/>
                </a:endParaRPr>
              </a:p>
            </p:txBody>
          </p:sp>
          <p:sp>
            <p:nvSpPr>
              <p:cNvPr id="100" name="Rectangle 99"/>
              <p:cNvSpPr/>
              <p:nvPr/>
            </p:nvSpPr>
            <p:spPr>
              <a:xfrm>
                <a:off x="2148840" y="1828800"/>
                <a:ext cx="2880360" cy="27432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lumMod val="75000"/>
                        <a:lumOff val="25000"/>
                      </a:schemeClr>
                    </a:solidFill>
                  </a:rPr>
                  <a:t>Rubber Soul. </a:t>
                </a:r>
                <a:r>
                  <a:rPr lang="en-US" sz="700" dirty="0" smtClean="0">
                    <a:solidFill>
                      <a:schemeClr val="tx1">
                        <a:lumMod val="75000"/>
                        <a:lumOff val="25000"/>
                      </a:schemeClr>
                    </a:solidFill>
                  </a:rPr>
                  <a:t>The Beatles.</a:t>
                </a:r>
                <a:br>
                  <a:rPr lang="en-US" sz="700" dirty="0" smtClean="0">
                    <a:solidFill>
                      <a:schemeClr val="tx1">
                        <a:lumMod val="75000"/>
                        <a:lumOff val="25000"/>
                      </a:schemeClr>
                    </a:solidFill>
                  </a:rPr>
                </a:br>
                <a:r>
                  <a:rPr lang="en-US" sz="700" dirty="0" err="1" smtClean="0">
                    <a:solidFill>
                      <a:schemeClr val="tx1">
                        <a:lumMod val="75000"/>
                        <a:lumOff val="25000"/>
                      </a:schemeClr>
                    </a:solidFill>
                  </a:rPr>
                  <a:t>Parlophone</a:t>
                </a:r>
                <a:r>
                  <a:rPr lang="en-US" sz="700" dirty="0" smtClean="0">
                    <a:solidFill>
                      <a:schemeClr val="tx1">
                        <a:lumMod val="75000"/>
                        <a:lumOff val="25000"/>
                      </a:schemeClr>
                    </a:solidFill>
                  </a:rPr>
                  <a:t>; London, England (1965).</a:t>
                </a:r>
              </a:p>
            </p:txBody>
          </p:sp>
        </p:grpSp>
        <p:sp>
          <p:nvSpPr>
            <p:cNvPr id="95" name="Rectangle 94"/>
            <p:cNvSpPr/>
            <p:nvPr/>
          </p:nvSpPr>
          <p:spPr>
            <a:xfrm>
              <a:off x="4617720" y="5623560"/>
              <a:ext cx="3200400" cy="182880"/>
            </a:xfrm>
            <a:prstGeom prst="rect">
              <a:avLst/>
            </a:prstGeom>
            <a:solidFill>
              <a:schemeClr val="tx1">
                <a:lumMod val="75000"/>
                <a:lumOff val="25000"/>
              </a:schemeClr>
            </a:solidFill>
            <a:ln w="127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solidFill>
                  <a:latin typeface="Arial" pitchFamily="34" charset="0"/>
                  <a:cs typeface="Arial" pitchFamily="34" charset="0"/>
                </a:rPr>
                <a:t>[EDIT contributor]</a:t>
              </a:r>
              <a:endParaRPr lang="en-US" sz="600" dirty="0">
                <a:solidFill>
                  <a:schemeClr val="bg1"/>
                </a:solidFill>
                <a:latin typeface="Arial" pitchFamily="34" charset="0"/>
                <a:cs typeface="Arial" pitchFamily="34" charset="0"/>
              </a:endParaRPr>
            </a:p>
          </p:txBody>
        </p:sp>
        <p:grpSp>
          <p:nvGrpSpPr>
            <p:cNvPr id="20" name="Group 10"/>
            <p:cNvGrpSpPr/>
            <p:nvPr/>
          </p:nvGrpSpPr>
          <p:grpSpPr>
            <a:xfrm>
              <a:off x="4572000" y="2194560"/>
              <a:ext cx="3291840" cy="137160"/>
              <a:chOff x="5349240" y="2194560"/>
              <a:chExt cx="3291840" cy="137160"/>
            </a:xfrm>
          </p:grpSpPr>
          <p:sp>
            <p:nvSpPr>
              <p:cNvPr id="97" name="Rectangle 96"/>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r>
                  <a:rPr lang="en-US" sz="600" dirty="0" smtClean="0">
                    <a:solidFill>
                      <a:srgbClr val="003CB4"/>
                    </a:solidFill>
                    <a:latin typeface="Arial" pitchFamily="34" charset="0"/>
                    <a:cs typeface="Arial" pitchFamily="34" charset="0"/>
                  </a:rPr>
                  <a:t>info</a:t>
                </a:r>
              </a:p>
            </p:txBody>
          </p:sp>
          <p:sp>
            <p:nvSpPr>
              <p:cNvPr id="98" name="Rectangle 97"/>
              <p:cNvSpPr/>
              <p:nvPr/>
            </p:nvSpPr>
            <p:spPr>
              <a:xfrm>
                <a:off x="5349240" y="2194560"/>
                <a:ext cx="3291840" cy="13716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nchorCtr="0"/>
              <a:lstStyle/>
              <a:p>
                <a:pPr algn="r"/>
                <a:r>
                  <a:rPr lang="en-US" sz="600" dirty="0" smtClean="0">
                    <a:solidFill>
                      <a:srgbClr val="003CB4"/>
                    </a:solidFill>
                    <a:latin typeface="Arial" pitchFamily="34" charset="0"/>
                    <a:cs typeface="Arial" pitchFamily="34" charset="0"/>
                  </a:rPr>
                  <a:t>contributions </a:t>
                </a:r>
                <a:r>
                  <a:rPr lang="en-US" sz="600" dirty="0" smtClean="0">
                    <a:solidFill>
                      <a:schemeClr val="bg1">
                        <a:lumMod val="50000"/>
                      </a:schemeClr>
                    </a:solidFill>
                    <a:latin typeface="Arial" pitchFamily="34" charset="0"/>
                    <a:cs typeface="Arial" pitchFamily="34" charset="0"/>
                  </a:rPr>
                  <a:t>content</a:t>
                </a:r>
                <a:r>
                  <a:rPr lang="en-US" sz="600" dirty="0" smtClean="0">
                    <a:solidFill>
                      <a:srgbClr val="003CB4"/>
                    </a:solidFill>
                    <a:latin typeface="Arial" pitchFamily="34" charset="0"/>
                    <a:cs typeface="Arial" pitchFamily="34" charset="0"/>
                  </a:rPr>
                  <a:t>  ::  everything</a:t>
                </a:r>
              </a:p>
            </p:txBody>
          </p:sp>
        </p:grpSp>
      </p:grpSp>
      <p:grpSp>
        <p:nvGrpSpPr>
          <p:cNvPr id="21" name="Group 145"/>
          <p:cNvGrpSpPr/>
          <p:nvPr/>
        </p:nvGrpSpPr>
        <p:grpSpPr>
          <a:xfrm>
            <a:off x="5440680" y="2743200"/>
            <a:ext cx="3200400" cy="156966"/>
            <a:chOff x="2468880" y="985266"/>
            <a:chExt cx="3200400" cy="156966"/>
          </a:xfrm>
        </p:grpSpPr>
        <p:grpSp>
          <p:nvGrpSpPr>
            <p:cNvPr id="22" name="Group 26"/>
            <p:cNvGrpSpPr/>
            <p:nvPr/>
          </p:nvGrpSpPr>
          <p:grpSpPr>
            <a:xfrm>
              <a:off x="2468880" y="985266"/>
              <a:ext cx="3200400" cy="137160"/>
              <a:chOff x="2468880" y="1143000"/>
              <a:chExt cx="3200400" cy="137160"/>
            </a:xfrm>
          </p:grpSpPr>
          <p:grpSp>
            <p:nvGrpSpPr>
              <p:cNvPr id="23" name="Group 25"/>
              <p:cNvGrpSpPr/>
              <p:nvPr/>
            </p:nvGrpSpPr>
            <p:grpSpPr>
              <a:xfrm>
                <a:off x="2560320" y="1143000"/>
                <a:ext cx="137160" cy="137160"/>
                <a:chOff x="1828800" y="914400"/>
                <a:chExt cx="137160" cy="137160"/>
              </a:xfrm>
            </p:grpSpPr>
            <p:sp>
              <p:nvSpPr>
                <p:cNvPr id="161" name="Rectangle 16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Rectangle 15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24" name="Group 23"/>
            <p:cNvGrpSpPr/>
            <p:nvPr/>
          </p:nvGrpSpPr>
          <p:grpSpPr>
            <a:xfrm>
              <a:off x="2468880" y="985266"/>
              <a:ext cx="3200400" cy="156966"/>
              <a:chOff x="2468880" y="731520"/>
              <a:chExt cx="3200400" cy="156966"/>
            </a:xfrm>
          </p:grpSpPr>
          <p:sp>
            <p:nvSpPr>
              <p:cNvPr id="154" name="Rectangle 15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55" name="Rectangle 15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Drive my car.</a:t>
                </a:r>
                <a:endParaRPr lang="en-US" sz="600" dirty="0">
                  <a:solidFill>
                    <a:schemeClr val="tx1"/>
                  </a:solidFill>
                  <a:latin typeface="Arial" pitchFamily="34" charset="0"/>
                  <a:cs typeface="Arial" pitchFamily="34" charset="0"/>
                </a:endParaRPr>
              </a:p>
            </p:txBody>
          </p:sp>
        </p:grpSp>
      </p:grpSp>
      <p:sp>
        <p:nvSpPr>
          <p:cNvPr id="298" name="Rectangle 297"/>
          <p:cNvSpPr/>
          <p:nvPr/>
        </p:nvSpPr>
        <p:spPr>
          <a:xfrm>
            <a:off x="5440680" y="2926080"/>
            <a:ext cx="3200400" cy="41148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31" name="Group 145"/>
          <p:cNvGrpSpPr/>
          <p:nvPr/>
        </p:nvGrpSpPr>
        <p:grpSpPr>
          <a:xfrm>
            <a:off x="5440680" y="3383280"/>
            <a:ext cx="3200400" cy="156966"/>
            <a:chOff x="2468880" y="985266"/>
            <a:chExt cx="3200400" cy="156966"/>
          </a:xfrm>
        </p:grpSpPr>
        <p:grpSp>
          <p:nvGrpSpPr>
            <p:cNvPr id="32" name="Group 26"/>
            <p:cNvGrpSpPr/>
            <p:nvPr/>
          </p:nvGrpSpPr>
          <p:grpSpPr>
            <a:xfrm>
              <a:off x="2468880" y="985266"/>
              <a:ext cx="3200400" cy="137160"/>
              <a:chOff x="2468880" y="1143000"/>
              <a:chExt cx="3200400" cy="137160"/>
            </a:xfrm>
          </p:grpSpPr>
          <p:grpSp>
            <p:nvGrpSpPr>
              <p:cNvPr id="33" name="Group 25"/>
              <p:cNvGrpSpPr/>
              <p:nvPr/>
            </p:nvGrpSpPr>
            <p:grpSpPr>
              <a:xfrm>
                <a:off x="2560320" y="1143000"/>
                <a:ext cx="137160" cy="137160"/>
                <a:chOff x="1828800" y="914400"/>
                <a:chExt cx="137160" cy="137160"/>
              </a:xfrm>
            </p:grpSpPr>
            <p:sp>
              <p:nvSpPr>
                <p:cNvPr id="118" name="Rectangle 11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ectangle 116"/>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4" name="Group 23"/>
            <p:cNvGrpSpPr/>
            <p:nvPr/>
          </p:nvGrpSpPr>
          <p:grpSpPr>
            <a:xfrm>
              <a:off x="2468880" y="985266"/>
              <a:ext cx="3200400" cy="156966"/>
              <a:chOff x="2468880" y="731520"/>
              <a:chExt cx="3200400" cy="156966"/>
            </a:xfrm>
          </p:grpSpPr>
          <p:sp>
            <p:nvSpPr>
              <p:cNvPr id="114" name="Rectangle 113"/>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115" name="Rectangle 114"/>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Nowhere man.</a:t>
                </a:r>
                <a:endParaRPr lang="en-US" sz="600" dirty="0">
                  <a:solidFill>
                    <a:schemeClr val="tx1"/>
                  </a:solidFill>
                  <a:latin typeface="Arial" pitchFamily="34" charset="0"/>
                  <a:cs typeface="Arial" pitchFamily="34" charset="0"/>
                </a:endParaRPr>
              </a:p>
            </p:txBody>
          </p:sp>
        </p:grpSp>
      </p:grpSp>
      <p:sp>
        <p:nvSpPr>
          <p:cNvPr id="303" name="Rectangle 302"/>
          <p:cNvSpPr/>
          <p:nvPr/>
        </p:nvSpPr>
        <p:spPr>
          <a:xfrm>
            <a:off x="5440680" y="3566160"/>
            <a:ext cx="3200400" cy="59436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35" name="Group 145"/>
          <p:cNvGrpSpPr/>
          <p:nvPr/>
        </p:nvGrpSpPr>
        <p:grpSpPr>
          <a:xfrm>
            <a:off x="5440680" y="4206240"/>
            <a:ext cx="3200400" cy="156966"/>
            <a:chOff x="2468880" y="985266"/>
            <a:chExt cx="3200400" cy="156966"/>
          </a:xfrm>
        </p:grpSpPr>
        <p:grpSp>
          <p:nvGrpSpPr>
            <p:cNvPr id="36" name="Group 26"/>
            <p:cNvGrpSpPr/>
            <p:nvPr/>
          </p:nvGrpSpPr>
          <p:grpSpPr>
            <a:xfrm>
              <a:off x="2468880" y="985266"/>
              <a:ext cx="3200400" cy="137160"/>
              <a:chOff x="2468880" y="1143000"/>
              <a:chExt cx="3200400" cy="137160"/>
            </a:xfrm>
          </p:grpSpPr>
          <p:grpSp>
            <p:nvGrpSpPr>
              <p:cNvPr id="37" name="Group 25"/>
              <p:cNvGrpSpPr/>
              <p:nvPr/>
            </p:nvGrpSpPr>
            <p:grpSpPr>
              <a:xfrm>
                <a:off x="2560320" y="1143000"/>
                <a:ext cx="137160" cy="137160"/>
                <a:chOff x="1828800" y="914400"/>
                <a:chExt cx="137160" cy="137160"/>
              </a:xfrm>
            </p:grpSpPr>
            <p:sp>
              <p:nvSpPr>
                <p:cNvPr id="205" name="Rectangle 20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Rectangle 20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38" name="Group 23"/>
            <p:cNvGrpSpPr/>
            <p:nvPr/>
          </p:nvGrpSpPr>
          <p:grpSpPr>
            <a:xfrm>
              <a:off x="2468880" y="985266"/>
              <a:ext cx="3200400" cy="156966"/>
              <a:chOff x="2468880" y="731520"/>
              <a:chExt cx="3200400" cy="156966"/>
            </a:xfrm>
          </p:grpSpPr>
          <p:sp>
            <p:nvSpPr>
              <p:cNvPr id="199" name="Rectangle 19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00" name="Rectangle 19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What goes on. (Lennon/</a:t>
                </a:r>
                <a:r>
                  <a:rPr lang="en-US" sz="600" dirty="0" err="1" smtClean="0">
                    <a:solidFill>
                      <a:schemeClr val="tx1"/>
                    </a:solidFill>
                    <a:latin typeface="Arial" pitchFamily="34" charset="0"/>
                    <a:cs typeface="Arial" pitchFamily="34" charset="0"/>
                  </a:rPr>
                  <a:t>Mcartney</a:t>
                </a:r>
                <a:r>
                  <a:rPr lang="en-US" sz="600" dirty="0" smtClean="0">
                    <a:solidFill>
                      <a:schemeClr val="tx1"/>
                    </a:solidFill>
                    <a:latin typeface="Arial" pitchFamily="34" charset="0"/>
                    <a:cs typeface="Arial" pitchFamily="34" charset="0"/>
                  </a:rPr>
                  <a:t>/Starkey)</a:t>
                </a:r>
                <a:endParaRPr lang="en-US" sz="600" dirty="0">
                  <a:solidFill>
                    <a:schemeClr val="tx1"/>
                  </a:solidFill>
                  <a:latin typeface="Arial" pitchFamily="34" charset="0"/>
                  <a:cs typeface="Arial" pitchFamily="34" charset="0"/>
                </a:endParaRPr>
              </a:p>
            </p:txBody>
          </p:sp>
        </p:grpSp>
      </p:grpSp>
      <p:sp>
        <p:nvSpPr>
          <p:cNvPr id="304" name="Rectangle 303"/>
          <p:cNvSpPr/>
          <p:nvPr/>
        </p:nvSpPr>
        <p:spPr>
          <a:xfrm>
            <a:off x="5440680" y="4389120"/>
            <a:ext cx="3200400" cy="77724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39" name="Group 145"/>
          <p:cNvGrpSpPr/>
          <p:nvPr/>
        </p:nvGrpSpPr>
        <p:grpSpPr>
          <a:xfrm>
            <a:off x="5440680" y="5212080"/>
            <a:ext cx="3200400" cy="156966"/>
            <a:chOff x="2468880" y="985266"/>
            <a:chExt cx="3200400" cy="156966"/>
          </a:xfrm>
        </p:grpSpPr>
        <p:grpSp>
          <p:nvGrpSpPr>
            <p:cNvPr id="40" name="Group 26"/>
            <p:cNvGrpSpPr/>
            <p:nvPr/>
          </p:nvGrpSpPr>
          <p:grpSpPr>
            <a:xfrm>
              <a:off x="2468880" y="985266"/>
              <a:ext cx="3200400" cy="137160"/>
              <a:chOff x="2468880" y="1143000"/>
              <a:chExt cx="3200400" cy="137160"/>
            </a:xfrm>
          </p:grpSpPr>
          <p:grpSp>
            <p:nvGrpSpPr>
              <p:cNvPr id="41" name="Group 25"/>
              <p:cNvGrpSpPr/>
              <p:nvPr/>
            </p:nvGrpSpPr>
            <p:grpSpPr>
              <a:xfrm>
                <a:off x="2560320" y="1143000"/>
                <a:ext cx="137160" cy="137160"/>
                <a:chOff x="1828800" y="914400"/>
                <a:chExt cx="137160" cy="137160"/>
              </a:xfrm>
            </p:grpSpPr>
            <p:sp>
              <p:nvSpPr>
                <p:cNvPr id="267" name="Rectangle 266"/>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Rectangle 265"/>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2" name="Group 23"/>
            <p:cNvGrpSpPr/>
            <p:nvPr/>
          </p:nvGrpSpPr>
          <p:grpSpPr>
            <a:xfrm>
              <a:off x="2468880" y="985266"/>
              <a:ext cx="3200400" cy="156966"/>
              <a:chOff x="2468880" y="731520"/>
              <a:chExt cx="3200400" cy="156966"/>
            </a:xfrm>
          </p:grpSpPr>
          <p:sp>
            <p:nvSpPr>
              <p:cNvPr id="263" name="Rectangle 262"/>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lumMod val="95000"/>
                      </a:schemeClr>
                    </a:solidFill>
                    <a:latin typeface="Arial" pitchFamily="34" charset="0"/>
                    <a:cs typeface="Arial" pitchFamily="34" charset="0"/>
                  </a:rPr>
                  <a:t>[link]</a:t>
                </a:r>
                <a:endParaRPr lang="en-US" sz="600" dirty="0">
                  <a:solidFill>
                    <a:schemeClr val="bg1">
                      <a:lumMod val="95000"/>
                    </a:schemeClr>
                  </a:solidFill>
                  <a:latin typeface="Arial" pitchFamily="34" charset="0"/>
                  <a:cs typeface="Arial" pitchFamily="34" charset="0"/>
                </a:endParaRPr>
              </a:p>
            </p:txBody>
          </p:sp>
          <p:sp>
            <p:nvSpPr>
              <p:cNvPr id="264" name="Rectangle 263"/>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If I needed someone. (George Harrison)</a:t>
                </a:r>
                <a:endParaRPr lang="en-US" sz="600" dirty="0">
                  <a:solidFill>
                    <a:schemeClr val="tx1"/>
                  </a:solidFill>
                  <a:latin typeface="Arial" pitchFamily="34" charset="0"/>
                  <a:cs typeface="Arial" pitchFamily="34" charset="0"/>
                </a:endParaRPr>
              </a:p>
            </p:txBody>
          </p:sp>
        </p:grpSp>
      </p:grpSp>
      <p:sp>
        <p:nvSpPr>
          <p:cNvPr id="216" name="Rectangle 215"/>
          <p:cNvSpPr/>
          <p:nvPr/>
        </p:nvSpPr>
        <p:spPr>
          <a:xfrm>
            <a:off x="5440680" y="5394960"/>
            <a:ext cx="3200400" cy="228600"/>
          </a:xfrm>
          <a:prstGeom prst="rect">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grpSp>
        <p:nvGrpSpPr>
          <p:cNvPr id="43" name="Group 287"/>
          <p:cNvGrpSpPr/>
          <p:nvPr/>
        </p:nvGrpSpPr>
        <p:grpSpPr>
          <a:xfrm>
            <a:off x="5440680" y="2971800"/>
            <a:ext cx="3200400" cy="2625846"/>
            <a:chOff x="5440680" y="2971800"/>
            <a:chExt cx="3200400" cy="2625846"/>
          </a:xfrm>
        </p:grpSpPr>
        <p:grpSp>
          <p:nvGrpSpPr>
            <p:cNvPr id="44" name="Group 296"/>
            <p:cNvGrpSpPr/>
            <p:nvPr/>
          </p:nvGrpSpPr>
          <p:grpSpPr>
            <a:xfrm>
              <a:off x="5440680" y="2971800"/>
              <a:ext cx="3200400" cy="339846"/>
              <a:chOff x="5440680" y="2971800"/>
              <a:chExt cx="3200400" cy="339846"/>
            </a:xfrm>
          </p:grpSpPr>
          <p:grpSp>
            <p:nvGrpSpPr>
              <p:cNvPr id="45" name="Group 145"/>
              <p:cNvGrpSpPr/>
              <p:nvPr/>
            </p:nvGrpSpPr>
            <p:grpSpPr>
              <a:xfrm>
                <a:off x="5440680" y="2971800"/>
                <a:ext cx="3200400" cy="156966"/>
                <a:chOff x="2468880" y="985266"/>
                <a:chExt cx="3200400" cy="156966"/>
              </a:xfrm>
            </p:grpSpPr>
            <p:grpSp>
              <p:nvGrpSpPr>
                <p:cNvPr id="46" name="Group 26"/>
                <p:cNvGrpSpPr/>
                <p:nvPr/>
              </p:nvGrpSpPr>
              <p:grpSpPr>
                <a:xfrm>
                  <a:off x="2468880" y="985266"/>
                  <a:ext cx="3200400" cy="137160"/>
                  <a:chOff x="2468880" y="1143000"/>
                  <a:chExt cx="3200400" cy="137160"/>
                </a:xfrm>
              </p:grpSpPr>
              <p:grpSp>
                <p:nvGrpSpPr>
                  <p:cNvPr id="47" name="Group 25"/>
                  <p:cNvGrpSpPr/>
                  <p:nvPr/>
                </p:nvGrpSpPr>
                <p:grpSpPr>
                  <a:xfrm>
                    <a:off x="2560320" y="1143000"/>
                    <a:ext cx="137160" cy="137160"/>
                    <a:chOff x="1828800" y="914400"/>
                    <a:chExt cx="137160" cy="137160"/>
                  </a:xfrm>
                </p:grpSpPr>
                <p:sp>
                  <p:nvSpPr>
                    <p:cNvPr id="141" name="Rectangle 14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Rectangle 139"/>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48" name="Group 23"/>
                <p:cNvGrpSpPr/>
                <p:nvPr/>
              </p:nvGrpSpPr>
              <p:grpSpPr>
                <a:xfrm>
                  <a:off x="2468880" y="985266"/>
                  <a:ext cx="3200400" cy="156966"/>
                  <a:chOff x="2468880" y="731520"/>
                  <a:chExt cx="3200400" cy="156966"/>
                </a:xfrm>
              </p:grpSpPr>
              <p:sp>
                <p:nvSpPr>
                  <p:cNvPr id="135" name="Rectangle 13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37" name="Rectangle 13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err="1" smtClean="0">
                        <a:solidFill>
                          <a:schemeClr val="tx1"/>
                        </a:solidFill>
                        <a:latin typeface="Arial" pitchFamily="34" charset="0"/>
                        <a:cs typeface="Arial" pitchFamily="34" charset="0"/>
                      </a:rPr>
                      <a:t>Norweigian</a:t>
                    </a:r>
                    <a:r>
                      <a:rPr lang="en-US" sz="600" dirty="0" smtClean="0">
                        <a:solidFill>
                          <a:schemeClr val="tx1"/>
                        </a:solidFill>
                        <a:latin typeface="Arial" pitchFamily="34" charset="0"/>
                        <a:cs typeface="Arial" pitchFamily="34" charset="0"/>
                      </a:rPr>
                      <a:t> wood (This bird has flown).</a:t>
                    </a:r>
                    <a:endParaRPr lang="en-US" sz="600" dirty="0">
                      <a:solidFill>
                        <a:schemeClr val="tx1"/>
                      </a:solidFill>
                      <a:latin typeface="Arial" pitchFamily="34" charset="0"/>
                      <a:cs typeface="Arial" pitchFamily="34" charset="0"/>
                    </a:endParaRPr>
                  </a:p>
                </p:txBody>
              </p:sp>
            </p:grpSp>
          </p:grpSp>
          <p:grpSp>
            <p:nvGrpSpPr>
              <p:cNvPr id="49" name="Group 145"/>
              <p:cNvGrpSpPr/>
              <p:nvPr/>
            </p:nvGrpSpPr>
            <p:grpSpPr>
              <a:xfrm>
                <a:off x="5440680" y="3154680"/>
                <a:ext cx="3200400" cy="156966"/>
                <a:chOff x="2468880" y="985266"/>
                <a:chExt cx="3200400" cy="156966"/>
              </a:xfrm>
            </p:grpSpPr>
            <p:grpSp>
              <p:nvGrpSpPr>
                <p:cNvPr id="50" name="Group 26"/>
                <p:cNvGrpSpPr/>
                <p:nvPr/>
              </p:nvGrpSpPr>
              <p:grpSpPr>
                <a:xfrm>
                  <a:off x="2468880" y="985266"/>
                  <a:ext cx="3200400" cy="137160"/>
                  <a:chOff x="2468880" y="1143000"/>
                  <a:chExt cx="3200400" cy="137160"/>
                </a:xfrm>
              </p:grpSpPr>
              <p:grpSp>
                <p:nvGrpSpPr>
                  <p:cNvPr id="51" name="Group 25"/>
                  <p:cNvGrpSpPr/>
                  <p:nvPr/>
                </p:nvGrpSpPr>
                <p:grpSpPr>
                  <a:xfrm>
                    <a:off x="2560320" y="1143000"/>
                    <a:ext cx="137160" cy="137160"/>
                    <a:chOff x="1828800" y="914400"/>
                    <a:chExt cx="137160" cy="137160"/>
                  </a:xfrm>
                </p:grpSpPr>
                <p:sp>
                  <p:nvSpPr>
                    <p:cNvPr id="131" name="Rectangle 130"/>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2" name="Group 23"/>
                <p:cNvGrpSpPr/>
                <p:nvPr/>
              </p:nvGrpSpPr>
              <p:grpSpPr>
                <a:xfrm>
                  <a:off x="2468880" y="985266"/>
                  <a:ext cx="3200400" cy="156966"/>
                  <a:chOff x="2468880" y="731520"/>
                  <a:chExt cx="3200400" cy="156966"/>
                </a:xfrm>
              </p:grpSpPr>
              <p:sp>
                <p:nvSpPr>
                  <p:cNvPr id="126" name="Rectangle 12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27" name="Rectangle 12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You won’t see me.</a:t>
                    </a:r>
                    <a:endParaRPr lang="en-US" sz="600" dirty="0">
                      <a:solidFill>
                        <a:schemeClr val="tx1"/>
                      </a:solidFill>
                      <a:latin typeface="Arial" pitchFamily="34" charset="0"/>
                      <a:cs typeface="Arial" pitchFamily="34" charset="0"/>
                    </a:endParaRPr>
                  </a:p>
                </p:txBody>
              </p:sp>
            </p:grpSp>
          </p:grpSp>
        </p:grpSp>
        <p:grpSp>
          <p:nvGrpSpPr>
            <p:cNvPr id="53" name="Group 299"/>
            <p:cNvGrpSpPr/>
            <p:nvPr/>
          </p:nvGrpSpPr>
          <p:grpSpPr>
            <a:xfrm>
              <a:off x="5440680" y="3611880"/>
              <a:ext cx="3200400" cy="522726"/>
              <a:chOff x="5440680" y="3611880"/>
              <a:chExt cx="3200400" cy="522726"/>
            </a:xfrm>
          </p:grpSpPr>
          <p:grpSp>
            <p:nvGrpSpPr>
              <p:cNvPr id="54" name="Group 145"/>
              <p:cNvGrpSpPr/>
              <p:nvPr/>
            </p:nvGrpSpPr>
            <p:grpSpPr>
              <a:xfrm>
                <a:off x="5440680" y="3611880"/>
                <a:ext cx="3200400" cy="156966"/>
                <a:chOff x="2468880" y="985266"/>
                <a:chExt cx="3200400" cy="156966"/>
              </a:xfrm>
            </p:grpSpPr>
            <p:grpSp>
              <p:nvGrpSpPr>
                <p:cNvPr id="55" name="Group 26"/>
                <p:cNvGrpSpPr/>
                <p:nvPr/>
              </p:nvGrpSpPr>
              <p:grpSpPr>
                <a:xfrm>
                  <a:off x="2468880" y="985266"/>
                  <a:ext cx="3200400" cy="137160"/>
                  <a:chOff x="2468880" y="1143000"/>
                  <a:chExt cx="3200400" cy="137160"/>
                </a:xfrm>
              </p:grpSpPr>
              <p:grpSp>
                <p:nvGrpSpPr>
                  <p:cNvPr id="57" name="Group 25"/>
                  <p:cNvGrpSpPr/>
                  <p:nvPr/>
                </p:nvGrpSpPr>
                <p:grpSpPr>
                  <a:xfrm>
                    <a:off x="2560320" y="1143000"/>
                    <a:ext cx="137160" cy="137160"/>
                    <a:chOff x="1828800" y="914400"/>
                    <a:chExt cx="137160" cy="137160"/>
                  </a:xfrm>
                </p:grpSpPr>
                <p:sp>
                  <p:nvSpPr>
                    <p:cNvPr id="110" name="Rectangle 10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108"/>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58" name="Group 23"/>
                <p:cNvGrpSpPr/>
                <p:nvPr/>
              </p:nvGrpSpPr>
              <p:grpSpPr>
                <a:xfrm>
                  <a:off x="2468880" y="985266"/>
                  <a:ext cx="3200400" cy="156966"/>
                  <a:chOff x="2468880" y="731520"/>
                  <a:chExt cx="3200400" cy="156966"/>
                </a:xfrm>
              </p:grpSpPr>
              <p:sp>
                <p:nvSpPr>
                  <p:cNvPr id="106" name="Rectangle 105"/>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07" name="Rectangle 106"/>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Think for yourself. (George Harrison)</a:t>
                    </a:r>
                    <a:endParaRPr lang="en-US" sz="600" dirty="0">
                      <a:solidFill>
                        <a:schemeClr val="tx1"/>
                      </a:solidFill>
                      <a:latin typeface="Arial" pitchFamily="34" charset="0"/>
                      <a:cs typeface="Arial" pitchFamily="34" charset="0"/>
                    </a:endParaRPr>
                  </a:p>
                </p:txBody>
              </p:sp>
            </p:grpSp>
          </p:grpSp>
          <p:grpSp>
            <p:nvGrpSpPr>
              <p:cNvPr id="59" name="Group 145"/>
              <p:cNvGrpSpPr/>
              <p:nvPr/>
            </p:nvGrpSpPr>
            <p:grpSpPr>
              <a:xfrm>
                <a:off x="5440680" y="3794760"/>
                <a:ext cx="3200400" cy="156966"/>
                <a:chOff x="2468880" y="985266"/>
                <a:chExt cx="3200400" cy="156966"/>
              </a:xfrm>
            </p:grpSpPr>
            <p:grpSp>
              <p:nvGrpSpPr>
                <p:cNvPr id="60" name="Group 26"/>
                <p:cNvGrpSpPr/>
                <p:nvPr/>
              </p:nvGrpSpPr>
              <p:grpSpPr>
                <a:xfrm>
                  <a:off x="2468880" y="985266"/>
                  <a:ext cx="3200400" cy="137160"/>
                  <a:chOff x="2468880" y="1143000"/>
                  <a:chExt cx="3200400" cy="137160"/>
                </a:xfrm>
              </p:grpSpPr>
              <p:grpSp>
                <p:nvGrpSpPr>
                  <p:cNvPr id="61" name="Group 25"/>
                  <p:cNvGrpSpPr/>
                  <p:nvPr/>
                </p:nvGrpSpPr>
                <p:grpSpPr>
                  <a:xfrm>
                    <a:off x="2560320" y="1143000"/>
                    <a:ext cx="137160" cy="137160"/>
                    <a:chOff x="1828800" y="914400"/>
                    <a:chExt cx="137160" cy="137160"/>
                  </a:xfrm>
                </p:grpSpPr>
                <p:sp>
                  <p:nvSpPr>
                    <p:cNvPr id="234" name="Rectangle 23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ectangle 23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2" name="Group 23"/>
                <p:cNvGrpSpPr/>
                <p:nvPr/>
              </p:nvGrpSpPr>
              <p:grpSpPr>
                <a:xfrm>
                  <a:off x="2468880" y="985266"/>
                  <a:ext cx="3200400" cy="156966"/>
                  <a:chOff x="2468880" y="731520"/>
                  <a:chExt cx="3200400" cy="156966"/>
                </a:xfrm>
              </p:grpSpPr>
              <p:sp>
                <p:nvSpPr>
                  <p:cNvPr id="217" name="Rectangle 216"/>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20" name="Rectangle 21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The word.</a:t>
                    </a:r>
                    <a:endParaRPr lang="en-US" sz="600" dirty="0">
                      <a:solidFill>
                        <a:schemeClr val="tx1"/>
                      </a:solidFill>
                      <a:latin typeface="Arial" pitchFamily="34" charset="0"/>
                      <a:cs typeface="Arial" pitchFamily="34" charset="0"/>
                    </a:endParaRPr>
                  </a:p>
                </p:txBody>
              </p:sp>
            </p:grpSp>
          </p:grpSp>
          <p:grpSp>
            <p:nvGrpSpPr>
              <p:cNvPr id="63" name="Group 145"/>
              <p:cNvGrpSpPr/>
              <p:nvPr/>
            </p:nvGrpSpPr>
            <p:grpSpPr>
              <a:xfrm>
                <a:off x="5440680" y="3977640"/>
                <a:ext cx="3200400" cy="156966"/>
                <a:chOff x="2468880" y="985266"/>
                <a:chExt cx="3200400" cy="156966"/>
              </a:xfrm>
            </p:grpSpPr>
            <p:grpSp>
              <p:nvGrpSpPr>
                <p:cNvPr id="64" name="Group 26"/>
                <p:cNvGrpSpPr/>
                <p:nvPr/>
              </p:nvGrpSpPr>
              <p:grpSpPr>
                <a:xfrm>
                  <a:off x="2468880" y="985266"/>
                  <a:ext cx="3200400" cy="137160"/>
                  <a:chOff x="2468880" y="1143000"/>
                  <a:chExt cx="3200400" cy="137160"/>
                </a:xfrm>
              </p:grpSpPr>
              <p:grpSp>
                <p:nvGrpSpPr>
                  <p:cNvPr id="65" name="Group 25"/>
                  <p:cNvGrpSpPr/>
                  <p:nvPr/>
                </p:nvGrpSpPr>
                <p:grpSpPr>
                  <a:xfrm>
                    <a:off x="2560320" y="1143000"/>
                    <a:ext cx="137160" cy="137160"/>
                    <a:chOff x="1828800" y="914400"/>
                    <a:chExt cx="137160" cy="137160"/>
                  </a:xfrm>
                </p:grpSpPr>
                <p:sp>
                  <p:nvSpPr>
                    <p:cNvPr id="213" name="Rectangle 21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Rectangle 21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66" name="Group 23"/>
                <p:cNvGrpSpPr/>
                <p:nvPr/>
              </p:nvGrpSpPr>
              <p:grpSpPr>
                <a:xfrm>
                  <a:off x="2468880" y="985266"/>
                  <a:ext cx="3200400" cy="156966"/>
                  <a:chOff x="2468880" y="731520"/>
                  <a:chExt cx="3200400" cy="156966"/>
                </a:xfrm>
              </p:grpSpPr>
              <p:sp>
                <p:nvSpPr>
                  <p:cNvPr id="209" name="Rectangle 20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10" name="Rectangle 20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Michelle.</a:t>
                    </a:r>
                    <a:endParaRPr lang="en-US" sz="600" dirty="0">
                      <a:solidFill>
                        <a:schemeClr val="tx1"/>
                      </a:solidFill>
                      <a:latin typeface="Arial" pitchFamily="34" charset="0"/>
                      <a:cs typeface="Arial" pitchFamily="34" charset="0"/>
                    </a:endParaRPr>
                  </a:p>
                </p:txBody>
              </p:sp>
            </p:grpSp>
          </p:grpSp>
        </p:grpSp>
        <p:grpSp>
          <p:nvGrpSpPr>
            <p:cNvPr id="67" name="Group 301"/>
            <p:cNvGrpSpPr/>
            <p:nvPr/>
          </p:nvGrpSpPr>
          <p:grpSpPr>
            <a:xfrm>
              <a:off x="5440680" y="4434840"/>
              <a:ext cx="3200400" cy="705606"/>
              <a:chOff x="5440680" y="4343400"/>
              <a:chExt cx="3200400" cy="705606"/>
            </a:xfrm>
          </p:grpSpPr>
          <p:grpSp>
            <p:nvGrpSpPr>
              <p:cNvPr id="68" name="Group 145"/>
              <p:cNvGrpSpPr/>
              <p:nvPr/>
            </p:nvGrpSpPr>
            <p:grpSpPr>
              <a:xfrm>
                <a:off x="5440680" y="4343400"/>
                <a:ext cx="3200400" cy="156966"/>
                <a:chOff x="2468880" y="985266"/>
                <a:chExt cx="3200400" cy="156966"/>
              </a:xfrm>
            </p:grpSpPr>
            <p:grpSp>
              <p:nvGrpSpPr>
                <p:cNvPr id="69" name="Group 26"/>
                <p:cNvGrpSpPr/>
                <p:nvPr/>
              </p:nvGrpSpPr>
              <p:grpSpPr>
                <a:xfrm>
                  <a:off x="2468880" y="985266"/>
                  <a:ext cx="3200400" cy="137160"/>
                  <a:chOff x="2468880" y="1143000"/>
                  <a:chExt cx="3200400" cy="137160"/>
                </a:xfrm>
              </p:grpSpPr>
              <p:grpSp>
                <p:nvGrpSpPr>
                  <p:cNvPr id="70" name="Group 25"/>
                  <p:cNvGrpSpPr/>
                  <p:nvPr/>
                </p:nvGrpSpPr>
                <p:grpSpPr>
                  <a:xfrm>
                    <a:off x="2560320" y="1143000"/>
                    <a:ext cx="137160" cy="137160"/>
                    <a:chOff x="1828800" y="914400"/>
                    <a:chExt cx="137160" cy="137160"/>
                  </a:xfrm>
                </p:grpSpPr>
                <p:sp>
                  <p:nvSpPr>
                    <p:cNvPr id="195" name="Rectangle 19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Rectangle 192"/>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71" name="Group 23"/>
                <p:cNvGrpSpPr/>
                <p:nvPr/>
              </p:nvGrpSpPr>
              <p:grpSpPr>
                <a:xfrm>
                  <a:off x="2468880" y="985266"/>
                  <a:ext cx="3200400" cy="156966"/>
                  <a:chOff x="2468880" y="731520"/>
                  <a:chExt cx="3200400" cy="156966"/>
                </a:xfrm>
              </p:grpSpPr>
              <p:sp>
                <p:nvSpPr>
                  <p:cNvPr id="188" name="Rectangle 187"/>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9" name="Rectangle 188"/>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Girl.</a:t>
                    </a:r>
                    <a:endParaRPr lang="en-US" sz="600" dirty="0">
                      <a:solidFill>
                        <a:schemeClr val="tx1"/>
                      </a:solidFill>
                      <a:latin typeface="Arial" pitchFamily="34" charset="0"/>
                      <a:cs typeface="Arial" pitchFamily="34" charset="0"/>
                    </a:endParaRPr>
                  </a:p>
                </p:txBody>
              </p:sp>
            </p:grpSp>
          </p:grpSp>
          <p:grpSp>
            <p:nvGrpSpPr>
              <p:cNvPr id="72" name="Group 145"/>
              <p:cNvGrpSpPr/>
              <p:nvPr/>
            </p:nvGrpSpPr>
            <p:grpSpPr>
              <a:xfrm>
                <a:off x="5440680" y="4526280"/>
                <a:ext cx="3200400" cy="156966"/>
                <a:chOff x="2468880" y="985266"/>
                <a:chExt cx="3200400" cy="156966"/>
              </a:xfrm>
            </p:grpSpPr>
            <p:grpSp>
              <p:nvGrpSpPr>
                <p:cNvPr id="73" name="Group 26"/>
                <p:cNvGrpSpPr/>
                <p:nvPr/>
              </p:nvGrpSpPr>
              <p:grpSpPr>
                <a:xfrm>
                  <a:off x="2468880" y="985266"/>
                  <a:ext cx="3200400" cy="137160"/>
                  <a:chOff x="2468880" y="1143000"/>
                  <a:chExt cx="3200400" cy="137160"/>
                </a:xfrm>
              </p:grpSpPr>
              <p:grpSp>
                <p:nvGrpSpPr>
                  <p:cNvPr id="74" name="Group 25"/>
                  <p:cNvGrpSpPr/>
                  <p:nvPr/>
                </p:nvGrpSpPr>
                <p:grpSpPr>
                  <a:xfrm>
                    <a:off x="2560320" y="1143000"/>
                    <a:ext cx="137160" cy="137160"/>
                    <a:chOff x="1828800" y="914400"/>
                    <a:chExt cx="137160" cy="137160"/>
                  </a:xfrm>
                </p:grpSpPr>
                <p:sp>
                  <p:nvSpPr>
                    <p:cNvPr id="183" name="Rectangle 1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Rectangle 1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75" name="Group 23"/>
                <p:cNvGrpSpPr/>
                <p:nvPr/>
              </p:nvGrpSpPr>
              <p:grpSpPr>
                <a:xfrm>
                  <a:off x="2468880" y="985266"/>
                  <a:ext cx="3200400" cy="156966"/>
                  <a:chOff x="2468880" y="731520"/>
                  <a:chExt cx="3200400" cy="156966"/>
                </a:xfrm>
              </p:grpSpPr>
              <p:sp>
                <p:nvSpPr>
                  <p:cNvPr id="179" name="Rectangle 1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180" name="Rectangle 1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I’m looking through you.</a:t>
                    </a:r>
                    <a:endParaRPr lang="en-US" sz="600" dirty="0">
                      <a:solidFill>
                        <a:schemeClr val="tx1"/>
                      </a:solidFill>
                      <a:latin typeface="Arial" pitchFamily="34" charset="0"/>
                      <a:cs typeface="Arial" pitchFamily="34" charset="0"/>
                    </a:endParaRPr>
                  </a:p>
                </p:txBody>
              </p:sp>
            </p:grpSp>
          </p:grpSp>
          <p:grpSp>
            <p:nvGrpSpPr>
              <p:cNvPr id="76" name="Group 145"/>
              <p:cNvGrpSpPr/>
              <p:nvPr/>
            </p:nvGrpSpPr>
            <p:grpSpPr>
              <a:xfrm>
                <a:off x="5440680" y="4709160"/>
                <a:ext cx="3200400" cy="156966"/>
                <a:chOff x="2468880" y="985266"/>
                <a:chExt cx="3200400" cy="156966"/>
              </a:xfrm>
            </p:grpSpPr>
            <p:grpSp>
              <p:nvGrpSpPr>
                <p:cNvPr id="77" name="Group 26"/>
                <p:cNvGrpSpPr/>
                <p:nvPr/>
              </p:nvGrpSpPr>
              <p:grpSpPr>
                <a:xfrm>
                  <a:off x="2468880" y="985266"/>
                  <a:ext cx="3200400" cy="137160"/>
                  <a:chOff x="2468880" y="1143000"/>
                  <a:chExt cx="3200400" cy="137160"/>
                </a:xfrm>
              </p:grpSpPr>
              <p:grpSp>
                <p:nvGrpSpPr>
                  <p:cNvPr id="78" name="Group 25"/>
                  <p:cNvGrpSpPr/>
                  <p:nvPr/>
                </p:nvGrpSpPr>
                <p:grpSpPr>
                  <a:xfrm>
                    <a:off x="2560320" y="1143000"/>
                    <a:ext cx="137160" cy="137160"/>
                    <a:chOff x="1828800" y="914400"/>
                    <a:chExt cx="137160" cy="137160"/>
                  </a:xfrm>
                </p:grpSpPr>
                <p:sp>
                  <p:nvSpPr>
                    <p:cNvPr id="283" name="Rectangle 282"/>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2" name="Rectangle 281"/>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79" name="Group 23"/>
                <p:cNvGrpSpPr/>
                <p:nvPr/>
              </p:nvGrpSpPr>
              <p:grpSpPr>
                <a:xfrm>
                  <a:off x="2468880" y="985266"/>
                  <a:ext cx="3200400" cy="156966"/>
                  <a:chOff x="2468880" y="731520"/>
                  <a:chExt cx="3200400" cy="156966"/>
                </a:xfrm>
              </p:grpSpPr>
              <p:sp>
                <p:nvSpPr>
                  <p:cNvPr id="279" name="Rectangle 278"/>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80" name="Rectangle 279"/>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In my life.</a:t>
                    </a:r>
                    <a:endParaRPr lang="en-US" sz="600" dirty="0">
                      <a:solidFill>
                        <a:schemeClr val="tx1"/>
                      </a:solidFill>
                      <a:latin typeface="Arial" pitchFamily="34" charset="0"/>
                      <a:cs typeface="Arial" pitchFamily="34" charset="0"/>
                    </a:endParaRPr>
                  </a:p>
                </p:txBody>
              </p:sp>
            </p:grpSp>
          </p:grpSp>
          <p:grpSp>
            <p:nvGrpSpPr>
              <p:cNvPr id="80" name="Group 145"/>
              <p:cNvGrpSpPr/>
              <p:nvPr/>
            </p:nvGrpSpPr>
            <p:grpSpPr>
              <a:xfrm>
                <a:off x="5440680" y="4892040"/>
                <a:ext cx="3200400" cy="156966"/>
                <a:chOff x="2468880" y="985266"/>
                <a:chExt cx="3200400" cy="156966"/>
              </a:xfrm>
            </p:grpSpPr>
            <p:grpSp>
              <p:nvGrpSpPr>
                <p:cNvPr id="81" name="Group 26"/>
                <p:cNvGrpSpPr/>
                <p:nvPr/>
              </p:nvGrpSpPr>
              <p:grpSpPr>
                <a:xfrm>
                  <a:off x="2468880" y="985266"/>
                  <a:ext cx="3200400" cy="137160"/>
                  <a:chOff x="2468880" y="1143000"/>
                  <a:chExt cx="3200400" cy="137160"/>
                </a:xfrm>
              </p:grpSpPr>
              <p:grpSp>
                <p:nvGrpSpPr>
                  <p:cNvPr id="82" name="Group 25"/>
                  <p:cNvGrpSpPr/>
                  <p:nvPr/>
                </p:nvGrpSpPr>
                <p:grpSpPr>
                  <a:xfrm>
                    <a:off x="2560320" y="1143000"/>
                    <a:ext cx="137160" cy="137160"/>
                    <a:chOff x="1828800" y="914400"/>
                    <a:chExt cx="137160" cy="137160"/>
                  </a:xfrm>
                </p:grpSpPr>
                <p:sp>
                  <p:nvSpPr>
                    <p:cNvPr id="275" name="Rectangle 274"/>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4" name="Rectangle 273"/>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83" name="Group 23"/>
                <p:cNvGrpSpPr/>
                <p:nvPr/>
              </p:nvGrpSpPr>
              <p:grpSpPr>
                <a:xfrm>
                  <a:off x="2468880" y="985266"/>
                  <a:ext cx="3200400" cy="156966"/>
                  <a:chOff x="2468880" y="731520"/>
                  <a:chExt cx="3200400" cy="156966"/>
                </a:xfrm>
              </p:grpSpPr>
              <p:sp>
                <p:nvSpPr>
                  <p:cNvPr id="271" name="Rectangle 270"/>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72" name="Rectangle 271"/>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Wait.</a:t>
                    </a:r>
                    <a:endParaRPr lang="en-US" sz="600" dirty="0">
                      <a:solidFill>
                        <a:schemeClr val="tx1"/>
                      </a:solidFill>
                      <a:latin typeface="Arial" pitchFamily="34" charset="0"/>
                      <a:cs typeface="Arial" pitchFamily="34" charset="0"/>
                    </a:endParaRPr>
                  </a:p>
                </p:txBody>
              </p:sp>
            </p:grpSp>
          </p:grpSp>
        </p:grpSp>
        <p:grpSp>
          <p:nvGrpSpPr>
            <p:cNvPr id="84" name="Group 145"/>
            <p:cNvGrpSpPr/>
            <p:nvPr/>
          </p:nvGrpSpPr>
          <p:grpSpPr>
            <a:xfrm>
              <a:off x="5440680" y="5440680"/>
              <a:ext cx="3200400" cy="156966"/>
              <a:chOff x="2468880" y="985266"/>
              <a:chExt cx="3200400" cy="156966"/>
            </a:xfrm>
          </p:grpSpPr>
          <p:grpSp>
            <p:nvGrpSpPr>
              <p:cNvPr id="85" name="Group 26"/>
              <p:cNvGrpSpPr/>
              <p:nvPr/>
            </p:nvGrpSpPr>
            <p:grpSpPr>
              <a:xfrm>
                <a:off x="2468880" y="985266"/>
                <a:ext cx="3200400" cy="137160"/>
                <a:chOff x="2468880" y="1143000"/>
                <a:chExt cx="3200400" cy="137160"/>
              </a:xfrm>
            </p:grpSpPr>
            <p:grpSp>
              <p:nvGrpSpPr>
                <p:cNvPr id="86" name="Group 25"/>
                <p:cNvGrpSpPr/>
                <p:nvPr/>
              </p:nvGrpSpPr>
              <p:grpSpPr>
                <a:xfrm>
                  <a:off x="2560320" y="1143000"/>
                  <a:ext cx="137160" cy="137160"/>
                  <a:chOff x="1828800" y="914400"/>
                  <a:chExt cx="137160" cy="137160"/>
                </a:xfrm>
              </p:grpSpPr>
              <p:sp>
                <p:nvSpPr>
                  <p:cNvPr id="259" name="Rectangle 258"/>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Rectangle 257"/>
                <p:cNvSpPr/>
                <p:nvPr/>
              </p:nvSpPr>
              <p:spPr>
                <a:xfrm>
                  <a:off x="2468880" y="114300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87" name="Group 23"/>
              <p:cNvGrpSpPr/>
              <p:nvPr/>
            </p:nvGrpSpPr>
            <p:grpSpPr>
              <a:xfrm>
                <a:off x="2468880" y="985266"/>
                <a:ext cx="3200400" cy="156966"/>
                <a:chOff x="2468880" y="731520"/>
                <a:chExt cx="3200400" cy="156966"/>
              </a:xfrm>
            </p:grpSpPr>
            <p:sp>
              <p:nvSpPr>
                <p:cNvPr id="255" name="Rectangle 254"/>
                <p:cNvSpPr/>
                <p:nvPr/>
              </p:nvSpPr>
              <p:spPr>
                <a:xfrm>
                  <a:off x="2468880" y="731520"/>
                  <a:ext cx="320040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chemeClr val="bg1"/>
                      </a:solidFill>
                      <a:latin typeface="Arial" pitchFamily="34" charset="0"/>
                      <a:cs typeface="Arial" pitchFamily="34" charset="0"/>
                    </a:rPr>
                    <a:t>[link]</a:t>
                  </a:r>
                  <a:endParaRPr lang="en-US" sz="600" dirty="0">
                    <a:solidFill>
                      <a:schemeClr val="bg1"/>
                    </a:solidFill>
                    <a:latin typeface="Arial" pitchFamily="34" charset="0"/>
                    <a:cs typeface="Arial" pitchFamily="34" charset="0"/>
                  </a:endParaRPr>
                </a:p>
              </p:txBody>
            </p:sp>
            <p:sp>
              <p:nvSpPr>
                <p:cNvPr id="256" name="Rectangle 255"/>
                <p:cNvSpPr/>
                <p:nvPr/>
              </p:nvSpPr>
              <p:spPr>
                <a:xfrm>
                  <a:off x="2468880" y="731520"/>
                  <a:ext cx="3200400" cy="156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tIns="18288" rtlCol="0" anchor="t" anchorCtr="0">
                  <a:spAutoFit/>
                </a:bodyPr>
                <a:lstStyle/>
                <a:p>
                  <a:r>
                    <a:rPr lang="en-US" sz="600" dirty="0" smtClean="0">
                      <a:solidFill>
                        <a:schemeClr val="tx1"/>
                      </a:solidFill>
                      <a:latin typeface="Arial" pitchFamily="34" charset="0"/>
                      <a:cs typeface="Arial" pitchFamily="34" charset="0"/>
                    </a:rPr>
                    <a:t>Run for your life.</a:t>
                  </a:r>
                  <a:endParaRPr lang="en-US" sz="600" dirty="0">
                    <a:solidFill>
                      <a:schemeClr val="tx1"/>
                    </a:solidFill>
                    <a:latin typeface="Arial" pitchFamily="34" charset="0"/>
                    <a:cs typeface="Arial" pitchFamily="34" charset="0"/>
                  </a:endParaRPr>
                </a:p>
              </p:txBody>
            </p:sp>
          </p:grpSp>
        </p:grpSp>
      </p:grpSp>
      <p:grpSp>
        <p:nvGrpSpPr>
          <p:cNvPr id="88" name="Group 166"/>
          <p:cNvGrpSpPr/>
          <p:nvPr/>
        </p:nvGrpSpPr>
        <p:grpSpPr>
          <a:xfrm>
            <a:off x="320040" y="3291840"/>
            <a:ext cx="4754880" cy="137160"/>
            <a:chOff x="2468880" y="985266"/>
            <a:chExt cx="4754880" cy="137160"/>
          </a:xfrm>
        </p:grpSpPr>
        <p:grpSp>
          <p:nvGrpSpPr>
            <p:cNvPr id="89" name="Group 26"/>
            <p:cNvGrpSpPr/>
            <p:nvPr/>
          </p:nvGrpSpPr>
          <p:grpSpPr>
            <a:xfrm>
              <a:off x="2468880" y="985266"/>
              <a:ext cx="4206240" cy="137160"/>
              <a:chOff x="2468880" y="1143000"/>
              <a:chExt cx="4206240" cy="137160"/>
            </a:xfrm>
          </p:grpSpPr>
          <p:grpSp>
            <p:nvGrpSpPr>
              <p:cNvPr id="90" name="Group 25"/>
              <p:cNvGrpSpPr/>
              <p:nvPr/>
            </p:nvGrpSpPr>
            <p:grpSpPr>
              <a:xfrm>
                <a:off x="2560320" y="1143000"/>
                <a:ext cx="137160" cy="137160"/>
                <a:chOff x="1828800" y="914400"/>
                <a:chExt cx="137160" cy="137160"/>
              </a:xfrm>
            </p:grpSpPr>
            <p:sp>
              <p:nvSpPr>
                <p:cNvPr id="294" name="Rectangle 29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Rectangle 29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91" name="Group 23"/>
            <p:cNvGrpSpPr/>
            <p:nvPr/>
          </p:nvGrpSpPr>
          <p:grpSpPr>
            <a:xfrm>
              <a:off x="2468880" y="985266"/>
              <a:ext cx="4754880" cy="137160"/>
              <a:chOff x="2468880" y="731520"/>
              <a:chExt cx="4754880" cy="137160"/>
            </a:xfrm>
          </p:grpSpPr>
          <p:sp>
            <p:nvSpPr>
              <p:cNvPr id="290" name="Rectangle 28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291" name="Rectangle 29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It’s only love</a:t>
                </a:r>
                <a:endParaRPr lang="en-US" sz="600" dirty="0">
                  <a:solidFill>
                    <a:schemeClr val="tx1"/>
                  </a:solidFill>
                  <a:latin typeface="Arial" pitchFamily="34" charset="0"/>
                  <a:cs typeface="Arial" pitchFamily="34" charset="0"/>
                </a:endParaRPr>
              </a:p>
            </p:txBody>
          </p:sp>
        </p:grpSp>
      </p:grpSp>
      <p:grpSp>
        <p:nvGrpSpPr>
          <p:cNvPr id="92" name="Group 166"/>
          <p:cNvGrpSpPr/>
          <p:nvPr/>
        </p:nvGrpSpPr>
        <p:grpSpPr>
          <a:xfrm>
            <a:off x="320040" y="2194560"/>
            <a:ext cx="4754880" cy="137160"/>
            <a:chOff x="2468880" y="985266"/>
            <a:chExt cx="4754880" cy="137160"/>
          </a:xfrm>
        </p:grpSpPr>
        <p:grpSp>
          <p:nvGrpSpPr>
            <p:cNvPr id="94" name="Group 26"/>
            <p:cNvGrpSpPr/>
            <p:nvPr/>
          </p:nvGrpSpPr>
          <p:grpSpPr>
            <a:xfrm>
              <a:off x="2468880" y="985266"/>
              <a:ext cx="4206240" cy="137160"/>
              <a:chOff x="2468880" y="1143000"/>
              <a:chExt cx="4206240" cy="137160"/>
            </a:xfrm>
          </p:grpSpPr>
          <p:grpSp>
            <p:nvGrpSpPr>
              <p:cNvPr id="96" name="Group 25"/>
              <p:cNvGrpSpPr/>
              <p:nvPr/>
            </p:nvGrpSpPr>
            <p:grpSpPr>
              <a:xfrm>
                <a:off x="2560320" y="1143000"/>
                <a:ext cx="137160" cy="137160"/>
                <a:chOff x="1828800" y="914400"/>
                <a:chExt cx="137160" cy="137160"/>
              </a:xfrm>
            </p:grpSpPr>
            <p:sp>
              <p:nvSpPr>
                <p:cNvPr id="306" name="Rectangle 30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Rectangle 304"/>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01" name="Group 23"/>
            <p:cNvGrpSpPr/>
            <p:nvPr/>
          </p:nvGrpSpPr>
          <p:grpSpPr>
            <a:xfrm>
              <a:off x="2468880" y="985266"/>
              <a:ext cx="4754880" cy="137160"/>
              <a:chOff x="2468880" y="731520"/>
              <a:chExt cx="4754880" cy="137160"/>
            </a:xfrm>
          </p:grpSpPr>
          <p:sp>
            <p:nvSpPr>
              <p:cNvPr id="299" name="Rectangle 29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01" name="Rectangle 30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I’ve just seen a face.</a:t>
                </a:r>
                <a:endParaRPr lang="en-US" sz="600" dirty="0">
                  <a:solidFill>
                    <a:schemeClr val="tx1"/>
                  </a:solidFill>
                  <a:latin typeface="Arial" pitchFamily="34" charset="0"/>
                  <a:cs typeface="Arial" pitchFamily="34" charset="0"/>
                </a:endParaRPr>
              </a:p>
            </p:txBody>
          </p:sp>
        </p:grpSp>
      </p:grpSp>
      <p:grpSp>
        <p:nvGrpSpPr>
          <p:cNvPr id="322" name="Group 321"/>
          <p:cNvGrpSpPr/>
          <p:nvPr/>
        </p:nvGrpSpPr>
        <p:grpSpPr>
          <a:xfrm>
            <a:off x="320040" y="2377440"/>
            <a:ext cx="4754880" cy="868680"/>
            <a:chOff x="320040" y="2560320"/>
            <a:chExt cx="4754880" cy="868680"/>
          </a:xfrm>
        </p:grpSpPr>
        <p:grpSp>
          <p:nvGrpSpPr>
            <p:cNvPr id="102" name="Group 421"/>
            <p:cNvGrpSpPr/>
            <p:nvPr/>
          </p:nvGrpSpPr>
          <p:grpSpPr>
            <a:xfrm>
              <a:off x="320040" y="2560320"/>
              <a:ext cx="4754880" cy="137160"/>
              <a:chOff x="320040" y="2743200"/>
              <a:chExt cx="4754880" cy="137160"/>
            </a:xfrm>
          </p:grpSpPr>
          <p:grpSp>
            <p:nvGrpSpPr>
              <p:cNvPr id="103" name="Group 26"/>
              <p:cNvGrpSpPr/>
              <p:nvPr/>
            </p:nvGrpSpPr>
            <p:grpSpPr>
              <a:xfrm>
                <a:off x="320040" y="2743200"/>
                <a:ext cx="4206240" cy="137160"/>
                <a:chOff x="2468880" y="1143000"/>
                <a:chExt cx="4206240" cy="137160"/>
              </a:xfrm>
            </p:grpSpPr>
            <p:grpSp>
              <p:nvGrpSpPr>
                <p:cNvPr id="104" name="Group 25"/>
                <p:cNvGrpSpPr/>
                <p:nvPr/>
              </p:nvGrpSpPr>
              <p:grpSpPr>
                <a:xfrm>
                  <a:off x="2560320" y="1143000"/>
                  <a:ext cx="137160" cy="137160"/>
                  <a:chOff x="1828800" y="914400"/>
                  <a:chExt cx="137160" cy="137160"/>
                </a:xfrm>
              </p:grpSpPr>
              <p:sp>
                <p:nvSpPr>
                  <p:cNvPr id="414" name="Rectangle 41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3" name="Rectangle 41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05" name="Group 23"/>
              <p:cNvGrpSpPr/>
              <p:nvPr/>
            </p:nvGrpSpPr>
            <p:grpSpPr>
              <a:xfrm>
                <a:off x="320040" y="2743200"/>
                <a:ext cx="4754880" cy="137160"/>
                <a:chOff x="2468880" y="731520"/>
                <a:chExt cx="4754880" cy="137160"/>
              </a:xfrm>
            </p:grpSpPr>
            <p:sp>
              <p:nvSpPr>
                <p:cNvPr id="410" name="Rectangle 40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411" name="Rectangle 41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err="1" smtClean="0">
                      <a:solidFill>
                        <a:schemeClr val="tx1"/>
                      </a:solidFill>
                      <a:latin typeface="Arial" pitchFamily="34" charset="0"/>
                      <a:cs typeface="Arial" pitchFamily="34" charset="0"/>
                    </a:rPr>
                    <a:t>Norweigian</a:t>
                  </a:r>
                  <a:r>
                    <a:rPr lang="en-US" sz="600" dirty="0" smtClean="0">
                      <a:solidFill>
                        <a:schemeClr val="tx1"/>
                      </a:solidFill>
                      <a:latin typeface="Arial" pitchFamily="34" charset="0"/>
                      <a:cs typeface="Arial" pitchFamily="34" charset="0"/>
                    </a:rPr>
                    <a:t> wood (This bird has flown).</a:t>
                  </a:r>
                  <a:endParaRPr lang="en-US" sz="600" dirty="0">
                    <a:solidFill>
                      <a:schemeClr val="tx1"/>
                    </a:solidFill>
                    <a:latin typeface="Arial" pitchFamily="34" charset="0"/>
                    <a:cs typeface="Arial" pitchFamily="34" charset="0"/>
                  </a:endParaRPr>
                </a:p>
              </p:txBody>
            </p:sp>
          </p:grpSp>
        </p:grpSp>
        <p:grpSp>
          <p:nvGrpSpPr>
            <p:cNvPr id="108" name="Group 422"/>
            <p:cNvGrpSpPr/>
            <p:nvPr/>
          </p:nvGrpSpPr>
          <p:grpSpPr>
            <a:xfrm>
              <a:off x="320040" y="2743200"/>
              <a:ext cx="4754880" cy="137160"/>
              <a:chOff x="320040" y="2926080"/>
              <a:chExt cx="4754880" cy="137160"/>
            </a:xfrm>
          </p:grpSpPr>
          <p:grpSp>
            <p:nvGrpSpPr>
              <p:cNvPr id="112" name="Group 26"/>
              <p:cNvGrpSpPr/>
              <p:nvPr/>
            </p:nvGrpSpPr>
            <p:grpSpPr>
              <a:xfrm>
                <a:off x="320040" y="2926080"/>
                <a:ext cx="4206240" cy="137160"/>
                <a:chOff x="2468880" y="1143000"/>
                <a:chExt cx="4206240" cy="137160"/>
              </a:xfrm>
            </p:grpSpPr>
            <p:grpSp>
              <p:nvGrpSpPr>
                <p:cNvPr id="113" name="Group 25"/>
                <p:cNvGrpSpPr/>
                <p:nvPr/>
              </p:nvGrpSpPr>
              <p:grpSpPr>
                <a:xfrm>
                  <a:off x="2560320" y="1143000"/>
                  <a:ext cx="137160" cy="137160"/>
                  <a:chOff x="1828800" y="914400"/>
                  <a:chExt cx="137160" cy="137160"/>
                </a:xfrm>
              </p:grpSpPr>
              <p:sp>
                <p:nvSpPr>
                  <p:cNvPr id="408" name="Rectangle 407"/>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7" name="Rectangle 406"/>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16" name="Group 23"/>
              <p:cNvGrpSpPr/>
              <p:nvPr/>
            </p:nvGrpSpPr>
            <p:grpSpPr>
              <a:xfrm>
                <a:off x="320040" y="2926080"/>
                <a:ext cx="4754880" cy="137160"/>
                <a:chOff x="2468880" y="731520"/>
                <a:chExt cx="4754880" cy="137160"/>
              </a:xfrm>
            </p:grpSpPr>
            <p:sp>
              <p:nvSpPr>
                <p:cNvPr id="404" name="Rectangle 403"/>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405" name="Rectangle 404"/>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You won’t see me.</a:t>
                  </a:r>
                  <a:endParaRPr lang="en-US" sz="600" dirty="0">
                    <a:solidFill>
                      <a:schemeClr val="tx1"/>
                    </a:solidFill>
                    <a:latin typeface="Arial" pitchFamily="34" charset="0"/>
                    <a:cs typeface="Arial" pitchFamily="34" charset="0"/>
                  </a:endParaRPr>
                </a:p>
              </p:txBody>
            </p:sp>
          </p:grpSp>
        </p:grpSp>
        <p:grpSp>
          <p:nvGrpSpPr>
            <p:cNvPr id="120" name="Group 423"/>
            <p:cNvGrpSpPr/>
            <p:nvPr/>
          </p:nvGrpSpPr>
          <p:grpSpPr>
            <a:xfrm>
              <a:off x="320040" y="2926080"/>
              <a:ext cx="4754880" cy="137160"/>
              <a:chOff x="320040" y="3291840"/>
              <a:chExt cx="4754880" cy="137160"/>
            </a:xfrm>
          </p:grpSpPr>
          <p:grpSp>
            <p:nvGrpSpPr>
              <p:cNvPr id="121" name="Group 26"/>
              <p:cNvGrpSpPr/>
              <p:nvPr/>
            </p:nvGrpSpPr>
            <p:grpSpPr>
              <a:xfrm>
                <a:off x="320040" y="3291840"/>
                <a:ext cx="4206240" cy="137160"/>
                <a:chOff x="2468880" y="1143000"/>
                <a:chExt cx="4206240" cy="137160"/>
              </a:xfrm>
            </p:grpSpPr>
            <p:grpSp>
              <p:nvGrpSpPr>
                <p:cNvPr id="122" name="Group 25"/>
                <p:cNvGrpSpPr/>
                <p:nvPr/>
              </p:nvGrpSpPr>
              <p:grpSpPr>
                <a:xfrm>
                  <a:off x="2560320" y="1143000"/>
                  <a:ext cx="137160" cy="137160"/>
                  <a:chOff x="1828800" y="914400"/>
                  <a:chExt cx="137160" cy="137160"/>
                </a:xfrm>
              </p:grpSpPr>
              <p:sp>
                <p:nvSpPr>
                  <p:cNvPr id="396" name="Rectangle 39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ectangle 39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5" name="Rectangle 394"/>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23" name="Group 23"/>
              <p:cNvGrpSpPr/>
              <p:nvPr/>
            </p:nvGrpSpPr>
            <p:grpSpPr>
              <a:xfrm>
                <a:off x="320040" y="3291840"/>
                <a:ext cx="4754880" cy="137160"/>
                <a:chOff x="2468880" y="731520"/>
                <a:chExt cx="4754880" cy="137160"/>
              </a:xfrm>
            </p:grpSpPr>
            <p:sp>
              <p:nvSpPr>
                <p:cNvPr id="392" name="Rectangle 391"/>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93" name="Rectangle 392"/>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Think for yourself. (George Harrison)</a:t>
                  </a:r>
                  <a:endParaRPr lang="en-US" sz="600" dirty="0">
                    <a:solidFill>
                      <a:schemeClr val="tx1"/>
                    </a:solidFill>
                    <a:latin typeface="Arial" pitchFamily="34" charset="0"/>
                    <a:cs typeface="Arial" pitchFamily="34" charset="0"/>
                  </a:endParaRPr>
                </a:p>
              </p:txBody>
            </p:sp>
          </p:grpSp>
        </p:grpSp>
        <p:grpSp>
          <p:nvGrpSpPr>
            <p:cNvPr id="124" name="Group 424"/>
            <p:cNvGrpSpPr/>
            <p:nvPr/>
          </p:nvGrpSpPr>
          <p:grpSpPr>
            <a:xfrm>
              <a:off x="320040" y="3108960"/>
              <a:ext cx="4754880" cy="137160"/>
              <a:chOff x="320040" y="3474720"/>
              <a:chExt cx="4754880" cy="137160"/>
            </a:xfrm>
          </p:grpSpPr>
          <p:grpSp>
            <p:nvGrpSpPr>
              <p:cNvPr id="125" name="Group 26"/>
              <p:cNvGrpSpPr/>
              <p:nvPr/>
            </p:nvGrpSpPr>
            <p:grpSpPr>
              <a:xfrm>
                <a:off x="320040" y="3474720"/>
                <a:ext cx="4206240" cy="137160"/>
                <a:chOff x="2468880" y="1143000"/>
                <a:chExt cx="4206240" cy="137160"/>
              </a:xfrm>
            </p:grpSpPr>
            <p:grpSp>
              <p:nvGrpSpPr>
                <p:cNvPr id="128" name="Group 25"/>
                <p:cNvGrpSpPr/>
                <p:nvPr/>
              </p:nvGrpSpPr>
              <p:grpSpPr>
                <a:xfrm>
                  <a:off x="2560320" y="1143000"/>
                  <a:ext cx="137160" cy="137160"/>
                  <a:chOff x="1828800" y="914400"/>
                  <a:chExt cx="137160" cy="137160"/>
                </a:xfrm>
              </p:grpSpPr>
              <p:sp>
                <p:nvSpPr>
                  <p:cNvPr id="390" name="Rectangle 38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39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9" name="Rectangle 388"/>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30" name="Group 196"/>
              <p:cNvGrpSpPr/>
              <p:nvPr/>
            </p:nvGrpSpPr>
            <p:grpSpPr>
              <a:xfrm>
                <a:off x="320040" y="3474720"/>
                <a:ext cx="4754880" cy="137160"/>
                <a:chOff x="2468880" y="731520"/>
                <a:chExt cx="4754880" cy="137160"/>
              </a:xfrm>
            </p:grpSpPr>
            <p:sp>
              <p:nvSpPr>
                <p:cNvPr id="386" name="Rectangle 38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87" name="Rectangle 38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The word.</a:t>
                  </a:r>
                  <a:endParaRPr lang="en-US" sz="600" dirty="0">
                    <a:solidFill>
                      <a:schemeClr val="tx1"/>
                    </a:solidFill>
                    <a:latin typeface="Arial" pitchFamily="34" charset="0"/>
                    <a:cs typeface="Arial" pitchFamily="34" charset="0"/>
                  </a:endParaRPr>
                </a:p>
              </p:txBody>
            </p:sp>
          </p:grpSp>
        </p:grpSp>
        <p:grpSp>
          <p:nvGrpSpPr>
            <p:cNvPr id="133" name="Group 425"/>
            <p:cNvGrpSpPr/>
            <p:nvPr/>
          </p:nvGrpSpPr>
          <p:grpSpPr>
            <a:xfrm>
              <a:off x="320040" y="3291840"/>
              <a:ext cx="4754880" cy="137160"/>
              <a:chOff x="320040" y="3657600"/>
              <a:chExt cx="4754880" cy="137160"/>
            </a:xfrm>
          </p:grpSpPr>
          <p:grpSp>
            <p:nvGrpSpPr>
              <p:cNvPr id="134" name="Group 26"/>
              <p:cNvGrpSpPr/>
              <p:nvPr/>
            </p:nvGrpSpPr>
            <p:grpSpPr>
              <a:xfrm>
                <a:off x="320040" y="3657600"/>
                <a:ext cx="4206240" cy="137160"/>
                <a:chOff x="2468880" y="1143000"/>
                <a:chExt cx="4206240" cy="137160"/>
              </a:xfrm>
            </p:grpSpPr>
            <p:grpSp>
              <p:nvGrpSpPr>
                <p:cNvPr id="138" name="Group 25"/>
                <p:cNvGrpSpPr/>
                <p:nvPr/>
              </p:nvGrpSpPr>
              <p:grpSpPr>
                <a:xfrm>
                  <a:off x="2560320" y="1143000"/>
                  <a:ext cx="137160" cy="137160"/>
                  <a:chOff x="1828800" y="914400"/>
                  <a:chExt cx="137160" cy="137160"/>
                </a:xfrm>
              </p:grpSpPr>
              <p:sp>
                <p:nvSpPr>
                  <p:cNvPr id="384" name="Rectangle 38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3" name="Rectangle 38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52" name="Group 23"/>
              <p:cNvGrpSpPr/>
              <p:nvPr/>
            </p:nvGrpSpPr>
            <p:grpSpPr>
              <a:xfrm>
                <a:off x="320040" y="3657600"/>
                <a:ext cx="4754880" cy="137160"/>
                <a:chOff x="2468880" y="731520"/>
                <a:chExt cx="4754880" cy="137160"/>
              </a:xfrm>
            </p:grpSpPr>
            <p:sp>
              <p:nvSpPr>
                <p:cNvPr id="380" name="Rectangle 37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81" name="Rectangle 38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Michelle.</a:t>
                  </a:r>
                  <a:endParaRPr lang="en-US" sz="600" dirty="0">
                    <a:solidFill>
                      <a:schemeClr val="tx1"/>
                    </a:solidFill>
                    <a:latin typeface="Arial" pitchFamily="34" charset="0"/>
                    <a:cs typeface="Arial" pitchFamily="34" charset="0"/>
                  </a:endParaRPr>
                </a:p>
              </p:txBody>
            </p:sp>
          </p:grpSp>
        </p:grpSp>
      </p:grpSp>
      <p:grpSp>
        <p:nvGrpSpPr>
          <p:cNvPr id="160" name="Group 426"/>
          <p:cNvGrpSpPr/>
          <p:nvPr/>
        </p:nvGrpSpPr>
        <p:grpSpPr>
          <a:xfrm>
            <a:off x="320040" y="3474720"/>
            <a:ext cx="4754880" cy="868680"/>
            <a:chOff x="320040" y="4023360"/>
            <a:chExt cx="4754880" cy="868680"/>
          </a:xfrm>
        </p:grpSpPr>
        <p:grpSp>
          <p:nvGrpSpPr>
            <p:cNvPr id="163" name="Group 166"/>
            <p:cNvGrpSpPr/>
            <p:nvPr/>
          </p:nvGrpSpPr>
          <p:grpSpPr>
            <a:xfrm>
              <a:off x="320040" y="4023360"/>
              <a:ext cx="4754880" cy="137160"/>
              <a:chOff x="2468880" y="985266"/>
              <a:chExt cx="4754880" cy="137160"/>
            </a:xfrm>
          </p:grpSpPr>
          <p:grpSp>
            <p:nvGrpSpPr>
              <p:cNvPr id="164" name="Group 26"/>
              <p:cNvGrpSpPr/>
              <p:nvPr/>
            </p:nvGrpSpPr>
            <p:grpSpPr>
              <a:xfrm>
                <a:off x="2468880" y="985266"/>
                <a:ext cx="4206240" cy="137160"/>
                <a:chOff x="2468880" y="1143000"/>
                <a:chExt cx="4206240" cy="137160"/>
              </a:xfrm>
            </p:grpSpPr>
            <p:grpSp>
              <p:nvGrpSpPr>
                <p:cNvPr id="165" name="Group 25"/>
                <p:cNvGrpSpPr/>
                <p:nvPr/>
              </p:nvGrpSpPr>
              <p:grpSpPr>
                <a:xfrm>
                  <a:off x="2560320" y="1143000"/>
                  <a:ext cx="137160" cy="137160"/>
                  <a:chOff x="1828800" y="914400"/>
                  <a:chExt cx="137160" cy="137160"/>
                </a:xfrm>
              </p:grpSpPr>
              <p:sp>
                <p:nvSpPr>
                  <p:cNvPr id="370" name="Rectangle 36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37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9" name="Rectangle 368"/>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66" name="Group 23"/>
              <p:cNvGrpSpPr/>
              <p:nvPr/>
            </p:nvGrpSpPr>
            <p:grpSpPr>
              <a:xfrm>
                <a:off x="2468880" y="985266"/>
                <a:ext cx="4754880" cy="137160"/>
                <a:chOff x="2468880" y="731520"/>
                <a:chExt cx="4754880" cy="137160"/>
              </a:xfrm>
            </p:grpSpPr>
            <p:sp>
              <p:nvSpPr>
                <p:cNvPr id="366" name="Rectangle 36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67" name="Rectangle 36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Girl.</a:t>
                  </a:r>
                  <a:endParaRPr lang="en-US" sz="600" dirty="0">
                    <a:solidFill>
                      <a:schemeClr val="tx1"/>
                    </a:solidFill>
                    <a:latin typeface="Arial" pitchFamily="34" charset="0"/>
                    <a:cs typeface="Arial" pitchFamily="34" charset="0"/>
                  </a:endParaRPr>
                </a:p>
              </p:txBody>
            </p:sp>
          </p:grpSp>
        </p:grpSp>
        <p:grpSp>
          <p:nvGrpSpPr>
            <p:cNvPr id="167" name="Group 166"/>
            <p:cNvGrpSpPr/>
            <p:nvPr/>
          </p:nvGrpSpPr>
          <p:grpSpPr>
            <a:xfrm>
              <a:off x="320040" y="4206240"/>
              <a:ext cx="4754880" cy="137160"/>
              <a:chOff x="2468880" y="985266"/>
              <a:chExt cx="4754880" cy="137160"/>
            </a:xfrm>
          </p:grpSpPr>
          <p:grpSp>
            <p:nvGrpSpPr>
              <p:cNvPr id="168" name="Group 26"/>
              <p:cNvGrpSpPr/>
              <p:nvPr/>
            </p:nvGrpSpPr>
            <p:grpSpPr>
              <a:xfrm>
                <a:off x="2468880" y="985266"/>
                <a:ext cx="4206240" cy="137160"/>
                <a:chOff x="2468880" y="1143000"/>
                <a:chExt cx="4206240" cy="137160"/>
              </a:xfrm>
            </p:grpSpPr>
            <p:grpSp>
              <p:nvGrpSpPr>
                <p:cNvPr id="169" name="Group 25"/>
                <p:cNvGrpSpPr/>
                <p:nvPr/>
              </p:nvGrpSpPr>
              <p:grpSpPr>
                <a:xfrm>
                  <a:off x="2560320" y="1143000"/>
                  <a:ext cx="137160" cy="137160"/>
                  <a:chOff x="1828800" y="914400"/>
                  <a:chExt cx="137160" cy="137160"/>
                </a:xfrm>
              </p:grpSpPr>
              <p:sp>
                <p:nvSpPr>
                  <p:cNvPr id="362" name="Rectangle 361"/>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1" name="Rectangle 360"/>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70" name="Group 196"/>
              <p:cNvGrpSpPr/>
              <p:nvPr/>
            </p:nvGrpSpPr>
            <p:grpSpPr>
              <a:xfrm>
                <a:off x="2468880" y="985266"/>
                <a:ext cx="4754880" cy="137160"/>
                <a:chOff x="2468880" y="731520"/>
                <a:chExt cx="4754880" cy="137160"/>
              </a:xfrm>
            </p:grpSpPr>
            <p:sp>
              <p:nvSpPr>
                <p:cNvPr id="358" name="Rectangle 357"/>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59" name="Rectangle 358"/>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I’m looking through you.</a:t>
                  </a:r>
                  <a:endParaRPr lang="en-US" sz="600" dirty="0">
                    <a:solidFill>
                      <a:schemeClr val="tx1"/>
                    </a:solidFill>
                    <a:latin typeface="Arial" pitchFamily="34" charset="0"/>
                    <a:cs typeface="Arial" pitchFamily="34" charset="0"/>
                  </a:endParaRPr>
                </a:p>
              </p:txBody>
            </p:sp>
          </p:grpSp>
        </p:grpSp>
        <p:grpSp>
          <p:nvGrpSpPr>
            <p:cNvPr id="171" name="Group 166"/>
            <p:cNvGrpSpPr/>
            <p:nvPr/>
          </p:nvGrpSpPr>
          <p:grpSpPr>
            <a:xfrm>
              <a:off x="320040" y="4389120"/>
              <a:ext cx="4754880" cy="137160"/>
              <a:chOff x="2468880" y="985266"/>
              <a:chExt cx="4754880" cy="137160"/>
            </a:xfrm>
          </p:grpSpPr>
          <p:grpSp>
            <p:nvGrpSpPr>
              <p:cNvPr id="172" name="Group 26"/>
              <p:cNvGrpSpPr/>
              <p:nvPr/>
            </p:nvGrpSpPr>
            <p:grpSpPr>
              <a:xfrm>
                <a:off x="2468880" y="985266"/>
                <a:ext cx="4206240" cy="137160"/>
                <a:chOff x="2468880" y="1143000"/>
                <a:chExt cx="4206240" cy="137160"/>
              </a:xfrm>
            </p:grpSpPr>
            <p:grpSp>
              <p:nvGrpSpPr>
                <p:cNvPr id="173" name="Group 25"/>
                <p:cNvGrpSpPr/>
                <p:nvPr/>
              </p:nvGrpSpPr>
              <p:grpSpPr>
                <a:xfrm>
                  <a:off x="2560320" y="1143000"/>
                  <a:ext cx="137160" cy="137160"/>
                  <a:chOff x="1828800" y="914400"/>
                  <a:chExt cx="137160" cy="137160"/>
                </a:xfrm>
              </p:grpSpPr>
              <p:sp>
                <p:nvSpPr>
                  <p:cNvPr id="354" name="Rectangle 353"/>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3" name="Rectangle 352"/>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74" name="Group 23"/>
              <p:cNvGrpSpPr/>
              <p:nvPr/>
            </p:nvGrpSpPr>
            <p:grpSpPr>
              <a:xfrm>
                <a:off x="2468880" y="985266"/>
                <a:ext cx="4754880" cy="137160"/>
                <a:chOff x="2468880" y="731520"/>
                <a:chExt cx="4754880" cy="137160"/>
              </a:xfrm>
            </p:grpSpPr>
            <p:sp>
              <p:nvSpPr>
                <p:cNvPr id="350" name="Rectangle 349"/>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51" name="Rectangle 350"/>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In my life.</a:t>
                  </a:r>
                  <a:endParaRPr lang="en-US" sz="600" dirty="0">
                    <a:solidFill>
                      <a:schemeClr val="tx1"/>
                    </a:solidFill>
                    <a:latin typeface="Arial" pitchFamily="34" charset="0"/>
                    <a:cs typeface="Arial" pitchFamily="34" charset="0"/>
                  </a:endParaRPr>
                </a:p>
              </p:txBody>
            </p:sp>
          </p:grpSp>
        </p:grpSp>
        <p:grpSp>
          <p:nvGrpSpPr>
            <p:cNvPr id="175" name="Group 166"/>
            <p:cNvGrpSpPr/>
            <p:nvPr/>
          </p:nvGrpSpPr>
          <p:grpSpPr>
            <a:xfrm>
              <a:off x="320040" y="4572000"/>
              <a:ext cx="4754880" cy="137160"/>
              <a:chOff x="2468880" y="985266"/>
              <a:chExt cx="4754880" cy="137160"/>
            </a:xfrm>
          </p:grpSpPr>
          <p:grpSp>
            <p:nvGrpSpPr>
              <p:cNvPr id="176" name="Group 26"/>
              <p:cNvGrpSpPr/>
              <p:nvPr/>
            </p:nvGrpSpPr>
            <p:grpSpPr>
              <a:xfrm>
                <a:off x="2468880" y="985266"/>
                <a:ext cx="4206240" cy="137160"/>
                <a:chOff x="2468880" y="1143000"/>
                <a:chExt cx="4206240" cy="137160"/>
              </a:xfrm>
            </p:grpSpPr>
            <p:grpSp>
              <p:nvGrpSpPr>
                <p:cNvPr id="177" name="Group 25"/>
                <p:cNvGrpSpPr/>
                <p:nvPr/>
              </p:nvGrpSpPr>
              <p:grpSpPr>
                <a:xfrm>
                  <a:off x="2560320" y="1143000"/>
                  <a:ext cx="137160" cy="137160"/>
                  <a:chOff x="1828800" y="914400"/>
                  <a:chExt cx="137160" cy="137160"/>
                </a:xfrm>
              </p:grpSpPr>
              <p:sp>
                <p:nvSpPr>
                  <p:cNvPr id="346" name="Rectangle 345"/>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5" name="Rectangle 344"/>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78" name="Group 23"/>
              <p:cNvGrpSpPr/>
              <p:nvPr/>
            </p:nvGrpSpPr>
            <p:grpSpPr>
              <a:xfrm>
                <a:off x="2468880" y="985266"/>
                <a:ext cx="4754880" cy="137160"/>
                <a:chOff x="2468880" y="731520"/>
                <a:chExt cx="4754880" cy="137160"/>
              </a:xfrm>
            </p:grpSpPr>
            <p:sp>
              <p:nvSpPr>
                <p:cNvPr id="342" name="Rectangle 341"/>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43" name="Rectangle 342"/>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Wait.</a:t>
                  </a:r>
                  <a:endParaRPr lang="en-US" sz="600" dirty="0">
                    <a:solidFill>
                      <a:schemeClr val="tx1"/>
                    </a:solidFill>
                    <a:latin typeface="Arial" pitchFamily="34" charset="0"/>
                    <a:cs typeface="Arial" pitchFamily="34" charset="0"/>
                  </a:endParaRPr>
                </a:p>
              </p:txBody>
            </p:sp>
          </p:grpSp>
        </p:grpSp>
        <p:grpSp>
          <p:nvGrpSpPr>
            <p:cNvPr id="181" name="Group 166"/>
            <p:cNvGrpSpPr/>
            <p:nvPr/>
          </p:nvGrpSpPr>
          <p:grpSpPr>
            <a:xfrm>
              <a:off x="320040" y="4754880"/>
              <a:ext cx="4754880" cy="137160"/>
              <a:chOff x="2468880" y="985266"/>
              <a:chExt cx="4754880" cy="137160"/>
            </a:xfrm>
          </p:grpSpPr>
          <p:grpSp>
            <p:nvGrpSpPr>
              <p:cNvPr id="186" name="Group 26"/>
              <p:cNvGrpSpPr/>
              <p:nvPr/>
            </p:nvGrpSpPr>
            <p:grpSpPr>
              <a:xfrm>
                <a:off x="2468880" y="985266"/>
                <a:ext cx="4206240" cy="137160"/>
                <a:chOff x="2468880" y="1143000"/>
                <a:chExt cx="4206240" cy="137160"/>
              </a:xfrm>
            </p:grpSpPr>
            <p:grpSp>
              <p:nvGrpSpPr>
                <p:cNvPr id="187" name="Group 25"/>
                <p:cNvGrpSpPr/>
                <p:nvPr/>
              </p:nvGrpSpPr>
              <p:grpSpPr>
                <a:xfrm>
                  <a:off x="2560320" y="1143000"/>
                  <a:ext cx="137160" cy="137160"/>
                  <a:chOff x="1828800" y="914400"/>
                  <a:chExt cx="137160" cy="137160"/>
                </a:xfrm>
              </p:grpSpPr>
              <p:sp>
                <p:nvSpPr>
                  <p:cNvPr id="330" name="Rectangle 329"/>
                  <p:cNvSpPr/>
                  <p:nvPr/>
                </p:nvSpPr>
                <p:spPr>
                  <a:xfrm>
                    <a:off x="1828800" y="914400"/>
                    <a:ext cx="137160" cy="73152"/>
                  </a:xfrm>
                  <a:prstGeom prst="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p:cNvSpPr/>
                  <p:nvPr/>
                </p:nvSpPr>
                <p:spPr>
                  <a:xfrm>
                    <a:off x="1828800" y="978408"/>
                    <a:ext cx="137160" cy="73152"/>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9" name="Rectangle 328"/>
                <p:cNvSpPr/>
                <p:nvPr/>
              </p:nvSpPr>
              <p:spPr>
                <a:xfrm>
                  <a:off x="2468880" y="1143000"/>
                  <a:ext cx="42062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grpSp>
          <p:grpSp>
            <p:nvGrpSpPr>
              <p:cNvPr id="191" name="Group 23"/>
              <p:cNvGrpSpPr/>
              <p:nvPr/>
            </p:nvGrpSpPr>
            <p:grpSpPr>
              <a:xfrm>
                <a:off x="2468880" y="985266"/>
                <a:ext cx="4754880" cy="137160"/>
                <a:chOff x="2468880" y="731520"/>
                <a:chExt cx="4754880" cy="137160"/>
              </a:xfrm>
            </p:grpSpPr>
            <p:sp>
              <p:nvSpPr>
                <p:cNvPr id="326" name="Rectangle 325"/>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600" dirty="0" smtClean="0">
                      <a:solidFill>
                        <a:srgbClr val="003CB4"/>
                      </a:solidFill>
                      <a:latin typeface="Arial" pitchFamily="34" charset="0"/>
                      <a:cs typeface="Arial" pitchFamily="34" charset="0"/>
                    </a:rPr>
                    <a:t>[copy] [remove]</a:t>
                  </a:r>
                  <a:endParaRPr lang="en-US" sz="600" dirty="0">
                    <a:solidFill>
                      <a:srgbClr val="003CB4"/>
                    </a:solidFill>
                    <a:latin typeface="Arial" pitchFamily="34" charset="0"/>
                    <a:cs typeface="Arial" pitchFamily="34" charset="0"/>
                  </a:endParaRPr>
                </a:p>
              </p:txBody>
            </p:sp>
            <p:sp>
              <p:nvSpPr>
                <p:cNvPr id="327" name="Rectangle 326"/>
                <p:cNvSpPr/>
                <p:nvPr/>
              </p:nvSpPr>
              <p:spPr>
                <a:xfrm>
                  <a:off x="2468880" y="731520"/>
                  <a:ext cx="475488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600" dirty="0" smtClean="0">
                      <a:solidFill>
                        <a:schemeClr val="tx1"/>
                      </a:solidFill>
                      <a:latin typeface="Arial" pitchFamily="34" charset="0"/>
                      <a:cs typeface="Arial" pitchFamily="34" charset="0"/>
                    </a:rPr>
                    <a:t>Run for your life.</a:t>
                  </a:r>
                  <a:endParaRPr lang="en-US" sz="600" dirty="0">
                    <a:solidFill>
                      <a:schemeClr val="tx1"/>
                    </a:solidFill>
                    <a:latin typeface="Arial" pitchFamily="34" charset="0"/>
                    <a:cs typeface="Arial" pitchFamily="34" charset="0"/>
                  </a:endParaRPr>
                </a:p>
              </p:txBody>
            </p:sp>
          </p:grpSp>
        </p:grpSp>
      </p:grpSp>
      <p:grpSp>
        <p:nvGrpSpPr>
          <p:cNvPr id="311" name="Group 310"/>
          <p:cNvGrpSpPr/>
          <p:nvPr/>
        </p:nvGrpSpPr>
        <p:grpSpPr>
          <a:xfrm>
            <a:off x="320040" y="5669280"/>
            <a:ext cx="4754880" cy="320040"/>
            <a:chOff x="274320" y="2743200"/>
            <a:chExt cx="4754880" cy="320040"/>
          </a:xfrm>
        </p:grpSpPr>
        <p:grpSp>
          <p:nvGrpSpPr>
            <p:cNvPr id="312" name="Group 16"/>
            <p:cNvGrpSpPr/>
            <p:nvPr/>
          </p:nvGrpSpPr>
          <p:grpSpPr>
            <a:xfrm>
              <a:off x="274320" y="2743200"/>
              <a:ext cx="4754880" cy="320040"/>
              <a:chOff x="274320" y="274320"/>
              <a:chExt cx="4754880" cy="320040"/>
            </a:xfrm>
          </p:grpSpPr>
          <p:sp>
            <p:nvSpPr>
              <p:cNvPr id="316" name="Rectangle 315"/>
              <p:cNvSpPr/>
              <p:nvPr/>
            </p:nvSpPr>
            <p:spPr>
              <a:xfrm>
                <a:off x="274320" y="274320"/>
                <a:ext cx="4754880" cy="320040"/>
              </a:xfrm>
              <a:prstGeom prst="rect">
                <a:avLst/>
              </a:prstGeom>
              <a:solidFill>
                <a:schemeClr val="bg1"/>
              </a:solidFill>
              <a:ln w="127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endParaRPr lang="en-US" sz="700" dirty="0">
                  <a:solidFill>
                    <a:schemeClr val="tx1"/>
                  </a:solidFill>
                  <a:latin typeface="Arial" pitchFamily="34" charset="0"/>
                  <a:cs typeface="Arial" pitchFamily="34" charset="0"/>
                </a:endParaRPr>
              </a:p>
            </p:txBody>
          </p:sp>
          <p:sp>
            <p:nvSpPr>
              <p:cNvPr id="317" name="Rectangle 316"/>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600" dirty="0" smtClean="0">
                    <a:solidFill>
                      <a:schemeClr val="tx1"/>
                    </a:solidFill>
                    <a:latin typeface="Arial" pitchFamily="34" charset="0"/>
                    <a:cs typeface="Arial" pitchFamily="34" charset="0"/>
                  </a:rPr>
                  <a:t>ADD </a:t>
                </a:r>
                <a:r>
                  <a:rPr lang="en-US" sz="600" b="1" dirty="0" smtClean="0">
                    <a:solidFill>
                      <a:srgbClr val="E46C0A"/>
                    </a:solidFill>
                    <a:latin typeface="Arial" pitchFamily="34" charset="0"/>
                    <a:cs typeface="Arial" pitchFamily="34" charset="0"/>
                  </a:rPr>
                  <a:t>NEW WORK-EXPRESSION</a:t>
                </a:r>
              </a:p>
            </p:txBody>
          </p:sp>
          <p:sp>
            <p:nvSpPr>
              <p:cNvPr id="318" name="Rectangle 317"/>
              <p:cNvSpPr/>
              <p:nvPr/>
            </p:nvSpPr>
            <p:spPr>
              <a:xfrm>
                <a:off x="274320" y="365760"/>
                <a:ext cx="42062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319" name="Rectangle 318"/>
              <p:cNvSpPr/>
              <p:nvPr/>
            </p:nvSpPr>
            <p:spPr>
              <a:xfrm>
                <a:off x="274320" y="365760"/>
                <a:ext cx="475488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r>
                  <a:rPr lang="en-US" sz="700" dirty="0" smtClean="0">
                    <a:solidFill>
                      <a:schemeClr val="bg1"/>
                    </a:solidFill>
                    <a:latin typeface="Arial" pitchFamily="34" charset="0"/>
                    <a:cs typeface="Arial" pitchFamily="34" charset="0"/>
                  </a:rPr>
                  <a:t>[create link!]</a:t>
                </a:r>
                <a:endParaRPr lang="en-US" sz="700" dirty="0">
                  <a:solidFill>
                    <a:schemeClr val="bg1"/>
                  </a:solidFill>
                  <a:latin typeface="Arial" pitchFamily="34" charset="0"/>
                  <a:cs typeface="Arial" pitchFamily="34" charset="0"/>
                </a:endParaRPr>
              </a:p>
            </p:txBody>
          </p:sp>
        </p:grpSp>
        <p:grpSp>
          <p:nvGrpSpPr>
            <p:cNvPr id="313" name="Group 55"/>
            <p:cNvGrpSpPr/>
            <p:nvPr/>
          </p:nvGrpSpPr>
          <p:grpSpPr>
            <a:xfrm>
              <a:off x="365760" y="2802119"/>
              <a:ext cx="202203" cy="202203"/>
              <a:chOff x="1169397" y="2906757"/>
              <a:chExt cx="202203" cy="202203"/>
            </a:xfrm>
          </p:grpSpPr>
          <p:sp>
            <p:nvSpPr>
              <p:cNvPr id="314" name="Cross 313"/>
              <p:cNvSpPr/>
              <p:nvPr/>
            </p:nvSpPr>
            <p:spPr>
              <a:xfrm>
                <a:off x="1169397" y="2906757"/>
                <a:ext cx="182880" cy="182880"/>
              </a:xfrm>
              <a:prstGeom prst="plus">
                <a:avLst>
                  <a:gd name="adj" fmla="val 33509"/>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Cross 314"/>
              <p:cNvSpPr/>
              <p:nvPr/>
            </p:nvSpPr>
            <p:spPr>
              <a:xfrm>
                <a:off x="1188720" y="2926080"/>
                <a:ext cx="182880" cy="182880"/>
              </a:xfrm>
              <a:prstGeom prst="plus">
                <a:avLst>
                  <a:gd name="adj" fmla="val 33509"/>
                </a:avLst>
              </a:prstGeom>
              <a:solidFill>
                <a:schemeClr val="accent3">
                  <a:lumMod val="20000"/>
                  <a:lumOff val="8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a:lstStyle/>
          <a:p>
            <a:pPr>
              <a:tabLst>
                <a:tab pos="228600" algn="l"/>
                <a:tab pos="457200" algn="l"/>
                <a:tab pos="685800" algn="l"/>
                <a:tab pos="914400" algn="l"/>
                <a:tab pos="1143000" algn="l"/>
              </a:tabLst>
              <a:defRPr/>
            </a:pPr>
            <a:r>
              <a:rPr lang="en-US" sz="1200" dirty="0" smtClean="0"/>
              <a:t/>
            </a:r>
            <a:br>
              <a:rPr lang="en-US" sz="1200" dirty="0" smtClean="0"/>
            </a:br>
            <a:r>
              <a:rPr lang="en-US" sz="1200" b="1" dirty="0" smtClean="0"/>
              <a:t>Creating a new manifestation  :  Cataloging the 1987 Capitol CD Reissue</a:t>
            </a:r>
          </a:p>
        </p:txBody>
      </p:sp>
      <p:sp>
        <p:nvSpPr>
          <p:cNvPr id="5" name="Text Placeholder 4"/>
          <p:cNvSpPr>
            <a:spLocks noGrp="1"/>
          </p:cNvSpPr>
          <p:nvPr>
            <p:ph type="body" idx="1"/>
          </p:nvPr>
        </p:nvSpPr>
        <p:spPr>
          <a:xfrm>
            <a:off x="685800" y="1587500"/>
            <a:ext cx="7772400" cy="914400"/>
          </a:xfrm>
        </p:spPr>
        <p:txBody>
          <a:bodyPr/>
          <a:lstStyle/>
          <a:p>
            <a:pPr>
              <a:defRPr/>
            </a:pPr>
            <a:r>
              <a:rPr lang="en-US" sz="1000" dirty="0" smtClean="0"/>
              <a:t>V/FRBR-CT | Design </a:t>
            </a:r>
            <a:r>
              <a:rPr lang="en-US" sz="1000" dirty="0" smtClean="0"/>
              <a:t>Sketches : #14</a:t>
            </a:r>
            <a:r>
              <a:rPr lang="en-US" dirty="0" smtClean="0"/>
              <a:t/>
            </a:r>
            <a:br>
              <a:rPr lang="en-US" dirty="0" smtClean="0"/>
            </a:br>
            <a:r>
              <a:rPr lang="en-US" dirty="0" smtClean="0"/>
              <a:t>UI/X Design Examples </a:t>
            </a:r>
            <a:r>
              <a:rPr lang="en-US" dirty="0" smtClean="0"/>
              <a:t>– The Beatles/Rubber Soul</a:t>
            </a:r>
            <a:endParaRPr lang="en-US" dirty="0"/>
          </a:p>
        </p:txBody>
      </p:sp>
      <p:sp>
        <p:nvSpPr>
          <p:cNvPr id="4" name="Rectangle 3"/>
          <p:cNvSpPr/>
          <p:nvPr/>
        </p:nvSpPr>
        <p:spPr>
          <a:xfrm rot="21480000">
            <a:off x="1005840" y="3111523"/>
            <a:ext cx="7132320" cy="2834640"/>
          </a:xfrm>
          <a:prstGeom prst="rect">
            <a:avLst/>
          </a:prstGeom>
          <a:solidFill>
            <a:schemeClr val="bg2"/>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b="1" dirty="0" smtClean="0">
                <a:solidFill>
                  <a:schemeClr val="tx1"/>
                </a:solidFill>
                <a:latin typeface="Segoe Print" pitchFamily="2" charset="0"/>
                <a:cs typeface="Handwriting - Dakota"/>
              </a:rPr>
              <a:t>Design Notes : </a:t>
            </a:r>
            <a:r>
              <a:rPr lang="en-US" sz="1100" dirty="0" smtClean="0">
                <a:solidFill>
                  <a:schemeClr val="tx1"/>
                </a:solidFill>
                <a:latin typeface="Segoe Print" pitchFamily="2" charset="0"/>
                <a:cs typeface="Handwriting - Dakota"/>
              </a:rPr>
              <a:t>The 1987 EMI/Capitol CD Reissue was part of the CD reissue of the entire Beatles collection.  The CD release of Rubber Soul has the song list from the original UK/</a:t>
            </a:r>
            <a:r>
              <a:rPr lang="en-US" sz="1100" dirty="0" err="1" smtClean="0">
                <a:solidFill>
                  <a:schemeClr val="tx1"/>
                </a:solidFill>
                <a:latin typeface="Segoe Print" pitchFamily="2" charset="0"/>
                <a:cs typeface="Handwriting - Dakota"/>
              </a:rPr>
              <a:t>Parlophone</a:t>
            </a:r>
            <a:r>
              <a:rPr lang="en-US" sz="1100" dirty="0" smtClean="0">
                <a:solidFill>
                  <a:schemeClr val="tx1"/>
                </a:solidFill>
                <a:latin typeface="Segoe Print" pitchFamily="2" charset="0"/>
                <a:cs typeface="Handwriting - Dakota"/>
              </a:rPr>
              <a:t> release.  However, these songs were remixed for stereo by George Martin before the ‘87 release.  </a:t>
            </a: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FontTx/>
              <a:buAutoNum type="arabicPeriod"/>
            </a:pPr>
            <a:r>
              <a:rPr lang="en-US" sz="1000" dirty="0" smtClean="0">
                <a:solidFill>
                  <a:schemeClr val="tx1"/>
                </a:solidFill>
                <a:latin typeface="Segoe Print" pitchFamily="2" charset="0"/>
                <a:cs typeface="Handwriting - Dakota"/>
              </a:rPr>
              <a:t>Question: Given the remix, is the reissue therefore a new expression?  (A: This is up to the cataloger.)</a:t>
            </a: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r>
              <a:rPr lang="en-US" sz="1000" dirty="0" smtClean="0">
                <a:solidFill>
                  <a:schemeClr val="tx1"/>
                </a:solidFill>
                <a:latin typeface="Segoe Print" pitchFamily="2" charset="0"/>
                <a:cs typeface="Handwriting - Dakota"/>
              </a:rPr>
              <a:t>If Martin’s remix DOES result in a new expression, does this not imply that a producer might be a contributor to an expression, rather then merely to the manifestation?  </a:t>
            </a: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endParaRPr lang="en-US" sz="1000" dirty="0" smtClean="0">
              <a:solidFill>
                <a:schemeClr val="tx1"/>
              </a:solidFill>
              <a:latin typeface="Segoe Print" pitchFamily="2" charset="0"/>
              <a:cs typeface="Handwriting - Dakota"/>
            </a:endParaRPr>
          </a:p>
          <a:p>
            <a:pPr marL="342900" indent="-342900">
              <a:buAutoNum type="arabicPeriod"/>
            </a:pPr>
            <a:endParaRPr lang="en-US" sz="1000" dirty="0" smtClean="0">
              <a:solidFill>
                <a:schemeClr val="tx1"/>
              </a:solidFill>
              <a:latin typeface="Segoe Print" pitchFamily="2" charset="0"/>
              <a:cs typeface="Handwriting - Dakota"/>
            </a:endParaRP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139" name="Group 184"/>
          <p:cNvGrpSpPr/>
          <p:nvPr/>
        </p:nvGrpSpPr>
        <p:grpSpPr>
          <a:xfrm>
            <a:off x="5303520" y="914400"/>
            <a:ext cx="3474720" cy="777240"/>
            <a:chOff x="2834640" y="274320"/>
            <a:chExt cx="3474720" cy="777240"/>
          </a:xfrm>
        </p:grpSpPr>
        <p:grpSp>
          <p:nvGrpSpPr>
            <p:cNvPr id="141" name="Group 46"/>
            <p:cNvGrpSpPr/>
            <p:nvPr/>
          </p:nvGrpSpPr>
          <p:grpSpPr>
            <a:xfrm>
              <a:off x="3108960" y="274320"/>
              <a:ext cx="2926080" cy="137160"/>
              <a:chOff x="3108960" y="2743200"/>
              <a:chExt cx="2926080" cy="137160"/>
            </a:xfrm>
          </p:grpSpPr>
          <p:sp>
            <p:nvSpPr>
              <p:cNvPr id="170" name="TextBox 9"/>
              <p:cNvSpPr txBox="1"/>
              <p:nvPr/>
            </p:nvSpPr>
            <p:spPr bwMode="auto">
              <a:xfrm>
                <a:off x="3108960" y="2743200"/>
                <a:ext cx="914400" cy="13716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Work</a:t>
                </a:r>
                <a:endParaRPr lang="en-US" sz="800" b="1" dirty="0">
                  <a:solidFill>
                    <a:schemeClr val="tx1">
                      <a:lumMod val="75000"/>
                      <a:lumOff val="25000"/>
                    </a:schemeClr>
                  </a:solidFill>
                </a:endParaRPr>
              </a:p>
            </p:txBody>
          </p:sp>
          <p:sp>
            <p:nvSpPr>
              <p:cNvPr id="171" name="TextBox 10"/>
              <p:cNvSpPr txBox="1"/>
              <p:nvPr/>
            </p:nvSpPr>
            <p:spPr bwMode="auto">
              <a:xfrm>
                <a:off x="5120640" y="2743200"/>
                <a:ext cx="914400" cy="137160"/>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Contributor</a:t>
                </a:r>
                <a:endParaRPr lang="en-US" sz="800" b="1" dirty="0">
                  <a:solidFill>
                    <a:schemeClr val="tx1">
                      <a:lumMod val="75000"/>
                      <a:lumOff val="25000"/>
                    </a:schemeClr>
                  </a:solidFill>
                </a:endParaRPr>
              </a:p>
            </p:txBody>
          </p:sp>
          <p:sp>
            <p:nvSpPr>
              <p:cNvPr id="176" name="TextBox 11"/>
              <p:cNvSpPr txBox="1"/>
              <p:nvPr/>
            </p:nvSpPr>
            <p:spPr bwMode="auto">
              <a:xfrm>
                <a:off x="4114800" y="2743200"/>
                <a:ext cx="914400" cy="137160"/>
              </a:xfrm>
              <a:prstGeom prst="rect">
                <a:avLst/>
              </a:prstGeom>
              <a:solidFill>
                <a:schemeClr val="bg2">
                  <a:lumMod val="75000"/>
                </a:schemeClr>
              </a:solidFill>
              <a:ln w="19050">
                <a:noFill/>
              </a:ln>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sz="800" b="1" dirty="0" smtClean="0">
                    <a:solidFill>
                      <a:schemeClr val="tx1">
                        <a:lumMod val="75000"/>
                        <a:lumOff val="25000"/>
                      </a:schemeClr>
                    </a:solidFill>
                  </a:rPr>
                  <a:t>Manifestation</a:t>
                </a:r>
                <a:endParaRPr lang="en-US" sz="800" b="1" dirty="0">
                  <a:solidFill>
                    <a:schemeClr val="tx1">
                      <a:lumMod val="75000"/>
                      <a:lumOff val="25000"/>
                    </a:schemeClr>
                  </a:solidFill>
                </a:endParaRPr>
              </a:p>
            </p:txBody>
          </p:sp>
        </p:grpSp>
        <p:sp>
          <p:nvSpPr>
            <p:cNvPr id="142" name="TextBox 141"/>
            <p:cNvSpPr txBox="1"/>
            <p:nvPr/>
          </p:nvSpPr>
          <p:spPr bwMode="auto">
            <a:xfrm>
              <a:off x="2834640" y="411480"/>
              <a:ext cx="3474720" cy="640080"/>
            </a:xfrm>
            <a:prstGeom prst="rect">
              <a:avLst/>
            </a:prstGeom>
            <a:solidFill>
              <a:schemeClr val="accent1">
                <a:lumMod val="40000"/>
                <a:lumOff val="60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endParaRPr lang="en-US" sz="1000" b="1" dirty="0">
                <a:solidFill>
                  <a:schemeClr val="tx1">
                    <a:lumMod val="75000"/>
                    <a:lumOff val="25000"/>
                  </a:schemeClr>
                </a:solidFill>
              </a:endParaRPr>
            </a:p>
          </p:txBody>
        </p:sp>
        <p:grpSp>
          <p:nvGrpSpPr>
            <p:cNvPr id="143" name="Group 20"/>
            <p:cNvGrpSpPr/>
            <p:nvPr/>
          </p:nvGrpSpPr>
          <p:grpSpPr>
            <a:xfrm>
              <a:off x="2834640" y="868680"/>
              <a:ext cx="3474720" cy="137160"/>
              <a:chOff x="2560321" y="2472690"/>
              <a:chExt cx="4206240" cy="137160"/>
            </a:xfrm>
          </p:grpSpPr>
          <p:sp>
            <p:nvSpPr>
              <p:cNvPr id="163" name="TextBox 6"/>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dirty="0" smtClean="0">
                    <a:solidFill>
                      <a:srgbClr val="003CB4"/>
                    </a:solidFill>
                    <a:latin typeface="Arial" pitchFamily="34" charset="0"/>
                    <a:cs typeface="Arial" pitchFamily="34" charset="0"/>
                  </a:rPr>
                  <a:t>[links left…]</a:t>
                </a:r>
                <a:endParaRPr lang="en-US" sz="600" dirty="0">
                  <a:solidFill>
                    <a:srgbClr val="003CB4"/>
                  </a:solidFill>
                  <a:latin typeface="Arial" pitchFamily="34" charset="0"/>
                  <a:cs typeface="Arial" pitchFamily="34" charset="0"/>
                </a:endParaRPr>
              </a:p>
            </p:txBody>
          </p:sp>
          <p:sp>
            <p:nvSpPr>
              <p:cNvPr id="169" name="TextBox 8"/>
              <p:cNvSpPr txBox="1"/>
              <p:nvPr/>
            </p:nvSpPr>
            <p:spPr bwMode="auto">
              <a:xfrm>
                <a:off x="2560321" y="2472690"/>
                <a:ext cx="420624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r"/>
                <a:r>
                  <a:rPr lang="en-US" sz="600" dirty="0" smtClean="0">
                    <a:solidFill>
                      <a:srgbClr val="003CB4"/>
                    </a:solidFill>
                    <a:latin typeface="Arial" pitchFamily="34" charset="0"/>
                    <a:cs typeface="Arial" pitchFamily="34" charset="0"/>
                  </a:rPr>
                  <a:t>[links right…]</a:t>
                </a:r>
                <a:endParaRPr lang="en-US" sz="600" dirty="0">
                  <a:solidFill>
                    <a:srgbClr val="003CB4"/>
                  </a:solidFill>
                  <a:latin typeface="Arial" pitchFamily="34" charset="0"/>
                  <a:cs typeface="Arial" pitchFamily="34" charset="0"/>
                </a:endParaRPr>
              </a:p>
            </p:txBody>
          </p:sp>
        </p:grpSp>
        <p:grpSp>
          <p:nvGrpSpPr>
            <p:cNvPr id="148" name="Group 19"/>
            <p:cNvGrpSpPr/>
            <p:nvPr/>
          </p:nvGrpSpPr>
          <p:grpSpPr>
            <a:xfrm>
              <a:off x="2880360" y="502920"/>
              <a:ext cx="3383280" cy="320040"/>
              <a:chOff x="2743200" y="2841307"/>
              <a:chExt cx="3383280" cy="320040"/>
            </a:xfrm>
          </p:grpSpPr>
          <p:sp>
            <p:nvSpPr>
              <p:cNvPr id="149" name="TextBox 148"/>
              <p:cNvSpPr txBox="1"/>
              <p:nvPr/>
            </p:nvSpPr>
            <p:spPr bwMode="auto">
              <a:xfrm>
                <a:off x="5486400" y="2841307"/>
                <a:ext cx="548640" cy="320040"/>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pPr algn="ctr"/>
                <a:r>
                  <a:rPr lang="en-US" sz="800" b="1" i="1" dirty="0" smtClean="0">
                    <a:solidFill>
                      <a:schemeClr val="bg1"/>
                    </a:solidFill>
                  </a:rPr>
                  <a:t>search</a:t>
                </a:r>
                <a:endParaRPr lang="en-US" sz="800" b="1" i="1" dirty="0">
                  <a:solidFill>
                    <a:schemeClr val="bg1"/>
                  </a:solidFill>
                </a:endParaRPr>
              </a:p>
            </p:txBody>
          </p:sp>
          <p:grpSp>
            <p:nvGrpSpPr>
              <p:cNvPr id="150" name="Group 18"/>
              <p:cNvGrpSpPr/>
              <p:nvPr/>
            </p:nvGrpSpPr>
            <p:grpSpPr>
              <a:xfrm>
                <a:off x="2743200" y="2841307"/>
                <a:ext cx="3383280" cy="320040"/>
                <a:chOff x="2880360" y="2834640"/>
                <a:chExt cx="3383280" cy="320040"/>
              </a:xfrm>
            </p:grpSpPr>
            <p:grpSp>
              <p:nvGrpSpPr>
                <p:cNvPr id="151" name="Group 14"/>
                <p:cNvGrpSpPr/>
                <p:nvPr/>
              </p:nvGrpSpPr>
              <p:grpSpPr>
                <a:xfrm>
                  <a:off x="2880360" y="2834640"/>
                  <a:ext cx="3383280" cy="137160"/>
                  <a:chOff x="3154680" y="2834640"/>
                  <a:chExt cx="3383280" cy="137160"/>
                </a:xfrm>
              </p:grpSpPr>
              <p:sp>
                <p:nvSpPr>
                  <p:cNvPr id="161" name="TextBox 160"/>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Title:</a:t>
                    </a:r>
                    <a:endParaRPr lang="en-US" sz="600" i="1" dirty="0">
                      <a:solidFill>
                        <a:schemeClr val="tx1"/>
                      </a:solidFill>
                      <a:latin typeface="Arial" pitchFamily="34" charset="0"/>
                      <a:cs typeface="Arial" pitchFamily="34" charset="0"/>
                    </a:endParaRPr>
                  </a:p>
                </p:txBody>
              </p:sp>
              <p:sp>
                <p:nvSpPr>
                  <p:cNvPr id="162" name="TextBox 161"/>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i="1" dirty="0" smtClean="0">
                        <a:solidFill>
                          <a:schemeClr val="tx1">
                            <a:lumMod val="50000"/>
                            <a:lumOff val="50000"/>
                          </a:schemeClr>
                        </a:solidFill>
                        <a:latin typeface="Arial" pitchFamily="34" charset="0"/>
                        <a:cs typeface="Arial" pitchFamily="34" charset="0"/>
                      </a:rPr>
                      <a:t>Work Title</a:t>
                    </a:r>
                    <a:endParaRPr lang="en-US" sz="600" i="1" dirty="0">
                      <a:solidFill>
                        <a:schemeClr val="tx1">
                          <a:lumMod val="50000"/>
                          <a:lumOff val="50000"/>
                        </a:schemeClr>
                      </a:solidFill>
                      <a:latin typeface="Arial" pitchFamily="34" charset="0"/>
                      <a:cs typeface="Arial" pitchFamily="34" charset="0"/>
                    </a:endParaRPr>
                  </a:p>
                </p:txBody>
              </p:sp>
            </p:grpSp>
            <p:grpSp>
              <p:nvGrpSpPr>
                <p:cNvPr id="153" name="Group 15"/>
                <p:cNvGrpSpPr/>
                <p:nvPr/>
              </p:nvGrpSpPr>
              <p:grpSpPr>
                <a:xfrm>
                  <a:off x="2880360" y="3017520"/>
                  <a:ext cx="3383280" cy="137160"/>
                  <a:chOff x="3154680" y="2834640"/>
                  <a:chExt cx="3383280" cy="137160"/>
                </a:xfrm>
              </p:grpSpPr>
              <p:sp>
                <p:nvSpPr>
                  <p:cNvPr id="154" name="TextBox 153"/>
                  <p:cNvSpPr txBox="1"/>
                  <p:nvPr/>
                </p:nvSpPr>
                <p:spPr bwMode="auto">
                  <a:xfrm>
                    <a:off x="3154680" y="2834640"/>
                    <a:ext cx="3383280" cy="137160"/>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rtlCol="0" anchor="ctr" anchorCtr="0">
                    <a:noAutofit/>
                  </a:bodyPr>
                  <a:lstStyle/>
                  <a:p>
                    <a:pPr algn="r"/>
                    <a:r>
                      <a:rPr lang="en-US" sz="600" i="1" dirty="0" smtClean="0">
                        <a:solidFill>
                          <a:schemeClr val="tx1"/>
                        </a:solidFill>
                        <a:latin typeface="Arial" pitchFamily="34" charset="0"/>
                        <a:cs typeface="Arial" pitchFamily="34" charset="0"/>
                      </a:rPr>
                      <a:t>Name:</a:t>
                    </a:r>
                    <a:endParaRPr lang="en-US" sz="600" i="1" dirty="0">
                      <a:solidFill>
                        <a:schemeClr val="tx1"/>
                      </a:solidFill>
                      <a:latin typeface="Arial" pitchFamily="34" charset="0"/>
                      <a:cs typeface="Arial" pitchFamily="34" charset="0"/>
                    </a:endParaRPr>
                  </a:p>
                </p:txBody>
              </p:sp>
              <p:sp>
                <p:nvSpPr>
                  <p:cNvPr id="155" name="TextBox 154"/>
                  <p:cNvSpPr txBox="1"/>
                  <p:nvPr/>
                </p:nvSpPr>
                <p:spPr bwMode="auto">
                  <a:xfrm>
                    <a:off x="3474720" y="2834640"/>
                    <a:ext cx="2377440" cy="137160"/>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rtlCol="0" anchor="ctr" anchorCtr="0">
                    <a:noAutofit/>
                  </a:bodyPr>
                  <a:lstStyle/>
                  <a:p>
                    <a:r>
                      <a:rPr lang="en-US" sz="600" i="1" dirty="0" smtClean="0">
                        <a:solidFill>
                          <a:schemeClr val="tx1">
                            <a:lumMod val="50000"/>
                            <a:lumOff val="50000"/>
                          </a:schemeClr>
                        </a:solidFill>
                        <a:latin typeface="Arial" pitchFamily="34" charset="0"/>
                        <a:cs typeface="Arial" pitchFamily="34" charset="0"/>
                      </a:rPr>
                      <a:t>Composer Name(s)</a:t>
                    </a:r>
                    <a:endParaRPr lang="en-US" sz="600" i="1" dirty="0">
                      <a:solidFill>
                        <a:schemeClr val="tx1">
                          <a:lumMod val="50000"/>
                          <a:lumOff val="50000"/>
                        </a:schemeClr>
                      </a:solidFill>
                      <a:latin typeface="Arial" pitchFamily="34" charset="0"/>
                      <a:cs typeface="Arial" pitchFamily="34" charset="0"/>
                    </a:endParaRPr>
                  </a:p>
                </p:txBody>
              </p:sp>
            </p:grpSp>
          </p:grpSp>
        </p:grpSp>
      </p:gr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8"/>
          <p:cNvGrpSpPr>
            <a:grpSpLocks/>
          </p:cNvGrpSpPr>
          <p:nvPr/>
        </p:nvGrpSpPr>
        <p:grpSpPr bwMode="auto">
          <a:xfrm>
            <a:off x="5303520" y="914400"/>
            <a:ext cx="3473450" cy="776287"/>
            <a:chOff x="2834640" y="274320"/>
            <a:chExt cx="3474720" cy="777240"/>
          </a:xfrm>
        </p:grpSpPr>
        <p:grpSp>
          <p:nvGrpSpPr>
            <p:cNvPr id="7" name="Group 46"/>
            <p:cNvGrpSpPr>
              <a:grpSpLocks/>
            </p:cNvGrpSpPr>
            <p:nvPr/>
          </p:nvGrpSpPr>
          <p:grpSpPr bwMode="auto">
            <a:xfrm>
              <a:off x="3109378" y="274320"/>
              <a:ext cx="2925244" cy="136692"/>
              <a:chOff x="3109378" y="2743200"/>
              <a:chExt cx="2925244" cy="136692"/>
            </a:xfrm>
          </p:grpSpPr>
          <p:sp>
            <p:nvSpPr>
              <p:cNvPr id="67"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68"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69"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53" name="TextBox 52"/>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8" name="Group 20"/>
            <p:cNvGrpSpPr>
              <a:grpSpLocks/>
            </p:cNvGrpSpPr>
            <p:nvPr/>
          </p:nvGrpSpPr>
          <p:grpSpPr bwMode="auto">
            <a:xfrm>
              <a:off x="2834640" y="868774"/>
              <a:ext cx="3474720" cy="136692"/>
              <a:chOff x="2560321" y="2472784"/>
              <a:chExt cx="4206240" cy="136692"/>
            </a:xfrm>
          </p:grpSpPr>
          <p:sp>
            <p:nvSpPr>
              <p:cNvPr id="65"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66"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9" name="Group 19"/>
            <p:cNvGrpSpPr>
              <a:grpSpLocks/>
            </p:cNvGrpSpPr>
            <p:nvPr/>
          </p:nvGrpSpPr>
          <p:grpSpPr bwMode="auto">
            <a:xfrm>
              <a:off x="2880695" y="503200"/>
              <a:ext cx="3382612" cy="319478"/>
              <a:chOff x="2743535" y="2841587"/>
              <a:chExt cx="3382612" cy="319478"/>
            </a:xfrm>
          </p:grpSpPr>
          <p:sp>
            <p:nvSpPr>
              <p:cNvPr id="57" name="TextBox 56"/>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0" name="Group 18"/>
              <p:cNvGrpSpPr>
                <a:grpSpLocks/>
              </p:cNvGrpSpPr>
              <p:nvPr/>
            </p:nvGrpSpPr>
            <p:grpSpPr bwMode="auto">
              <a:xfrm>
                <a:off x="2743535" y="2841587"/>
                <a:ext cx="3382612" cy="319478"/>
                <a:chOff x="2880695" y="2834920"/>
                <a:chExt cx="3382612" cy="319478"/>
              </a:xfrm>
            </p:grpSpPr>
            <p:grpSp>
              <p:nvGrpSpPr>
                <p:cNvPr id="11" name="Group 14"/>
                <p:cNvGrpSpPr>
                  <a:grpSpLocks/>
                </p:cNvGrpSpPr>
                <p:nvPr/>
              </p:nvGrpSpPr>
              <p:grpSpPr bwMode="auto">
                <a:xfrm>
                  <a:off x="2880695" y="2834920"/>
                  <a:ext cx="3382612" cy="136692"/>
                  <a:chOff x="3155015" y="2834920"/>
                  <a:chExt cx="3382612" cy="136692"/>
                </a:xfrm>
              </p:grpSpPr>
              <p:sp>
                <p:nvSpPr>
                  <p:cNvPr id="63" name="TextBox 62"/>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64" name="TextBox 63"/>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i="1" dirty="0">
                        <a:solidFill>
                          <a:schemeClr val="tx1">
                            <a:lumMod val="50000"/>
                            <a:lumOff val="50000"/>
                          </a:schemeClr>
                        </a:solidFill>
                        <a:latin typeface="Arial" pitchFamily="34" charset="0"/>
                        <a:cs typeface="Arial" pitchFamily="34" charset="0"/>
                      </a:rPr>
                      <a:t>Manifestation or Work Title(s)</a:t>
                    </a:r>
                  </a:p>
                </p:txBody>
              </p:sp>
            </p:grpSp>
            <p:grpSp>
              <p:nvGrpSpPr>
                <p:cNvPr id="12" name="Group 15"/>
                <p:cNvGrpSpPr>
                  <a:grpSpLocks/>
                </p:cNvGrpSpPr>
                <p:nvPr/>
              </p:nvGrpSpPr>
              <p:grpSpPr bwMode="auto">
                <a:xfrm>
                  <a:off x="2880695" y="3017706"/>
                  <a:ext cx="3382612" cy="136692"/>
                  <a:chOff x="3155015" y="2834826"/>
                  <a:chExt cx="3382612" cy="136692"/>
                </a:xfrm>
              </p:grpSpPr>
              <p:sp>
                <p:nvSpPr>
                  <p:cNvPr id="61" name="TextBox 60"/>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62" name="TextBox 61"/>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i="1" dirty="0">
                        <a:solidFill>
                          <a:schemeClr val="tx1">
                            <a:lumMod val="50000"/>
                            <a:lumOff val="50000"/>
                          </a:schemeClr>
                        </a:solidFill>
                        <a:latin typeface="Arial" pitchFamily="34" charset="0"/>
                        <a:cs typeface="Arial" pitchFamily="34" charset="0"/>
                      </a:rPr>
                      <a:t>Contributor Name(s)</a:t>
                    </a:r>
                  </a:p>
                </p:txBody>
              </p:sp>
            </p:grpSp>
          </p:grpSp>
        </p:grpSp>
      </p:gr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8"/>
          <p:cNvGrpSpPr>
            <a:grpSpLocks/>
          </p:cNvGrpSpPr>
          <p:nvPr/>
        </p:nvGrpSpPr>
        <p:grpSpPr bwMode="auto">
          <a:xfrm>
            <a:off x="5303520" y="914400"/>
            <a:ext cx="3473450" cy="776287"/>
            <a:chOff x="2834640" y="274320"/>
            <a:chExt cx="3474720" cy="777240"/>
          </a:xfrm>
        </p:grpSpPr>
        <p:grpSp>
          <p:nvGrpSpPr>
            <p:cNvPr id="7" name="Group 46"/>
            <p:cNvGrpSpPr>
              <a:grpSpLocks/>
            </p:cNvGrpSpPr>
            <p:nvPr/>
          </p:nvGrpSpPr>
          <p:grpSpPr bwMode="auto">
            <a:xfrm>
              <a:off x="3109378" y="274320"/>
              <a:ext cx="2925244" cy="136692"/>
              <a:chOff x="3109378" y="2743200"/>
              <a:chExt cx="2925244" cy="136692"/>
            </a:xfrm>
          </p:grpSpPr>
          <p:sp>
            <p:nvSpPr>
              <p:cNvPr id="67"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68"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69"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53" name="TextBox 52"/>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8" name="Group 20"/>
            <p:cNvGrpSpPr>
              <a:grpSpLocks/>
            </p:cNvGrpSpPr>
            <p:nvPr/>
          </p:nvGrpSpPr>
          <p:grpSpPr bwMode="auto">
            <a:xfrm>
              <a:off x="2834640" y="868774"/>
              <a:ext cx="3474720" cy="136692"/>
              <a:chOff x="2560321" y="2472784"/>
              <a:chExt cx="4206240" cy="136692"/>
            </a:xfrm>
          </p:grpSpPr>
          <p:sp>
            <p:nvSpPr>
              <p:cNvPr id="65"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66"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9" name="Group 19"/>
            <p:cNvGrpSpPr>
              <a:grpSpLocks/>
            </p:cNvGrpSpPr>
            <p:nvPr/>
          </p:nvGrpSpPr>
          <p:grpSpPr bwMode="auto">
            <a:xfrm>
              <a:off x="2880695" y="503200"/>
              <a:ext cx="3382612" cy="319478"/>
              <a:chOff x="2743535" y="2841587"/>
              <a:chExt cx="3382612" cy="319478"/>
            </a:xfrm>
          </p:grpSpPr>
          <p:sp>
            <p:nvSpPr>
              <p:cNvPr id="57" name="TextBox 56"/>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0" name="Group 18"/>
              <p:cNvGrpSpPr>
                <a:grpSpLocks/>
              </p:cNvGrpSpPr>
              <p:nvPr/>
            </p:nvGrpSpPr>
            <p:grpSpPr bwMode="auto">
              <a:xfrm>
                <a:off x="2743535" y="2841587"/>
                <a:ext cx="3382612" cy="319478"/>
                <a:chOff x="2880695" y="2834920"/>
                <a:chExt cx="3382612" cy="319478"/>
              </a:xfrm>
            </p:grpSpPr>
            <p:grpSp>
              <p:nvGrpSpPr>
                <p:cNvPr id="11" name="Group 14"/>
                <p:cNvGrpSpPr>
                  <a:grpSpLocks/>
                </p:cNvGrpSpPr>
                <p:nvPr/>
              </p:nvGrpSpPr>
              <p:grpSpPr bwMode="auto">
                <a:xfrm>
                  <a:off x="2880695" y="2834920"/>
                  <a:ext cx="3382612" cy="136692"/>
                  <a:chOff x="3155015" y="2834920"/>
                  <a:chExt cx="3382612" cy="136692"/>
                </a:xfrm>
              </p:grpSpPr>
              <p:sp>
                <p:nvSpPr>
                  <p:cNvPr id="63" name="TextBox 62"/>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64" name="TextBox 63"/>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2" name="Group 15"/>
                <p:cNvGrpSpPr>
                  <a:grpSpLocks/>
                </p:cNvGrpSpPr>
                <p:nvPr/>
              </p:nvGrpSpPr>
              <p:grpSpPr bwMode="auto">
                <a:xfrm>
                  <a:off x="2880695" y="3017706"/>
                  <a:ext cx="3382612" cy="136692"/>
                  <a:chOff x="3155015" y="2834826"/>
                  <a:chExt cx="3382612" cy="136692"/>
                </a:xfrm>
              </p:grpSpPr>
              <p:sp>
                <p:nvSpPr>
                  <p:cNvPr id="61" name="TextBox 60"/>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62" name="TextBox 61"/>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i="1" dirty="0">
                        <a:solidFill>
                          <a:schemeClr val="tx1">
                            <a:lumMod val="50000"/>
                            <a:lumOff val="50000"/>
                          </a:schemeClr>
                        </a:solidFill>
                        <a:latin typeface="Arial" pitchFamily="34" charset="0"/>
                        <a:cs typeface="Arial" pitchFamily="34" charset="0"/>
                      </a:rPr>
                      <a:t>Contributor Name(s)</a:t>
                    </a:r>
                  </a:p>
                </p:txBody>
              </p:sp>
            </p:grpSp>
          </p:grpSp>
        </p:grpSp>
      </p:gr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8"/>
          <p:cNvGrpSpPr>
            <a:grpSpLocks/>
          </p:cNvGrpSpPr>
          <p:nvPr/>
        </p:nvGrpSpPr>
        <p:grpSpPr bwMode="auto">
          <a:xfrm>
            <a:off x="5303520" y="914400"/>
            <a:ext cx="3473450" cy="776287"/>
            <a:chOff x="2834640" y="274320"/>
            <a:chExt cx="3474720" cy="777240"/>
          </a:xfrm>
        </p:grpSpPr>
        <p:grpSp>
          <p:nvGrpSpPr>
            <p:cNvPr id="7" name="Group 46"/>
            <p:cNvGrpSpPr>
              <a:grpSpLocks/>
            </p:cNvGrpSpPr>
            <p:nvPr/>
          </p:nvGrpSpPr>
          <p:grpSpPr bwMode="auto">
            <a:xfrm>
              <a:off x="3109378" y="274320"/>
              <a:ext cx="2925244" cy="136692"/>
              <a:chOff x="3109378" y="2743200"/>
              <a:chExt cx="2925244" cy="136692"/>
            </a:xfrm>
          </p:grpSpPr>
          <p:sp>
            <p:nvSpPr>
              <p:cNvPr id="67"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68"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69"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53" name="TextBox 52"/>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8" name="Group 20"/>
            <p:cNvGrpSpPr>
              <a:grpSpLocks/>
            </p:cNvGrpSpPr>
            <p:nvPr/>
          </p:nvGrpSpPr>
          <p:grpSpPr bwMode="auto">
            <a:xfrm>
              <a:off x="2834640" y="868774"/>
              <a:ext cx="3474720" cy="136692"/>
              <a:chOff x="2560321" y="2472784"/>
              <a:chExt cx="4206240" cy="136692"/>
            </a:xfrm>
          </p:grpSpPr>
          <p:sp>
            <p:nvSpPr>
              <p:cNvPr id="65"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66"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9" name="Group 19"/>
            <p:cNvGrpSpPr>
              <a:grpSpLocks/>
            </p:cNvGrpSpPr>
            <p:nvPr/>
          </p:nvGrpSpPr>
          <p:grpSpPr bwMode="auto">
            <a:xfrm>
              <a:off x="2880695" y="503200"/>
              <a:ext cx="3382612" cy="319478"/>
              <a:chOff x="2743535" y="2841587"/>
              <a:chExt cx="3382612" cy="319478"/>
            </a:xfrm>
          </p:grpSpPr>
          <p:sp>
            <p:nvSpPr>
              <p:cNvPr id="57" name="TextBox 56"/>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0" name="Group 18"/>
              <p:cNvGrpSpPr>
                <a:grpSpLocks/>
              </p:cNvGrpSpPr>
              <p:nvPr/>
            </p:nvGrpSpPr>
            <p:grpSpPr bwMode="auto">
              <a:xfrm>
                <a:off x="2743535" y="2841587"/>
                <a:ext cx="3382612" cy="319478"/>
                <a:chOff x="2880695" y="2834920"/>
                <a:chExt cx="3382612" cy="319478"/>
              </a:xfrm>
            </p:grpSpPr>
            <p:grpSp>
              <p:nvGrpSpPr>
                <p:cNvPr id="11" name="Group 14"/>
                <p:cNvGrpSpPr>
                  <a:grpSpLocks/>
                </p:cNvGrpSpPr>
                <p:nvPr/>
              </p:nvGrpSpPr>
              <p:grpSpPr bwMode="auto">
                <a:xfrm>
                  <a:off x="2880695" y="2834920"/>
                  <a:ext cx="3382612" cy="136692"/>
                  <a:chOff x="3155015" y="2834920"/>
                  <a:chExt cx="3382612" cy="136692"/>
                </a:xfrm>
              </p:grpSpPr>
              <p:sp>
                <p:nvSpPr>
                  <p:cNvPr id="63" name="TextBox 62"/>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64" name="TextBox 63"/>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2" name="Group 15"/>
                <p:cNvGrpSpPr>
                  <a:grpSpLocks/>
                </p:cNvGrpSpPr>
                <p:nvPr/>
              </p:nvGrpSpPr>
              <p:grpSpPr bwMode="auto">
                <a:xfrm>
                  <a:off x="2880695" y="3017706"/>
                  <a:ext cx="3382612" cy="136692"/>
                  <a:chOff x="3155015" y="2834826"/>
                  <a:chExt cx="3382612" cy="136692"/>
                </a:xfrm>
              </p:grpSpPr>
              <p:sp>
                <p:nvSpPr>
                  <p:cNvPr id="61" name="TextBox 60"/>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62" name="TextBox 61"/>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2"/>
          <p:cNvGrpSpPr/>
          <p:nvPr/>
        </p:nvGrpSpPr>
        <p:grpSpPr>
          <a:xfrm>
            <a:off x="274320" y="182880"/>
            <a:ext cx="8595360" cy="548640"/>
            <a:chOff x="274320" y="731520"/>
            <a:chExt cx="8595360" cy="548640"/>
          </a:xfrm>
        </p:grpSpPr>
        <p:grpSp>
          <p:nvGrpSpPr>
            <p:cNvPr id="3" name="Group 4"/>
            <p:cNvGrpSpPr/>
            <p:nvPr/>
          </p:nvGrpSpPr>
          <p:grpSpPr>
            <a:xfrm>
              <a:off x="274320" y="914400"/>
              <a:ext cx="8595360" cy="320040"/>
              <a:chOff x="274320" y="411480"/>
              <a:chExt cx="8595360" cy="320040"/>
            </a:xfrm>
          </p:grpSpPr>
          <p:sp>
            <p:nvSpPr>
              <p:cNvPr id="27" name="Rectangle 26"/>
              <p:cNvSpPr/>
              <p:nvPr/>
            </p:nvSpPr>
            <p:spPr>
              <a:xfrm>
                <a:off x="2286000" y="502920"/>
                <a:ext cx="658368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p:cNvSpPr/>
              <p:nvPr/>
            </p:nvSpPr>
            <p:spPr>
              <a:xfrm>
                <a:off x="2286000" y="685800"/>
                <a:ext cx="658368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p:nvPr/>
            </p:nvSpPr>
            <p:spPr>
              <a:xfrm>
                <a:off x="274320" y="411480"/>
                <a:ext cx="8595360" cy="45720"/>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bwMode="auto">
            <a:xfrm>
              <a:off x="274320" y="73152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r"/>
              <a:r>
                <a:rPr lang="en-US" sz="800" b="1" dirty="0" smtClean="0">
                  <a:solidFill>
                    <a:schemeClr val="tx1"/>
                  </a:solidFill>
                </a:rPr>
                <a:t>Indiana University</a:t>
              </a:r>
              <a:endParaRPr lang="en-US" sz="800" b="1" dirty="0">
                <a:solidFill>
                  <a:schemeClr val="tx1"/>
                </a:solidFill>
              </a:endParaRPr>
            </a:p>
          </p:txBody>
        </p:sp>
        <p:sp>
          <p:nvSpPr>
            <p:cNvPr id="26" name="TextBox 25"/>
            <p:cNvSpPr txBox="1"/>
            <p:nvPr/>
          </p:nvSpPr>
          <p:spPr bwMode="auto">
            <a:xfrm>
              <a:off x="274320" y="1005840"/>
              <a:ext cx="8595360" cy="274320"/>
            </a:xfrm>
            <a:prstGeom prst="rect">
              <a:avLst/>
            </a:prstGeom>
            <a:noFill/>
            <a:ln w="19050">
              <a:noFill/>
            </a:ln>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noAutofit/>
            </a:bodyPr>
            <a:lstStyle/>
            <a:p>
              <a:r>
                <a:rPr lang="en-US" sz="1600" b="1" i="1" dirty="0" smtClean="0">
                  <a:solidFill>
                    <a:schemeClr val="tx1">
                      <a:lumMod val="50000"/>
                      <a:lumOff val="50000"/>
                    </a:schemeClr>
                  </a:solidFill>
                  <a:latin typeface="Adobe Garamond Pro" pitchFamily="18" charset="0"/>
                  <a:cs typeface="Aharoni" pitchFamily="2" charset="-79"/>
                </a:rPr>
                <a:t>Variations</a:t>
              </a:r>
              <a:r>
                <a:rPr lang="en-US" sz="1600" dirty="0" smtClean="0">
                  <a:solidFill>
                    <a:schemeClr val="tx1">
                      <a:lumMod val="50000"/>
                      <a:lumOff val="50000"/>
                    </a:schemeClr>
                  </a:solidFill>
                  <a:latin typeface="Adobe Garamond Pro" pitchFamily="18" charset="0"/>
                  <a:cs typeface="Aharoni" pitchFamily="2" charset="-79"/>
                </a:rPr>
                <a:t> | FRBR-CT</a:t>
              </a:r>
              <a:endParaRPr lang="en-US" sz="1600" dirty="0">
                <a:solidFill>
                  <a:schemeClr val="tx1">
                    <a:lumMod val="50000"/>
                    <a:lumOff val="50000"/>
                  </a:schemeClr>
                </a:solidFill>
                <a:latin typeface="Adobe Garamond Pro" pitchFamily="18" charset="0"/>
                <a:cs typeface="Aharoni" pitchFamily="2" charset="-79"/>
              </a:endParaRPr>
            </a:p>
          </p:txBody>
        </p:sp>
      </p:grpSp>
      <p:grpSp>
        <p:nvGrpSpPr>
          <p:cNvPr id="5" name="Group 30"/>
          <p:cNvGrpSpPr/>
          <p:nvPr/>
        </p:nvGrpSpPr>
        <p:grpSpPr>
          <a:xfrm>
            <a:off x="274320" y="6400800"/>
            <a:ext cx="8595360" cy="274320"/>
            <a:chOff x="274320" y="6309360"/>
            <a:chExt cx="8595360" cy="274320"/>
          </a:xfrm>
        </p:grpSpPr>
        <p:sp>
          <p:nvSpPr>
            <p:cNvPr id="4" name="TextBox 3"/>
            <p:cNvSpPr txBox="1"/>
            <p:nvPr/>
          </p:nvSpPr>
          <p:spPr bwMode="auto">
            <a:xfrm>
              <a:off x="274320" y="6400800"/>
              <a:ext cx="8595360" cy="182880"/>
            </a:xfrm>
            <a:prstGeom prst="rect">
              <a:avLst/>
            </a:prstGeom>
            <a:solidFill>
              <a:schemeClr val="bg1"/>
            </a:solidFill>
            <a:ln w="12700"/>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defRPr/>
              </a:pPr>
              <a:r>
                <a:rPr lang="en-US" sz="700" dirty="0" smtClean="0">
                  <a:solidFill>
                    <a:schemeClr val="tx1"/>
                  </a:solidFill>
                  <a:latin typeface="Arial" pitchFamily="34" charset="0"/>
                  <a:cs typeface="Arial" pitchFamily="34" charset="0"/>
                </a:rPr>
                <a:t>Copyright © 2009 The Trustees of </a:t>
              </a:r>
              <a:r>
                <a:rPr lang="en-US" sz="700" dirty="0" smtClean="0">
                  <a:solidFill>
                    <a:schemeClr val="accent2"/>
                  </a:solidFill>
                  <a:latin typeface="Arial" pitchFamily="34" charset="0"/>
                  <a:cs typeface="Arial" pitchFamily="34" charset="0"/>
                </a:rPr>
                <a:t>Indiana University </a:t>
              </a:r>
              <a:r>
                <a:rPr lang="en-US" sz="700" dirty="0" smtClean="0">
                  <a:solidFill>
                    <a:schemeClr val="tx1"/>
                  </a:solidFill>
                  <a:latin typeface="Arial" pitchFamily="34" charset="0"/>
                  <a:cs typeface="Arial" pitchFamily="34" charset="0"/>
                </a:rPr>
                <a:t>| </a:t>
              </a:r>
              <a:r>
                <a:rPr lang="en-US" sz="700" dirty="0" smtClean="0">
                  <a:solidFill>
                    <a:schemeClr val="accent2"/>
                  </a:solidFill>
                  <a:latin typeface="Arial" pitchFamily="34" charset="0"/>
                  <a:cs typeface="Arial" pitchFamily="34" charset="0"/>
                </a:rPr>
                <a:t>diglib@indiana.edu</a:t>
              </a:r>
            </a:p>
          </p:txBody>
        </p:sp>
        <p:sp>
          <p:nvSpPr>
            <p:cNvPr id="30" name="Rectangle 2"/>
            <p:cNvSpPr/>
            <p:nvPr/>
          </p:nvSpPr>
          <p:spPr>
            <a:xfrm>
              <a:off x="274320" y="6309360"/>
              <a:ext cx="859536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212080" y="822960"/>
            <a:ext cx="3657600" cy="5486400"/>
          </a:xfrm>
          <a:prstGeom prst="rect">
            <a:avLst/>
          </a:prstGeom>
          <a:solidFill>
            <a:schemeClr val="bg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sp>
        <p:nvSpPr>
          <p:cNvPr id="56" name="Rectangle 55"/>
          <p:cNvSpPr/>
          <p:nvPr/>
        </p:nvSpPr>
        <p:spPr>
          <a:xfrm>
            <a:off x="274320" y="822960"/>
            <a:ext cx="4846320" cy="548640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lumMod val="75000"/>
                  <a:lumOff val="25000"/>
                </a:schemeClr>
              </a:solidFill>
            </a:endParaRPr>
          </a:p>
        </p:txBody>
      </p:sp>
      <p:grpSp>
        <p:nvGrpSpPr>
          <p:cNvPr id="6" name="Group 18"/>
          <p:cNvGrpSpPr>
            <a:grpSpLocks/>
          </p:cNvGrpSpPr>
          <p:nvPr/>
        </p:nvGrpSpPr>
        <p:grpSpPr bwMode="auto">
          <a:xfrm>
            <a:off x="5303520" y="914400"/>
            <a:ext cx="3473450" cy="776287"/>
            <a:chOff x="2834640" y="274320"/>
            <a:chExt cx="3474720" cy="777240"/>
          </a:xfrm>
        </p:grpSpPr>
        <p:grpSp>
          <p:nvGrpSpPr>
            <p:cNvPr id="7" name="Group 46"/>
            <p:cNvGrpSpPr>
              <a:grpSpLocks/>
            </p:cNvGrpSpPr>
            <p:nvPr/>
          </p:nvGrpSpPr>
          <p:grpSpPr bwMode="auto">
            <a:xfrm>
              <a:off x="3109378" y="274320"/>
              <a:ext cx="2925244" cy="136692"/>
              <a:chOff x="3109378" y="2743200"/>
              <a:chExt cx="2925244" cy="136692"/>
            </a:xfrm>
          </p:grpSpPr>
          <p:sp>
            <p:nvSpPr>
              <p:cNvPr id="67" name="TextBox 9"/>
              <p:cNvSpPr txBox="1"/>
              <p:nvPr/>
            </p:nvSpPr>
            <p:spPr bwMode="auto">
              <a:xfrm>
                <a:off x="3109378" y="2743200"/>
                <a:ext cx="914734" cy="136692"/>
              </a:xfrm>
              <a:prstGeom prst="rect">
                <a:avLst/>
              </a:prstGeom>
              <a:solidFill>
                <a:schemeClr val="accent1">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Work</a:t>
                </a:r>
              </a:p>
            </p:txBody>
          </p:sp>
          <p:sp>
            <p:nvSpPr>
              <p:cNvPr id="68" name="TextBox 10"/>
              <p:cNvSpPr txBox="1"/>
              <p:nvPr/>
            </p:nvSpPr>
            <p:spPr bwMode="auto">
              <a:xfrm>
                <a:off x="5119888" y="2743200"/>
                <a:ext cx="914734" cy="136692"/>
              </a:xfrm>
              <a:prstGeom prst="rect">
                <a:avLst/>
              </a:prstGeom>
              <a:solidFill>
                <a:schemeClr val="accent4">
                  <a:lumMod val="40000"/>
                  <a:lumOff val="60000"/>
                </a:schemeClr>
              </a:solidFill>
              <a:ln w="19050">
                <a:noFill/>
              </a:ln>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Contributor</a:t>
                </a:r>
              </a:p>
            </p:txBody>
          </p:sp>
          <p:sp>
            <p:nvSpPr>
              <p:cNvPr id="69" name="TextBox 11"/>
              <p:cNvSpPr txBox="1"/>
              <p:nvPr/>
            </p:nvSpPr>
            <p:spPr bwMode="auto">
              <a:xfrm>
                <a:off x="4114632" y="2743200"/>
                <a:ext cx="914734" cy="136692"/>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800" b="1" dirty="0">
                    <a:solidFill>
                      <a:schemeClr val="tx1">
                        <a:lumMod val="75000"/>
                        <a:lumOff val="25000"/>
                      </a:schemeClr>
                    </a:solidFill>
                  </a:rPr>
                  <a:t>Manifestation</a:t>
                </a:r>
              </a:p>
            </p:txBody>
          </p:sp>
        </p:grpSp>
        <p:sp>
          <p:nvSpPr>
            <p:cNvPr id="53" name="TextBox 52"/>
            <p:cNvSpPr txBox="1"/>
            <p:nvPr/>
          </p:nvSpPr>
          <p:spPr bwMode="auto">
            <a:xfrm>
              <a:off x="2834640" y="411013"/>
              <a:ext cx="3474720" cy="640547"/>
            </a:xfrm>
            <a:prstGeom prst="rect">
              <a:avLst/>
            </a:prstGeom>
            <a:solidFill>
              <a:schemeClr val="bg2">
                <a:lumMod val="75000"/>
              </a:schemeClr>
            </a:solidFill>
            <a:ln w="1905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defRPr/>
              </a:pPr>
              <a:endParaRPr lang="en-US" sz="1000" b="1" dirty="0">
                <a:solidFill>
                  <a:schemeClr val="tx1">
                    <a:lumMod val="75000"/>
                    <a:lumOff val="25000"/>
                  </a:schemeClr>
                </a:solidFill>
              </a:endParaRPr>
            </a:p>
          </p:txBody>
        </p:sp>
        <p:grpSp>
          <p:nvGrpSpPr>
            <p:cNvPr id="8" name="Group 20"/>
            <p:cNvGrpSpPr>
              <a:grpSpLocks/>
            </p:cNvGrpSpPr>
            <p:nvPr/>
          </p:nvGrpSpPr>
          <p:grpSpPr bwMode="auto">
            <a:xfrm>
              <a:off x="2834640" y="868774"/>
              <a:ext cx="3474720" cy="136692"/>
              <a:chOff x="2560321" y="2472784"/>
              <a:chExt cx="4206240" cy="136692"/>
            </a:xfrm>
          </p:grpSpPr>
          <p:sp>
            <p:nvSpPr>
              <p:cNvPr id="65" name="TextBox 6"/>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a:solidFill>
                      <a:srgbClr val="003CB4"/>
                    </a:solidFill>
                    <a:latin typeface="Arial" pitchFamily="34" charset="0"/>
                    <a:cs typeface="Arial" pitchFamily="34" charset="0"/>
                  </a:rPr>
                  <a:t>[links left…]</a:t>
                </a:r>
              </a:p>
            </p:txBody>
          </p:sp>
          <p:sp>
            <p:nvSpPr>
              <p:cNvPr id="66" name="TextBox 8"/>
              <p:cNvSpPr txBox="1"/>
              <p:nvPr/>
            </p:nvSpPr>
            <p:spPr bwMode="auto">
              <a:xfrm>
                <a:off x="2560321" y="2472784"/>
                <a:ext cx="4206240"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bIns="0" anchor="ctr"/>
              <a:lstStyle/>
              <a:p>
                <a:pPr algn="r">
                  <a:defRPr/>
                </a:pPr>
                <a:r>
                  <a:rPr lang="en-US" sz="600" dirty="0">
                    <a:solidFill>
                      <a:srgbClr val="003CB4"/>
                    </a:solidFill>
                    <a:latin typeface="Arial" pitchFamily="34" charset="0"/>
                    <a:cs typeface="Arial" pitchFamily="34" charset="0"/>
                  </a:rPr>
                  <a:t>[links right…]</a:t>
                </a:r>
              </a:p>
            </p:txBody>
          </p:sp>
        </p:grpSp>
        <p:grpSp>
          <p:nvGrpSpPr>
            <p:cNvPr id="9" name="Group 19"/>
            <p:cNvGrpSpPr>
              <a:grpSpLocks/>
            </p:cNvGrpSpPr>
            <p:nvPr/>
          </p:nvGrpSpPr>
          <p:grpSpPr bwMode="auto">
            <a:xfrm>
              <a:off x="2880695" y="503200"/>
              <a:ext cx="3382612" cy="319478"/>
              <a:chOff x="2743535" y="2841587"/>
              <a:chExt cx="3382612" cy="319478"/>
            </a:xfrm>
          </p:grpSpPr>
          <p:sp>
            <p:nvSpPr>
              <p:cNvPr id="57" name="TextBox 56"/>
              <p:cNvSpPr txBox="1"/>
              <p:nvPr/>
            </p:nvSpPr>
            <p:spPr bwMode="auto">
              <a:xfrm>
                <a:off x="5486150" y="2841587"/>
                <a:ext cx="547888" cy="319478"/>
              </a:xfrm>
              <a:prstGeom prst="rect">
                <a:avLst/>
              </a:prstGeom>
              <a:solidFill>
                <a:schemeClr val="tx1">
                  <a:lumMod val="75000"/>
                  <a:lumOff val="25000"/>
                </a:schemeClr>
              </a:solidFill>
              <a:ln w="3175">
                <a:solidFill>
                  <a:schemeClr val="accent4">
                    <a:lumMod val="75000"/>
                  </a:schemeClr>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tIns="0" bIns="0" anchor="ctr"/>
              <a:lstStyle/>
              <a:p>
                <a:pPr algn="ctr">
                  <a:defRPr/>
                </a:pPr>
                <a:r>
                  <a:rPr lang="en-US" sz="800" b="1" i="1" dirty="0">
                    <a:solidFill>
                      <a:schemeClr val="bg1"/>
                    </a:solidFill>
                  </a:rPr>
                  <a:t>search</a:t>
                </a:r>
              </a:p>
            </p:txBody>
          </p:sp>
          <p:grpSp>
            <p:nvGrpSpPr>
              <p:cNvPr id="10" name="Group 18"/>
              <p:cNvGrpSpPr>
                <a:grpSpLocks/>
              </p:cNvGrpSpPr>
              <p:nvPr/>
            </p:nvGrpSpPr>
            <p:grpSpPr bwMode="auto">
              <a:xfrm>
                <a:off x="2743535" y="2841587"/>
                <a:ext cx="3382612" cy="319478"/>
                <a:chOff x="2880695" y="2834920"/>
                <a:chExt cx="3382612" cy="319478"/>
              </a:xfrm>
            </p:grpSpPr>
            <p:grpSp>
              <p:nvGrpSpPr>
                <p:cNvPr id="11" name="Group 14"/>
                <p:cNvGrpSpPr>
                  <a:grpSpLocks/>
                </p:cNvGrpSpPr>
                <p:nvPr/>
              </p:nvGrpSpPr>
              <p:grpSpPr bwMode="auto">
                <a:xfrm>
                  <a:off x="2880695" y="2834920"/>
                  <a:ext cx="3382612" cy="136692"/>
                  <a:chOff x="3155015" y="2834920"/>
                  <a:chExt cx="3382612" cy="136692"/>
                </a:xfrm>
              </p:grpSpPr>
              <p:sp>
                <p:nvSpPr>
                  <p:cNvPr id="63" name="TextBox 62"/>
                  <p:cNvSpPr txBox="1"/>
                  <p:nvPr/>
                </p:nvSpPr>
                <p:spPr bwMode="auto">
                  <a:xfrm>
                    <a:off x="3155015" y="2834920"/>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Title:</a:t>
                    </a:r>
                  </a:p>
                </p:txBody>
              </p:sp>
              <p:sp>
                <p:nvSpPr>
                  <p:cNvPr id="64" name="TextBox 63"/>
                  <p:cNvSpPr txBox="1"/>
                  <p:nvPr/>
                </p:nvSpPr>
                <p:spPr bwMode="auto">
                  <a:xfrm>
                    <a:off x="3474219" y="2834920"/>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Rubber Soul</a:t>
                    </a:r>
                    <a:endParaRPr lang="en-US" sz="600" dirty="0">
                      <a:solidFill>
                        <a:schemeClr val="tx1"/>
                      </a:solidFill>
                      <a:latin typeface="Arial" pitchFamily="34" charset="0"/>
                      <a:cs typeface="Arial" pitchFamily="34" charset="0"/>
                    </a:endParaRPr>
                  </a:p>
                </p:txBody>
              </p:sp>
            </p:grpSp>
            <p:grpSp>
              <p:nvGrpSpPr>
                <p:cNvPr id="12" name="Group 15"/>
                <p:cNvGrpSpPr>
                  <a:grpSpLocks/>
                </p:cNvGrpSpPr>
                <p:nvPr/>
              </p:nvGrpSpPr>
              <p:grpSpPr bwMode="auto">
                <a:xfrm>
                  <a:off x="2880695" y="3017706"/>
                  <a:ext cx="3382612" cy="136692"/>
                  <a:chOff x="3155015" y="2834826"/>
                  <a:chExt cx="3382612" cy="136692"/>
                </a:xfrm>
              </p:grpSpPr>
              <p:sp>
                <p:nvSpPr>
                  <p:cNvPr id="61" name="TextBox 60"/>
                  <p:cNvSpPr txBox="1"/>
                  <p:nvPr/>
                </p:nvSpPr>
                <p:spPr bwMode="auto">
                  <a:xfrm>
                    <a:off x="3155015" y="2834826"/>
                    <a:ext cx="3382612" cy="136692"/>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none" tIns="0" rIns="3108960" bIns="0" anchor="ctr"/>
                  <a:lstStyle/>
                  <a:p>
                    <a:pPr algn="r">
                      <a:defRPr/>
                    </a:pPr>
                    <a:r>
                      <a:rPr lang="en-US" sz="600" i="1" dirty="0">
                        <a:solidFill>
                          <a:schemeClr val="tx1"/>
                        </a:solidFill>
                        <a:latin typeface="Arial" pitchFamily="34" charset="0"/>
                        <a:cs typeface="Arial" pitchFamily="34" charset="0"/>
                      </a:rPr>
                      <a:t>Name:</a:t>
                    </a:r>
                  </a:p>
                </p:txBody>
              </p:sp>
              <p:sp>
                <p:nvSpPr>
                  <p:cNvPr id="62" name="TextBox 61"/>
                  <p:cNvSpPr txBox="1"/>
                  <p:nvPr/>
                </p:nvSpPr>
                <p:spPr bwMode="auto">
                  <a:xfrm>
                    <a:off x="3474219" y="2834826"/>
                    <a:ext cx="2377357" cy="136692"/>
                  </a:xfrm>
                  <a:prstGeom prst="rect">
                    <a:avLst/>
                  </a:prstGeom>
                  <a:solidFill>
                    <a:schemeClr val="bg1"/>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tIns="0" bIns="0" anchor="ctr"/>
                  <a:lstStyle/>
                  <a:p>
                    <a:pPr>
                      <a:defRPr/>
                    </a:pPr>
                    <a:r>
                      <a:rPr lang="en-US" sz="600" dirty="0" smtClean="0">
                        <a:solidFill>
                          <a:schemeClr val="tx1"/>
                        </a:solidFill>
                        <a:latin typeface="Arial" pitchFamily="34" charset="0"/>
                        <a:cs typeface="Arial" pitchFamily="34" charset="0"/>
                      </a:rPr>
                      <a:t>The Beatles</a:t>
                    </a:r>
                    <a:endParaRPr lang="en-US" sz="600" dirty="0">
                      <a:solidFill>
                        <a:schemeClr val="tx1"/>
                      </a:solidFill>
                      <a:latin typeface="Arial" pitchFamily="34" charset="0"/>
                      <a:cs typeface="Arial" pitchFamily="34" charset="0"/>
                    </a:endParaRPr>
                  </a:p>
                </p:txBody>
              </p:sp>
            </p:grpSp>
          </p:grpSp>
        </p:grpSp>
      </p:grpSp>
      <p:grpSp>
        <p:nvGrpSpPr>
          <p:cNvPr id="32" name="Group 31"/>
          <p:cNvGrpSpPr/>
          <p:nvPr/>
        </p:nvGrpSpPr>
        <p:grpSpPr>
          <a:xfrm>
            <a:off x="5303520" y="1828800"/>
            <a:ext cx="3474720" cy="685800"/>
            <a:chOff x="2743200" y="274320"/>
            <a:chExt cx="3474720" cy="685800"/>
          </a:xfrm>
        </p:grpSpPr>
        <p:sp>
          <p:nvSpPr>
            <p:cNvPr id="33" name="Rectangle 13"/>
            <p:cNvSpPr/>
            <p:nvPr/>
          </p:nvSpPr>
          <p:spPr>
            <a:xfrm>
              <a:off x="2743200" y="274320"/>
              <a:ext cx="3474720" cy="6858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4" name="Group 15"/>
            <p:cNvGrpSpPr/>
            <p:nvPr/>
          </p:nvGrpSpPr>
          <p:grpSpPr>
            <a:xfrm>
              <a:off x="2788920" y="320040"/>
              <a:ext cx="3383280" cy="184785"/>
              <a:chOff x="2560320" y="960120"/>
              <a:chExt cx="5160937" cy="184785"/>
            </a:xfrm>
          </p:grpSpPr>
          <p:sp>
            <p:nvSpPr>
              <p:cNvPr id="35" name="Rectangle 34"/>
              <p:cNvSpPr/>
              <p:nvPr/>
            </p:nvSpPr>
            <p:spPr>
              <a:xfrm>
                <a:off x="2560320" y="962025"/>
                <a:ext cx="5160937"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accent2">
                        <a:lumMod val="75000"/>
                      </a:schemeClr>
                    </a:solidFill>
                    <a:latin typeface="Arial" pitchFamily="34" charset="0"/>
                    <a:cs typeface="Arial" pitchFamily="34" charset="0"/>
                  </a:rPr>
                  <a:t>Variations</a:t>
                </a:r>
                <a:r>
                  <a:rPr lang="en-US" sz="700" b="1" dirty="0" smtClean="0">
                    <a:solidFill>
                      <a:schemeClr val="tx1">
                        <a:lumMod val="50000"/>
                        <a:lumOff val="50000"/>
                      </a:schemeClr>
                    </a:solidFill>
                    <a:latin typeface="Arial" pitchFamily="34" charset="0"/>
                    <a:cs typeface="Arial" pitchFamily="34" charset="0"/>
                  </a:rPr>
                  <a:t> (2)</a:t>
                </a:r>
              </a:p>
            </p:txBody>
          </p:sp>
          <p:sp>
            <p:nvSpPr>
              <p:cNvPr id="36" name="Rectangle 35"/>
              <p:cNvSpPr/>
              <p:nvPr/>
            </p:nvSpPr>
            <p:spPr>
              <a:xfrm>
                <a:off x="2560320" y="960120"/>
                <a:ext cx="5160937"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47" name="Group 97"/>
          <p:cNvGrpSpPr/>
          <p:nvPr/>
        </p:nvGrpSpPr>
        <p:grpSpPr>
          <a:xfrm>
            <a:off x="5394960" y="2103120"/>
            <a:ext cx="3291840" cy="137160"/>
            <a:chOff x="446817" y="2161735"/>
            <a:chExt cx="3291840" cy="137160"/>
          </a:xfrm>
        </p:grpSpPr>
        <p:sp>
          <p:nvSpPr>
            <p:cNvPr id="48" name="Rectangle 4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49" name="Group 52"/>
            <p:cNvGrpSpPr/>
            <p:nvPr/>
          </p:nvGrpSpPr>
          <p:grpSpPr>
            <a:xfrm>
              <a:off x="446817" y="2161735"/>
              <a:ext cx="3291840" cy="137160"/>
              <a:chOff x="274320" y="1600200"/>
              <a:chExt cx="3291840" cy="137160"/>
            </a:xfrm>
          </p:grpSpPr>
          <p:grpSp>
            <p:nvGrpSpPr>
              <p:cNvPr id="50" name="Group 11"/>
              <p:cNvGrpSpPr/>
              <p:nvPr/>
            </p:nvGrpSpPr>
            <p:grpSpPr>
              <a:xfrm>
                <a:off x="274320" y="1600200"/>
                <a:ext cx="3291840" cy="137160"/>
                <a:chOff x="2468880" y="457200"/>
                <a:chExt cx="3291840" cy="137160"/>
              </a:xfrm>
            </p:grpSpPr>
            <p:sp>
              <p:nvSpPr>
                <p:cNvPr id="55" name="Rectangle 5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58" name="Rectangle 5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25"/>
              <p:cNvGrpSpPr/>
              <p:nvPr/>
            </p:nvGrpSpPr>
            <p:grpSpPr>
              <a:xfrm>
                <a:off x="274320" y="1600200"/>
                <a:ext cx="3291840" cy="137160"/>
                <a:chOff x="274320" y="1828800"/>
                <a:chExt cx="3291840" cy="137160"/>
              </a:xfrm>
            </p:grpSpPr>
            <p:sp>
              <p:nvSpPr>
                <p:cNvPr id="52" name="Rectangle 5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5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59" name="Group 97"/>
          <p:cNvGrpSpPr/>
          <p:nvPr/>
        </p:nvGrpSpPr>
        <p:grpSpPr>
          <a:xfrm>
            <a:off x="5394960" y="2286000"/>
            <a:ext cx="3291840" cy="137160"/>
            <a:chOff x="446817" y="2161735"/>
            <a:chExt cx="3291840" cy="137160"/>
          </a:xfrm>
        </p:grpSpPr>
        <p:sp>
          <p:nvSpPr>
            <p:cNvPr id="60" name="Rectangle 5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70" name="Group 52"/>
            <p:cNvGrpSpPr/>
            <p:nvPr/>
          </p:nvGrpSpPr>
          <p:grpSpPr>
            <a:xfrm>
              <a:off x="446817" y="2161735"/>
              <a:ext cx="3291840" cy="137160"/>
              <a:chOff x="274320" y="1600200"/>
              <a:chExt cx="3291840" cy="137160"/>
            </a:xfrm>
          </p:grpSpPr>
          <p:grpSp>
            <p:nvGrpSpPr>
              <p:cNvPr id="71" name="Group 11"/>
              <p:cNvGrpSpPr/>
              <p:nvPr/>
            </p:nvGrpSpPr>
            <p:grpSpPr>
              <a:xfrm>
                <a:off x="274320" y="1600200"/>
                <a:ext cx="3291840" cy="137160"/>
                <a:chOff x="2468880" y="457200"/>
                <a:chExt cx="3291840" cy="137160"/>
              </a:xfrm>
            </p:grpSpPr>
            <p:sp>
              <p:nvSpPr>
                <p:cNvPr id="75" name="Rectangle 7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76" name="Rectangle 7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25"/>
              <p:cNvGrpSpPr/>
              <p:nvPr/>
            </p:nvGrpSpPr>
            <p:grpSpPr>
              <a:xfrm>
                <a:off x="274320" y="1600200"/>
                <a:ext cx="3291840" cy="137160"/>
                <a:chOff x="274320" y="1828800"/>
                <a:chExt cx="3291840" cy="137160"/>
              </a:xfrm>
            </p:grpSpPr>
            <p:sp>
              <p:nvSpPr>
                <p:cNvPr id="73" name="Rectangle 7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7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178" name="Group 177"/>
          <p:cNvGrpSpPr/>
          <p:nvPr/>
        </p:nvGrpSpPr>
        <p:grpSpPr>
          <a:xfrm>
            <a:off x="5303520" y="2560320"/>
            <a:ext cx="3474720" cy="502920"/>
            <a:chOff x="5303520" y="3108960"/>
            <a:chExt cx="3474720" cy="502920"/>
          </a:xfrm>
        </p:grpSpPr>
        <p:grpSp>
          <p:nvGrpSpPr>
            <p:cNvPr id="37" name="Group 87"/>
            <p:cNvGrpSpPr/>
            <p:nvPr/>
          </p:nvGrpSpPr>
          <p:grpSpPr>
            <a:xfrm>
              <a:off x="5303520" y="3108960"/>
              <a:ext cx="3474720" cy="502920"/>
              <a:chOff x="2514600" y="914400"/>
              <a:chExt cx="4343400" cy="502920"/>
            </a:xfrm>
          </p:grpSpPr>
          <p:sp>
            <p:nvSpPr>
              <p:cNvPr id="38" name="Rectangle 37"/>
              <p:cNvSpPr/>
              <p:nvPr/>
            </p:nvSpPr>
            <p:spPr>
              <a:xfrm>
                <a:off x="2514600" y="914400"/>
                <a:ext cx="4343400" cy="5029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39" name="Group 15"/>
              <p:cNvGrpSpPr/>
              <p:nvPr/>
            </p:nvGrpSpPr>
            <p:grpSpPr>
              <a:xfrm>
                <a:off x="2560320" y="960120"/>
                <a:ext cx="4240530" cy="184785"/>
                <a:chOff x="2560320" y="960120"/>
                <a:chExt cx="4240530" cy="184785"/>
              </a:xfrm>
            </p:grpSpPr>
            <p:sp>
              <p:nvSpPr>
                <p:cNvPr id="40" name="Rectangle 39"/>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smtClean="0">
                      <a:solidFill>
                        <a:schemeClr val="tx1">
                          <a:lumMod val="75000"/>
                          <a:lumOff val="25000"/>
                        </a:schemeClr>
                      </a:solidFill>
                      <a:latin typeface="Arial" pitchFamily="34" charset="0"/>
                      <a:cs typeface="Arial" pitchFamily="34" charset="0"/>
                    </a:rPr>
                    <a:t>IUCAT</a:t>
                  </a:r>
                  <a:r>
                    <a:rPr lang="en-US" sz="700" b="1" dirty="0" smtClean="0">
                      <a:solidFill>
                        <a:schemeClr val="tx1">
                          <a:lumMod val="50000"/>
                          <a:lumOff val="50000"/>
                        </a:schemeClr>
                      </a:solidFill>
                      <a:latin typeface="Arial" pitchFamily="34" charset="0"/>
                      <a:cs typeface="Arial" pitchFamily="34" charset="0"/>
                    </a:rPr>
                    <a:t> (1)</a:t>
                  </a:r>
                  <a:endParaRPr lang="en-US" sz="700" b="1" dirty="0" smtClean="0">
                    <a:solidFill>
                      <a:schemeClr val="tx1">
                        <a:lumMod val="75000"/>
                        <a:lumOff val="25000"/>
                      </a:schemeClr>
                    </a:solidFill>
                    <a:latin typeface="Arial" pitchFamily="34" charset="0"/>
                    <a:cs typeface="Arial" pitchFamily="34" charset="0"/>
                  </a:endParaRPr>
                </a:p>
              </p:txBody>
            </p:sp>
            <p:sp>
              <p:nvSpPr>
                <p:cNvPr id="41" name="Rectangle 40"/>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77" name="Group 97"/>
            <p:cNvGrpSpPr/>
            <p:nvPr/>
          </p:nvGrpSpPr>
          <p:grpSpPr>
            <a:xfrm>
              <a:off x="5394960" y="3383280"/>
              <a:ext cx="3291840" cy="137160"/>
              <a:chOff x="446817" y="2161735"/>
              <a:chExt cx="3291840" cy="137160"/>
            </a:xfrm>
          </p:grpSpPr>
          <p:sp>
            <p:nvSpPr>
              <p:cNvPr id="78" name="Rectangle 77"/>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79" name="Group 52"/>
              <p:cNvGrpSpPr/>
              <p:nvPr/>
            </p:nvGrpSpPr>
            <p:grpSpPr>
              <a:xfrm>
                <a:off x="446817" y="2161735"/>
                <a:ext cx="3291840" cy="137160"/>
                <a:chOff x="274320" y="1600200"/>
                <a:chExt cx="3291840" cy="137160"/>
              </a:xfrm>
            </p:grpSpPr>
            <p:grpSp>
              <p:nvGrpSpPr>
                <p:cNvPr id="80" name="Group 11"/>
                <p:cNvGrpSpPr/>
                <p:nvPr/>
              </p:nvGrpSpPr>
              <p:grpSpPr>
                <a:xfrm>
                  <a:off x="274320" y="1600200"/>
                  <a:ext cx="3291840" cy="137160"/>
                  <a:chOff x="2468880" y="457200"/>
                  <a:chExt cx="3291840" cy="137160"/>
                </a:xfrm>
              </p:grpSpPr>
              <p:sp>
                <p:nvSpPr>
                  <p:cNvPr id="84" name="Rectangle 83"/>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85" name="Rectangle 84"/>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25"/>
                <p:cNvGrpSpPr/>
                <p:nvPr/>
              </p:nvGrpSpPr>
              <p:grpSpPr>
                <a:xfrm>
                  <a:off x="274320" y="1600200"/>
                  <a:ext cx="3291840" cy="137160"/>
                  <a:chOff x="274320" y="1828800"/>
                  <a:chExt cx="3291840" cy="137160"/>
                </a:xfrm>
              </p:grpSpPr>
              <p:sp>
                <p:nvSpPr>
                  <p:cNvPr id="82" name="Rectangle 81"/>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83"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(2009).</a:t>
                    </a:r>
                    <a:endParaRPr lang="en-US" sz="600" dirty="0">
                      <a:solidFill>
                        <a:schemeClr val="tx1"/>
                      </a:solidFill>
                      <a:latin typeface="Arial" pitchFamily="34" charset="0"/>
                      <a:cs typeface="Arial" pitchFamily="34" charset="0"/>
                    </a:endParaRPr>
                  </a:p>
                </p:txBody>
              </p:sp>
            </p:grpSp>
          </p:grpSp>
        </p:grpSp>
      </p:grpSp>
      <p:grpSp>
        <p:nvGrpSpPr>
          <p:cNvPr id="179" name="Group 178"/>
          <p:cNvGrpSpPr/>
          <p:nvPr/>
        </p:nvGrpSpPr>
        <p:grpSpPr>
          <a:xfrm>
            <a:off x="5303520" y="3108960"/>
            <a:ext cx="3474720" cy="868680"/>
            <a:chOff x="5303520" y="3840480"/>
            <a:chExt cx="3474720" cy="868680"/>
          </a:xfrm>
        </p:grpSpPr>
        <p:grpSp>
          <p:nvGrpSpPr>
            <p:cNvPr id="42" name="Group 16"/>
            <p:cNvGrpSpPr/>
            <p:nvPr/>
          </p:nvGrpSpPr>
          <p:grpSpPr>
            <a:xfrm>
              <a:off x="5303520" y="3840480"/>
              <a:ext cx="3474720" cy="868680"/>
              <a:chOff x="2514600" y="914400"/>
              <a:chExt cx="4343400" cy="868680"/>
            </a:xfrm>
          </p:grpSpPr>
          <p:sp>
            <p:nvSpPr>
              <p:cNvPr id="43" name="Rectangle 42"/>
              <p:cNvSpPr/>
              <p:nvPr/>
            </p:nvSpPr>
            <p:spPr>
              <a:xfrm>
                <a:off x="2514600" y="914400"/>
                <a:ext cx="4343400" cy="8686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800" b="1" dirty="0" smtClean="0">
                  <a:solidFill>
                    <a:schemeClr val="accent2">
                      <a:lumMod val="75000"/>
                    </a:schemeClr>
                  </a:solidFill>
                  <a:latin typeface="Arial" pitchFamily="34" charset="0"/>
                  <a:cs typeface="Arial" pitchFamily="34" charset="0"/>
                </a:endParaRPr>
              </a:p>
            </p:txBody>
          </p:sp>
          <p:grpSp>
            <p:nvGrpSpPr>
              <p:cNvPr id="44" name="Group 15"/>
              <p:cNvGrpSpPr/>
              <p:nvPr/>
            </p:nvGrpSpPr>
            <p:grpSpPr>
              <a:xfrm>
                <a:off x="2560320" y="960120"/>
                <a:ext cx="4240530" cy="184785"/>
                <a:chOff x="2560320" y="960120"/>
                <a:chExt cx="4240530" cy="184785"/>
              </a:xfrm>
            </p:grpSpPr>
            <p:sp>
              <p:nvSpPr>
                <p:cNvPr id="45" name="Rectangle 44"/>
                <p:cNvSpPr/>
                <p:nvPr/>
              </p:nvSpPr>
              <p:spPr>
                <a:xfrm>
                  <a:off x="2571750" y="962025"/>
                  <a:ext cx="4229100" cy="18288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700" b="1" dirty="0" err="1" smtClean="0">
                      <a:solidFill>
                        <a:schemeClr val="tx1">
                          <a:lumMod val="75000"/>
                          <a:lumOff val="25000"/>
                        </a:schemeClr>
                      </a:solidFill>
                      <a:latin typeface="Arial" pitchFamily="34" charset="0"/>
                      <a:cs typeface="Arial" pitchFamily="34" charset="0"/>
                    </a:rPr>
                    <a:t>MusicBrainz</a:t>
                  </a:r>
                  <a:r>
                    <a:rPr lang="en-US" sz="700" b="1" dirty="0" smtClean="0">
                      <a:solidFill>
                        <a:schemeClr val="tx1">
                          <a:lumMod val="50000"/>
                          <a:lumOff val="50000"/>
                        </a:schemeClr>
                      </a:solidFill>
                      <a:latin typeface="Arial" pitchFamily="34" charset="0"/>
                      <a:cs typeface="Arial" pitchFamily="34" charset="0"/>
                    </a:rPr>
                    <a:t> (3)</a:t>
                  </a:r>
                  <a:endParaRPr lang="en-US" sz="700" b="1" dirty="0" smtClean="0">
                    <a:solidFill>
                      <a:schemeClr val="tx1">
                        <a:lumMod val="75000"/>
                        <a:lumOff val="25000"/>
                      </a:schemeClr>
                    </a:solidFill>
                    <a:latin typeface="Arial" pitchFamily="34" charset="0"/>
                    <a:cs typeface="Arial" pitchFamily="34" charset="0"/>
                  </a:endParaRPr>
                </a:p>
              </p:txBody>
            </p:sp>
            <p:sp>
              <p:nvSpPr>
                <p:cNvPr id="46" name="Rectangle 45"/>
                <p:cNvSpPr/>
                <p:nvPr/>
              </p:nvSpPr>
              <p:spPr>
                <a:xfrm>
                  <a:off x="2560320" y="960120"/>
                  <a:ext cx="4229100" cy="182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US" sz="600" dirty="0" smtClean="0">
                      <a:solidFill>
                        <a:schemeClr val="tx1">
                          <a:lumMod val="75000"/>
                          <a:lumOff val="25000"/>
                        </a:schemeClr>
                      </a:solidFill>
                      <a:latin typeface="Arial" pitchFamily="34" charset="0"/>
                      <a:cs typeface="Arial" pitchFamily="34" charset="0"/>
                    </a:rPr>
                    <a:t>[hide] [expand]</a:t>
                  </a:r>
                </a:p>
              </p:txBody>
            </p:sp>
          </p:grpSp>
        </p:grpSp>
        <p:grpSp>
          <p:nvGrpSpPr>
            <p:cNvPr id="177" name="Group 176"/>
            <p:cNvGrpSpPr/>
            <p:nvPr/>
          </p:nvGrpSpPr>
          <p:grpSpPr>
            <a:xfrm>
              <a:off x="5394960" y="4114800"/>
              <a:ext cx="3291840" cy="502920"/>
              <a:chOff x="5547360" y="2255520"/>
              <a:chExt cx="3291840" cy="502920"/>
            </a:xfrm>
          </p:grpSpPr>
          <p:grpSp>
            <p:nvGrpSpPr>
              <p:cNvPr id="150" name="Group 97"/>
              <p:cNvGrpSpPr/>
              <p:nvPr/>
            </p:nvGrpSpPr>
            <p:grpSpPr>
              <a:xfrm>
                <a:off x="5547360" y="2255520"/>
                <a:ext cx="3291840" cy="137160"/>
                <a:chOff x="446817" y="2161735"/>
                <a:chExt cx="3291840" cy="137160"/>
              </a:xfrm>
            </p:grpSpPr>
            <p:sp>
              <p:nvSpPr>
                <p:cNvPr id="151" name="Rectangle 150"/>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52" name="Group 52"/>
                <p:cNvGrpSpPr/>
                <p:nvPr/>
              </p:nvGrpSpPr>
              <p:grpSpPr>
                <a:xfrm>
                  <a:off x="446817" y="2161735"/>
                  <a:ext cx="3291840" cy="137160"/>
                  <a:chOff x="274320" y="1600200"/>
                  <a:chExt cx="3291840" cy="137160"/>
                </a:xfrm>
              </p:grpSpPr>
              <p:grpSp>
                <p:nvGrpSpPr>
                  <p:cNvPr id="153" name="Group 11"/>
                  <p:cNvGrpSpPr/>
                  <p:nvPr/>
                </p:nvGrpSpPr>
                <p:grpSpPr>
                  <a:xfrm>
                    <a:off x="274320" y="1600200"/>
                    <a:ext cx="3291840" cy="137160"/>
                    <a:chOff x="2468880" y="457200"/>
                    <a:chExt cx="3291840" cy="137160"/>
                  </a:xfrm>
                </p:grpSpPr>
                <p:sp>
                  <p:nvSpPr>
                    <p:cNvPr id="157" name="Rectangle 156"/>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58" name="Rectangle 157"/>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25"/>
                  <p:cNvGrpSpPr/>
                  <p:nvPr/>
                </p:nvGrpSpPr>
                <p:grpSpPr>
                  <a:xfrm>
                    <a:off x="274320" y="1600200"/>
                    <a:ext cx="3291840" cy="137160"/>
                    <a:chOff x="274320" y="1828800"/>
                    <a:chExt cx="3291840" cy="137160"/>
                  </a:xfrm>
                </p:grpSpPr>
                <p:sp>
                  <p:nvSpPr>
                    <p:cNvPr id="155" name="Rectangle 154"/>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56"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(1965).</a:t>
                      </a:r>
                      <a:endParaRPr lang="en-US" sz="600" dirty="0">
                        <a:solidFill>
                          <a:schemeClr val="tx1"/>
                        </a:solidFill>
                        <a:latin typeface="Arial" pitchFamily="34" charset="0"/>
                        <a:cs typeface="Arial" pitchFamily="34" charset="0"/>
                      </a:endParaRPr>
                    </a:p>
                  </p:txBody>
                </p:sp>
              </p:grpSp>
            </p:grpSp>
          </p:grpSp>
          <p:grpSp>
            <p:nvGrpSpPr>
              <p:cNvPr id="159" name="Group 97"/>
              <p:cNvGrpSpPr/>
              <p:nvPr/>
            </p:nvGrpSpPr>
            <p:grpSpPr>
              <a:xfrm>
                <a:off x="5547360" y="2438400"/>
                <a:ext cx="3291840" cy="137160"/>
                <a:chOff x="446817" y="2161735"/>
                <a:chExt cx="3291840" cy="137160"/>
              </a:xfrm>
            </p:grpSpPr>
            <p:sp>
              <p:nvSpPr>
                <p:cNvPr id="160" name="Rectangle 159"/>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61" name="Group 52"/>
                <p:cNvGrpSpPr/>
                <p:nvPr/>
              </p:nvGrpSpPr>
              <p:grpSpPr>
                <a:xfrm>
                  <a:off x="446817" y="2161735"/>
                  <a:ext cx="3291840" cy="137160"/>
                  <a:chOff x="274320" y="1600200"/>
                  <a:chExt cx="3291840" cy="137160"/>
                </a:xfrm>
              </p:grpSpPr>
              <p:grpSp>
                <p:nvGrpSpPr>
                  <p:cNvPr id="162" name="Group 11"/>
                  <p:cNvGrpSpPr/>
                  <p:nvPr/>
                </p:nvGrpSpPr>
                <p:grpSpPr>
                  <a:xfrm>
                    <a:off x="274320" y="1600200"/>
                    <a:ext cx="3291840" cy="137160"/>
                    <a:chOff x="2468880" y="457200"/>
                    <a:chExt cx="3291840" cy="137160"/>
                  </a:xfrm>
                </p:grpSpPr>
                <p:sp>
                  <p:nvSpPr>
                    <p:cNvPr id="166" name="Rectangle 165"/>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67" name="Rectangle 166"/>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25"/>
                  <p:cNvGrpSpPr/>
                  <p:nvPr/>
                </p:nvGrpSpPr>
                <p:grpSpPr>
                  <a:xfrm>
                    <a:off x="274320" y="1600200"/>
                    <a:ext cx="3291840" cy="137160"/>
                    <a:chOff x="274320" y="1828800"/>
                    <a:chExt cx="3291840" cy="137160"/>
                  </a:xfrm>
                </p:grpSpPr>
                <p:sp>
                  <p:nvSpPr>
                    <p:cNvPr id="164" name="Rectangle 163"/>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65"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EMI/Capitol, Hollywood, CA (1965).</a:t>
                      </a:r>
                      <a:endParaRPr lang="en-US" sz="600" dirty="0">
                        <a:solidFill>
                          <a:schemeClr val="tx1"/>
                        </a:solidFill>
                        <a:latin typeface="Arial" pitchFamily="34" charset="0"/>
                        <a:cs typeface="Arial" pitchFamily="34" charset="0"/>
                      </a:endParaRPr>
                    </a:p>
                  </p:txBody>
                </p:sp>
              </p:grpSp>
            </p:grpSp>
          </p:grpSp>
          <p:grpSp>
            <p:nvGrpSpPr>
              <p:cNvPr id="168" name="Group 97"/>
              <p:cNvGrpSpPr/>
              <p:nvPr/>
            </p:nvGrpSpPr>
            <p:grpSpPr>
              <a:xfrm>
                <a:off x="5547360" y="2621280"/>
                <a:ext cx="3291840" cy="137160"/>
                <a:chOff x="446817" y="2161735"/>
                <a:chExt cx="3291840" cy="137160"/>
              </a:xfrm>
            </p:grpSpPr>
            <p:sp>
              <p:nvSpPr>
                <p:cNvPr id="169" name="Rectangle 168"/>
                <p:cNvSpPr/>
                <p:nvPr/>
              </p:nvSpPr>
              <p:spPr>
                <a:xfrm>
                  <a:off x="446817" y="2161735"/>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r>
                    <a:rPr lang="en-US" sz="600" dirty="0" smtClean="0">
                      <a:solidFill>
                        <a:schemeClr val="bg1">
                          <a:lumMod val="95000"/>
                        </a:schemeClr>
                      </a:solidFill>
                      <a:latin typeface="Arial" pitchFamily="34" charset="0"/>
                      <a:cs typeface="Arial" pitchFamily="34" charset="0"/>
                    </a:rPr>
                    <a:t>[edit]</a:t>
                  </a:r>
                  <a:endParaRPr lang="en-US" sz="600" dirty="0">
                    <a:solidFill>
                      <a:schemeClr val="bg1">
                        <a:lumMod val="95000"/>
                      </a:schemeClr>
                    </a:solidFill>
                    <a:latin typeface="Arial" pitchFamily="34" charset="0"/>
                    <a:cs typeface="Arial" pitchFamily="34" charset="0"/>
                  </a:endParaRPr>
                </a:p>
              </p:txBody>
            </p:sp>
            <p:grpSp>
              <p:nvGrpSpPr>
                <p:cNvPr id="170" name="Group 52"/>
                <p:cNvGrpSpPr/>
                <p:nvPr/>
              </p:nvGrpSpPr>
              <p:grpSpPr>
                <a:xfrm>
                  <a:off x="446817" y="2161735"/>
                  <a:ext cx="3291840" cy="137160"/>
                  <a:chOff x="274320" y="1600200"/>
                  <a:chExt cx="3291840" cy="137160"/>
                </a:xfrm>
              </p:grpSpPr>
              <p:grpSp>
                <p:nvGrpSpPr>
                  <p:cNvPr id="171" name="Group 11"/>
                  <p:cNvGrpSpPr/>
                  <p:nvPr/>
                </p:nvGrpSpPr>
                <p:grpSpPr>
                  <a:xfrm>
                    <a:off x="274320" y="1600200"/>
                    <a:ext cx="3291840" cy="137160"/>
                    <a:chOff x="2468880" y="457200"/>
                    <a:chExt cx="3291840" cy="137160"/>
                  </a:xfrm>
                </p:grpSpPr>
                <p:sp>
                  <p:nvSpPr>
                    <p:cNvPr id="175" name="Rectangle 174"/>
                    <p:cNvSpPr/>
                    <p:nvPr/>
                  </p:nvSpPr>
                  <p:spPr>
                    <a:xfrm>
                      <a:off x="2468880" y="457200"/>
                      <a:ext cx="3291840" cy="137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700" dirty="0">
                        <a:solidFill>
                          <a:schemeClr val="tx1"/>
                        </a:solidFill>
                        <a:latin typeface="Arial" pitchFamily="34" charset="0"/>
                        <a:cs typeface="Arial" pitchFamily="34" charset="0"/>
                      </a:endParaRPr>
                    </a:p>
                  </p:txBody>
                </p:sp>
                <p:sp>
                  <p:nvSpPr>
                    <p:cNvPr id="176" name="Rectangle 175"/>
                    <p:cNvSpPr/>
                    <p:nvPr/>
                  </p:nvSpPr>
                  <p:spPr>
                    <a:xfrm>
                      <a:off x="2468880" y="457200"/>
                      <a:ext cx="137160" cy="137160"/>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25"/>
                  <p:cNvGrpSpPr/>
                  <p:nvPr/>
                </p:nvGrpSpPr>
                <p:grpSpPr>
                  <a:xfrm>
                    <a:off x="274320" y="1600200"/>
                    <a:ext cx="3291840" cy="137160"/>
                    <a:chOff x="274320" y="1828800"/>
                    <a:chExt cx="3291840" cy="137160"/>
                  </a:xfrm>
                </p:grpSpPr>
                <p:sp>
                  <p:nvSpPr>
                    <p:cNvPr id="173" name="Rectangle 172"/>
                    <p:cNvSpPr/>
                    <p:nvPr/>
                  </p:nvSpPr>
                  <p:spPr>
                    <a:xfrm>
                      <a:off x="274320" y="1828800"/>
                      <a:ext cx="3291840" cy="1371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r"/>
                      <a:endParaRPr lang="en-US" sz="700" dirty="0">
                        <a:solidFill>
                          <a:schemeClr val="bg1"/>
                        </a:solidFill>
                        <a:latin typeface="Arial" pitchFamily="34" charset="0"/>
                        <a:cs typeface="Arial" pitchFamily="34" charset="0"/>
                      </a:endParaRPr>
                    </a:p>
                  </p:txBody>
                </p:sp>
                <p:sp>
                  <p:nvSpPr>
                    <p:cNvPr id="174" name="Rectangle 3"/>
                    <p:cNvSpPr/>
                    <p:nvPr/>
                  </p:nvSpPr>
                  <p:spPr>
                    <a:xfrm>
                      <a:off x="457200" y="1828800"/>
                      <a:ext cx="3108960" cy="13716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600" b="1" dirty="0" smtClean="0">
                          <a:solidFill>
                            <a:schemeClr val="tx1"/>
                          </a:solidFill>
                          <a:latin typeface="Arial" pitchFamily="34" charset="0"/>
                          <a:cs typeface="Arial" pitchFamily="34" charset="0"/>
                        </a:rPr>
                        <a:t>Rubber Soul. </a:t>
                      </a:r>
                      <a:r>
                        <a:rPr lang="en-US" sz="600" dirty="0" smtClean="0">
                          <a:solidFill>
                            <a:schemeClr val="tx1"/>
                          </a:solidFill>
                          <a:latin typeface="Arial" pitchFamily="34" charset="0"/>
                          <a:cs typeface="Arial" pitchFamily="34" charset="0"/>
                        </a:rPr>
                        <a:t>The Beatles. EMI/</a:t>
                      </a:r>
                      <a:r>
                        <a:rPr lang="en-US" sz="600" dirty="0" err="1" smtClean="0">
                          <a:solidFill>
                            <a:schemeClr val="tx1"/>
                          </a:solidFill>
                          <a:latin typeface="Arial" pitchFamily="34" charset="0"/>
                          <a:cs typeface="Arial" pitchFamily="34" charset="0"/>
                        </a:rPr>
                        <a:t>Parlophone</a:t>
                      </a:r>
                      <a:r>
                        <a:rPr lang="en-US" sz="600" dirty="0" smtClean="0">
                          <a:solidFill>
                            <a:schemeClr val="tx1"/>
                          </a:solidFill>
                          <a:latin typeface="Arial" pitchFamily="34" charset="0"/>
                          <a:cs typeface="Arial" pitchFamily="34" charset="0"/>
                        </a:rPr>
                        <a:t>. London, England (1987).</a:t>
                      </a:r>
                      <a:endParaRPr lang="en-US" sz="600" dirty="0">
                        <a:solidFill>
                          <a:schemeClr val="tx1"/>
                        </a:solidFill>
                        <a:latin typeface="Arial" pitchFamily="34" charset="0"/>
                        <a:cs typeface="Arial" pitchFamily="34" charset="0"/>
                      </a:endParaRPr>
                    </a:p>
                  </p:txBody>
                </p:sp>
              </p:grpSp>
            </p:grpSp>
          </p:grpSp>
        </p:grpSp>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w="12700">
          <a:solidFill>
            <a:schemeClr val="tx1"/>
          </a:solidFill>
        </a:ln>
      </a:spPr>
      <a:bodyPr rtlCol="0" anchor="ctr" anchorCtr="0"/>
      <a:lstStyle>
        <a:defPPr>
          <a:defRPr sz="800" b="1" dirty="0" smtClean="0">
            <a:solidFill>
              <a:schemeClr val="accent2">
                <a:lumMod val="75000"/>
              </a:schemeClr>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solidFill>
          <a:schemeClr val="bg1">
            <a:lumMod val="85000"/>
          </a:schemeClr>
        </a:solidFill>
        <a:ln w="19050"/>
      </a:spPr>
      <a:bodyPr>
        <a:spAutoFit/>
      </a:bodyPr>
      <a:lstStyle>
        <a:defPPr algn="ctr">
          <a:defRPr sz="1200" b="1" dirty="0"/>
        </a:defPPr>
      </a:lstStyle>
      <a:style>
        <a:lnRef idx="2">
          <a:schemeClr val="dk1"/>
        </a:lnRef>
        <a:fillRef idx="1">
          <a:schemeClr val="lt1"/>
        </a:fillRef>
        <a:effectRef idx="0">
          <a:schemeClr val="dk1"/>
        </a:effectRef>
        <a:fontRef idx="minor">
          <a:schemeClr val="dk1"/>
        </a:fontRef>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21565</TotalTime>
  <Words>21693</Words>
  <Application>Microsoft Office PowerPoint</Application>
  <PresentationFormat>On-screen Show (4:3)</PresentationFormat>
  <Paragraphs>5016</Paragraphs>
  <Slides>124</Slides>
  <Notes>99</Notes>
  <HiddenSlides>33</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Office Theme</vt:lpstr>
      <vt:lpstr>Slide 1</vt:lpstr>
      <vt:lpstr> Cataloging a pop album (e.g., Rubber Soul, The Beatles)</vt:lpstr>
      <vt:lpstr>Slide 3</vt:lpstr>
      <vt:lpstr>Slide 4</vt:lpstr>
      <vt:lpstr>Slide 5</vt:lpstr>
      <vt:lpstr>Slide 6</vt:lpstr>
      <vt:lpstr>Slide 7</vt:lpstr>
      <vt:lpstr> Adding manifestation information : Original 1965 Parlophone release, stereo. </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 Adding manifestation information : Original 1965 Capitol release (/US), stereo. </vt:lpstr>
      <vt:lpstr>Slide 42</vt:lpstr>
      <vt:lpstr>Slide 43</vt:lpstr>
      <vt:lpstr>Slide 44</vt:lpstr>
      <vt:lpstr>Slide 45</vt:lpstr>
      <vt:lpstr>Slide 46</vt:lpstr>
      <vt:lpstr>Slide 47</vt:lpstr>
      <vt:lpstr> Sketch : Adding content to the original Capitol release / reusing expressions </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 Creating a new manifestation  :  Cataloging the 1987 Capitol CD Reissue</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vector>
  </TitlesOfParts>
  <Company>Indiana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stharris</dc:creator>
  <cp:lastModifiedBy>stharris</cp:lastModifiedBy>
  <cp:revision>1907</cp:revision>
  <cp:lastPrinted>2010-04-23T20:57:38Z</cp:lastPrinted>
  <dcterms:created xsi:type="dcterms:W3CDTF">2010-10-22T12:37:20Z</dcterms:created>
  <dcterms:modified xsi:type="dcterms:W3CDTF">2010-12-10T19:40:07Z</dcterms:modified>
</cp:coreProperties>
</file>