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287" r:id="rId2"/>
    <p:sldId id="2366" r:id="rId3"/>
    <p:sldId id="2311" r:id="rId4"/>
    <p:sldId id="2460" r:id="rId5"/>
    <p:sldId id="2477" r:id="rId6"/>
    <p:sldId id="2461" r:id="rId7"/>
    <p:sldId id="2478" r:id="rId8"/>
    <p:sldId id="2462" r:id="rId9"/>
    <p:sldId id="2463" r:id="rId10"/>
    <p:sldId id="2464" r:id="rId11"/>
    <p:sldId id="2465" r:id="rId12"/>
    <p:sldId id="2466" r:id="rId13"/>
    <p:sldId id="2467" r:id="rId14"/>
    <p:sldId id="2468" r:id="rId15"/>
    <p:sldId id="2469" r:id="rId16"/>
    <p:sldId id="2470" r:id="rId17"/>
    <p:sldId id="2471" r:id="rId18"/>
    <p:sldId id="2472" r:id="rId19"/>
    <p:sldId id="2473" r:id="rId20"/>
    <p:sldId id="2474" r:id="rId21"/>
    <p:sldId id="2475" r:id="rId22"/>
    <p:sldId id="2476" r:id="rId23"/>
    <p:sldId id="2479" r:id="rId24"/>
    <p:sldId id="2480" r:id="rId25"/>
    <p:sldId id="2458" r:id="rId26"/>
    <p:sldId id="1165" r:id="rId27"/>
    <p:sldId id="86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0F0B6"/>
    <a:srgbClr val="003CB4"/>
    <a:srgbClr val="254061"/>
    <a:srgbClr val="FFFFFF"/>
    <a:srgbClr val="404040"/>
    <a:srgbClr val="000000"/>
    <a:srgbClr val="0043C8"/>
    <a:srgbClr val="0043FF"/>
    <a:srgbClr val="F1F397"/>
    <a:srgbClr val="E1E1D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35" autoAdjust="0"/>
    <p:restoredTop sz="81176" autoAdjust="0"/>
  </p:normalViewPr>
  <p:slideViewPr>
    <p:cSldViewPr snapToGrid="0">
      <p:cViewPr>
        <p:scale>
          <a:sx n="100" d="100"/>
          <a:sy n="100" d="100"/>
        </p:scale>
        <p:origin x="-148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F5BDF66-5432-4162-AC20-4B605802222E}" type="datetimeFigureOut">
              <a:rPr lang="en-US"/>
              <a:pPr>
                <a:defRPr/>
              </a:pPr>
              <a:t>12/13/2010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9B0E7DA-E359-4709-9FC6-C34649537BB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2270"/>
            <a:ext cx="7772400" cy="914400"/>
          </a:xfrm>
        </p:spPr>
        <p:txBody>
          <a:bodyPr anchor="b"/>
          <a:lstStyle>
            <a:lvl1pPr algn="l">
              <a:defRPr sz="2400" b="1"/>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514600"/>
            <a:ext cx="7772400" cy="1828800"/>
          </a:xfrm>
        </p:spPr>
        <p:txBody>
          <a:bodyPr/>
          <a:lstStyle>
            <a:lvl1pPr marL="0" indent="0" algn="l">
              <a:buNone/>
              <a:defRPr sz="18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ABE264-378D-47D7-8E04-AF18C04A24B1}" type="datetimeFigureOut">
              <a:rPr lang="en-US"/>
              <a:pPr>
                <a:defRPr/>
              </a:pPr>
              <a:t>12/13/2010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957CE86-DCCC-4A1F-A18D-6B714CD915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D8D39A-6FDA-4662-B842-CB74CD27BCA8}" type="datetimeFigureOut">
              <a:rPr lang="en-US"/>
              <a:pPr>
                <a:defRPr/>
              </a:pPr>
              <a:t>12/13/2010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08BA28-C4AA-46C9-9E0A-1015A9C0CA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ADBBEE-0A20-410F-8703-82CBC2D3D0CA}" type="datetimeFigureOut">
              <a:rPr lang="en-US"/>
              <a:pPr>
                <a:defRPr/>
              </a:pPr>
              <a:t>12/13/2010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8C73E0-0C72-4D41-8D5F-AA703E0AF3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userDrawn="1"/>
        </p:nvCxnSpPr>
        <p:spPr>
          <a:xfrm>
            <a:off x="685800" y="2438400"/>
            <a:ext cx="77724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2514600"/>
            <a:ext cx="7772400" cy="3657600"/>
          </a:xfrm>
        </p:spPr>
        <p:txBody>
          <a:bodyPr anchor="t"/>
          <a:lstStyle>
            <a:lvl1pPr algn="l">
              <a:defRPr sz="14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87356"/>
            <a:ext cx="7772400" cy="914400"/>
          </a:xfrm>
        </p:spPr>
        <p:txBody>
          <a:bodyPr anchor="b"/>
          <a:lstStyle>
            <a:lvl1pPr marL="0" indent="0">
              <a:buNone/>
              <a:defRPr sz="18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9100" y="247650"/>
            <a:ext cx="5486400" cy="6400800"/>
          </a:xfrm>
          <a:ln>
            <a:solidFill>
              <a:schemeClr val="bg1">
                <a:lumMod val="50000"/>
              </a:schemeClr>
            </a:solidFill>
          </a:ln>
        </p:spPr>
        <p:txBody>
          <a:bodyPr/>
          <a:lstStyle>
            <a:lvl1pPr>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smtClean="0"/>
          </a:p>
          <a:p>
            <a:pPr lvl="0"/>
            <a:endParaRPr lang="en-US" dirty="0"/>
          </a:p>
        </p:txBody>
      </p:sp>
      <p:sp>
        <p:nvSpPr>
          <p:cNvPr id="4" name="Content Placeholder 3"/>
          <p:cNvSpPr>
            <a:spLocks noGrp="1"/>
          </p:cNvSpPr>
          <p:nvPr>
            <p:ph sz="half" idx="2"/>
          </p:nvPr>
        </p:nvSpPr>
        <p:spPr>
          <a:xfrm>
            <a:off x="5994400" y="228600"/>
            <a:ext cx="2743200" cy="6400800"/>
          </a:xfrm>
        </p:spPr>
        <p:txBody>
          <a:bodyPr/>
          <a:lstStyle>
            <a:lvl1pPr marL="0" indent="0" algn="just">
              <a:buFontTx/>
              <a:buNone/>
              <a:defRPr sz="1200">
                <a:solidFill>
                  <a:schemeClr val="tx1">
                    <a:lumMod val="65000"/>
                    <a:lumOff val="35000"/>
                  </a:schemeClr>
                </a:solidFill>
              </a:defRPr>
            </a:lvl1pPr>
            <a:lvl2pPr marL="182880" indent="-457200">
              <a:buFont typeface="Arial" pitchFamily="34" charset="0"/>
              <a:buChar char="•"/>
              <a:defRPr sz="1100"/>
            </a:lvl2pPr>
            <a:lvl3pPr marL="365760">
              <a:buFont typeface="Wingdings" pitchFamily="2" charset="2"/>
              <a:buChar char="Ø"/>
              <a:defRPr sz="900"/>
            </a:lvl3pPr>
            <a:lvl4pPr marL="0" indent="0" algn="l">
              <a:buNone/>
              <a:defRPr sz="1200">
                <a:solidFill>
                  <a:schemeClr val="accent1">
                    <a:lumMod val="75000"/>
                  </a:schemeClr>
                </a:solidFill>
              </a:defRPr>
            </a:lvl4pPr>
            <a:lvl5pPr marL="0" indent="0" algn="l">
              <a:buNone/>
              <a:defRPr sz="1200">
                <a:solidFill>
                  <a:schemeClr val="accent2">
                    <a:lumMod val="7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4D0BB3-AB74-457F-B34C-70EDB3327A55}" type="datetimeFigureOut">
              <a:rPr lang="en-US"/>
              <a:pPr>
                <a:defRPr/>
              </a:pPr>
              <a:t>12/13/2010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9C2FA-6C45-435C-847D-2AD6DD81E2A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ust Title - 1">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200"/>
          </a:xfrm>
        </p:spPr>
        <p:txBody>
          <a:bodyPr/>
          <a:lstStyle>
            <a:lvl1pPr>
              <a:defRPr sz="1400" b="1"/>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ust Title - 2">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200"/>
          </a:xfrm>
        </p:spPr>
        <p:txBody>
          <a:bodyPr/>
          <a:lstStyle>
            <a:lvl1pPr>
              <a:defRPr sz="1400" b="1"/>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ADD65E-9A3C-4D27-A5B3-4E867B5E134C}" type="datetimeFigureOut">
              <a:rPr lang="en-US"/>
              <a:pPr>
                <a:defRPr/>
              </a:pPr>
              <a:t>12/13/2010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ADF162-B3D3-4610-99F0-E68A190869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C118B50-DD34-47D9-B64B-94805F5E0573}" type="datetimeFigureOut">
              <a:rPr lang="en-US"/>
              <a:pPr>
                <a:defRPr/>
              </a:pPr>
              <a:t>12/13/2010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1E7BDE5-6430-41BA-A01A-F088C8A701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A647C28-0C54-41E3-AC59-18F80C34A9CD}" type="datetimeFigureOut">
              <a:rPr lang="en-US"/>
              <a:pPr>
                <a:defRPr/>
              </a:pPr>
              <a:t>12/13/2010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7F23171-7AA8-4D89-810D-29D1489CE4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4C19D25-BBB3-4276-8C8E-9953961CCB43}" type="datetimeFigureOut">
              <a:rPr lang="en-US"/>
              <a:pPr>
                <a:defRPr/>
              </a:pPr>
              <a:t>12/13/2010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A5F114A-7A33-472E-99E6-20894756BC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15" r:id="rId4"/>
    <p:sldLayoutId id="2147483925" r:id="rId5"/>
    <p:sldLayoutId id="2147483926" r:id="rId6"/>
    <p:sldLayoutId id="2147483916" r:id="rId7"/>
    <p:sldLayoutId id="2147483917" r:id="rId8"/>
    <p:sldLayoutId id="2147483918" r:id="rId9"/>
    <p:sldLayoutId id="2147483919" r:id="rId10"/>
    <p:sldLayoutId id="2147483920" r:id="rId11"/>
    <p:sldLayoutId id="214748392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53"/>
          <p:cNvGrpSpPr/>
          <p:nvPr/>
        </p:nvGrpSpPr>
        <p:grpSpPr>
          <a:xfrm>
            <a:off x="320040" y="2514600"/>
            <a:ext cx="4754880" cy="137160"/>
            <a:chOff x="274320" y="3291840"/>
            <a:chExt cx="4754880" cy="137160"/>
          </a:xfrm>
        </p:grpSpPr>
        <p:grpSp>
          <p:nvGrpSpPr>
            <p:cNvPr id="21"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3"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1" name="Group 53"/>
          <p:cNvGrpSpPr/>
          <p:nvPr/>
        </p:nvGrpSpPr>
        <p:grpSpPr>
          <a:xfrm>
            <a:off x="320040" y="2651760"/>
            <a:ext cx="4754880" cy="137160"/>
            <a:chOff x="274320" y="3291840"/>
            <a:chExt cx="4754880" cy="137160"/>
          </a:xfrm>
        </p:grpSpPr>
        <p:grpSp>
          <p:nvGrpSpPr>
            <p:cNvPr id="32" name="Group 48"/>
            <p:cNvGrpSpPr/>
            <p:nvPr/>
          </p:nvGrpSpPr>
          <p:grpSpPr>
            <a:xfrm>
              <a:off x="274320" y="329184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54"/>
            <p:cNvGrpSpPr/>
            <p:nvPr/>
          </p:nvGrpSpPr>
          <p:grpSpPr>
            <a:xfrm>
              <a:off x="274320" y="329184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3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 name="Group 75"/>
            <p:cNvGrpSpPr/>
            <p:nvPr/>
          </p:nvGrpSpPr>
          <p:grpSpPr>
            <a:xfrm>
              <a:off x="274320" y="3291840"/>
              <a:ext cx="4754880" cy="137160"/>
              <a:chOff x="274320" y="457200"/>
              <a:chExt cx="4754880" cy="137160"/>
            </a:xfrm>
          </p:grpSpPr>
          <p:sp>
            <p:nvSpPr>
              <p:cNvPr id="85" name="Rectangle 84"/>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6" name="Group 53"/>
          <p:cNvGrpSpPr/>
          <p:nvPr/>
        </p:nvGrpSpPr>
        <p:grpSpPr>
          <a:xfrm>
            <a:off x="320040" y="2788920"/>
            <a:ext cx="4754880" cy="137160"/>
            <a:chOff x="274320" y="3291840"/>
            <a:chExt cx="4754880" cy="137160"/>
          </a:xfrm>
        </p:grpSpPr>
        <p:grpSp>
          <p:nvGrpSpPr>
            <p:cNvPr id="37" name="Group 48"/>
            <p:cNvGrpSpPr/>
            <p:nvPr/>
          </p:nvGrpSpPr>
          <p:grpSpPr>
            <a:xfrm>
              <a:off x="274320" y="3291840"/>
              <a:ext cx="4754880" cy="137160"/>
              <a:chOff x="274320" y="274320"/>
              <a:chExt cx="4754880" cy="137160"/>
            </a:xfrm>
          </p:grpSpPr>
          <p:sp>
            <p:nvSpPr>
              <p:cNvPr id="104"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5" name="Rectangle 104"/>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54"/>
            <p:cNvGrpSpPr/>
            <p:nvPr/>
          </p:nvGrpSpPr>
          <p:grpSpPr>
            <a:xfrm>
              <a:off x="274320" y="3291840"/>
              <a:ext cx="4754880" cy="137160"/>
              <a:chOff x="274320" y="914496"/>
              <a:chExt cx="4754880" cy="137160"/>
            </a:xfrm>
          </p:grpSpPr>
          <p:sp>
            <p:nvSpPr>
              <p:cNvPr id="100"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39" name="Group 39"/>
              <p:cNvGrpSpPr/>
              <p:nvPr/>
            </p:nvGrpSpPr>
            <p:grpSpPr>
              <a:xfrm>
                <a:off x="4754880" y="937356"/>
                <a:ext cx="228600" cy="91440"/>
                <a:chOff x="3017520" y="3931920"/>
                <a:chExt cx="228600" cy="91440"/>
              </a:xfrm>
            </p:grpSpPr>
            <p:sp>
              <p:nvSpPr>
                <p:cNvPr id="102" name="Cross 101"/>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ross 10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0" name="Group 75"/>
            <p:cNvGrpSpPr/>
            <p:nvPr/>
          </p:nvGrpSpPr>
          <p:grpSpPr>
            <a:xfrm>
              <a:off x="274320" y="3291840"/>
              <a:ext cx="4754880" cy="137160"/>
              <a:chOff x="274320" y="457200"/>
              <a:chExt cx="4754880" cy="137160"/>
            </a:xfrm>
          </p:grpSpPr>
          <p:sp>
            <p:nvSpPr>
              <p:cNvPr id="98" name="Rectangle 97"/>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9" name="Rectangle 98"/>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41" name="Group 67"/>
          <p:cNvGrpSpPr/>
          <p:nvPr/>
        </p:nvGrpSpPr>
        <p:grpSpPr>
          <a:xfrm>
            <a:off x="320040" y="5120640"/>
            <a:ext cx="4754880" cy="320040"/>
            <a:chOff x="344805" y="2506980"/>
            <a:chExt cx="4754880" cy="320040"/>
          </a:xfrm>
        </p:grpSpPr>
        <p:grpSp>
          <p:nvGrpSpPr>
            <p:cNvPr id="42" name="Group 84"/>
            <p:cNvGrpSpPr/>
            <p:nvPr/>
          </p:nvGrpSpPr>
          <p:grpSpPr>
            <a:xfrm>
              <a:off x="344805" y="2506980"/>
              <a:ext cx="4754880" cy="320040"/>
              <a:chOff x="426720" y="1889760"/>
              <a:chExt cx="4754880" cy="320040"/>
            </a:xfrm>
          </p:grpSpPr>
          <p:grpSp>
            <p:nvGrpSpPr>
              <p:cNvPr id="43" name="Group 16"/>
              <p:cNvGrpSpPr/>
              <p:nvPr/>
            </p:nvGrpSpPr>
            <p:grpSpPr>
              <a:xfrm>
                <a:off x="426720" y="1889760"/>
                <a:ext cx="4754880" cy="320040"/>
                <a:chOff x="274320" y="274320"/>
                <a:chExt cx="4754880" cy="320040"/>
              </a:xfrm>
            </p:grpSpPr>
            <p:sp>
              <p:nvSpPr>
                <p:cNvPr id="111" name="Rectangle 110"/>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12" name="Rectangle 111"/>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13" name="Rectangle 112"/>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4" name="Rectangle 113"/>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0" name="Rectangle 109"/>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08" name="Cross 107"/>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53"/>
          <p:cNvGrpSpPr/>
          <p:nvPr/>
        </p:nvGrpSpPr>
        <p:grpSpPr>
          <a:xfrm>
            <a:off x="320040" y="2514600"/>
            <a:ext cx="4754880" cy="137160"/>
            <a:chOff x="274320" y="3291840"/>
            <a:chExt cx="4754880" cy="137160"/>
          </a:xfrm>
        </p:grpSpPr>
        <p:grpSp>
          <p:nvGrpSpPr>
            <p:cNvPr id="21"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3"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1" name="Group 53"/>
          <p:cNvGrpSpPr/>
          <p:nvPr/>
        </p:nvGrpSpPr>
        <p:grpSpPr>
          <a:xfrm>
            <a:off x="320040" y="2651760"/>
            <a:ext cx="4754880" cy="137160"/>
            <a:chOff x="274320" y="3291840"/>
            <a:chExt cx="4754880" cy="137160"/>
          </a:xfrm>
        </p:grpSpPr>
        <p:grpSp>
          <p:nvGrpSpPr>
            <p:cNvPr id="32" name="Group 48"/>
            <p:cNvGrpSpPr/>
            <p:nvPr/>
          </p:nvGrpSpPr>
          <p:grpSpPr>
            <a:xfrm>
              <a:off x="274320" y="329184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54"/>
            <p:cNvGrpSpPr/>
            <p:nvPr/>
          </p:nvGrpSpPr>
          <p:grpSpPr>
            <a:xfrm>
              <a:off x="274320" y="329184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3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 name="Group 75"/>
            <p:cNvGrpSpPr/>
            <p:nvPr/>
          </p:nvGrpSpPr>
          <p:grpSpPr>
            <a:xfrm>
              <a:off x="274320" y="3291840"/>
              <a:ext cx="4754880" cy="137160"/>
              <a:chOff x="274320" y="457200"/>
              <a:chExt cx="4754880" cy="137160"/>
            </a:xfrm>
          </p:grpSpPr>
          <p:sp>
            <p:nvSpPr>
              <p:cNvPr id="85" name="Rectangle 84"/>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6" name="Group 53"/>
          <p:cNvGrpSpPr/>
          <p:nvPr/>
        </p:nvGrpSpPr>
        <p:grpSpPr>
          <a:xfrm>
            <a:off x="320040" y="2788920"/>
            <a:ext cx="4754880" cy="137160"/>
            <a:chOff x="274320" y="3291840"/>
            <a:chExt cx="4754880" cy="137160"/>
          </a:xfrm>
        </p:grpSpPr>
        <p:grpSp>
          <p:nvGrpSpPr>
            <p:cNvPr id="37" name="Group 48"/>
            <p:cNvGrpSpPr/>
            <p:nvPr/>
          </p:nvGrpSpPr>
          <p:grpSpPr>
            <a:xfrm>
              <a:off x="274320" y="3291840"/>
              <a:ext cx="4754880" cy="137160"/>
              <a:chOff x="274320" y="274320"/>
              <a:chExt cx="4754880" cy="137160"/>
            </a:xfrm>
          </p:grpSpPr>
          <p:sp>
            <p:nvSpPr>
              <p:cNvPr id="104"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5" name="Rectangle 104"/>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54"/>
            <p:cNvGrpSpPr/>
            <p:nvPr/>
          </p:nvGrpSpPr>
          <p:grpSpPr>
            <a:xfrm>
              <a:off x="274320" y="3291840"/>
              <a:ext cx="4754880" cy="137160"/>
              <a:chOff x="274320" y="914496"/>
              <a:chExt cx="4754880" cy="137160"/>
            </a:xfrm>
          </p:grpSpPr>
          <p:sp>
            <p:nvSpPr>
              <p:cNvPr id="100"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39" name="Group 39"/>
              <p:cNvGrpSpPr/>
              <p:nvPr/>
            </p:nvGrpSpPr>
            <p:grpSpPr>
              <a:xfrm>
                <a:off x="4754880" y="937356"/>
                <a:ext cx="228600" cy="91440"/>
                <a:chOff x="3017520" y="3931920"/>
                <a:chExt cx="228600" cy="91440"/>
              </a:xfrm>
            </p:grpSpPr>
            <p:sp>
              <p:nvSpPr>
                <p:cNvPr id="102" name="Cross 101"/>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ross 10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0" name="Group 75"/>
            <p:cNvGrpSpPr/>
            <p:nvPr/>
          </p:nvGrpSpPr>
          <p:grpSpPr>
            <a:xfrm>
              <a:off x="274320" y="3291840"/>
              <a:ext cx="4754880" cy="137160"/>
              <a:chOff x="274320" y="457200"/>
              <a:chExt cx="4754880" cy="137160"/>
            </a:xfrm>
          </p:grpSpPr>
          <p:sp>
            <p:nvSpPr>
              <p:cNvPr id="98" name="Rectangle 97"/>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9" name="Rectangle 98"/>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41" name="Group 67"/>
          <p:cNvGrpSpPr/>
          <p:nvPr/>
        </p:nvGrpSpPr>
        <p:grpSpPr>
          <a:xfrm>
            <a:off x="320040" y="5120640"/>
            <a:ext cx="4754880" cy="320040"/>
            <a:chOff x="344805" y="2506980"/>
            <a:chExt cx="4754880" cy="320040"/>
          </a:xfrm>
        </p:grpSpPr>
        <p:grpSp>
          <p:nvGrpSpPr>
            <p:cNvPr id="42" name="Group 84"/>
            <p:cNvGrpSpPr/>
            <p:nvPr/>
          </p:nvGrpSpPr>
          <p:grpSpPr>
            <a:xfrm>
              <a:off x="344805" y="2506980"/>
              <a:ext cx="4754880" cy="320040"/>
              <a:chOff x="426720" y="1889760"/>
              <a:chExt cx="4754880" cy="320040"/>
            </a:xfrm>
          </p:grpSpPr>
          <p:grpSp>
            <p:nvGrpSpPr>
              <p:cNvPr id="43" name="Group 16"/>
              <p:cNvGrpSpPr/>
              <p:nvPr/>
            </p:nvGrpSpPr>
            <p:grpSpPr>
              <a:xfrm>
                <a:off x="426720" y="1889760"/>
                <a:ext cx="4754880" cy="320040"/>
                <a:chOff x="274320" y="274320"/>
                <a:chExt cx="4754880" cy="320040"/>
              </a:xfrm>
            </p:grpSpPr>
            <p:sp>
              <p:nvSpPr>
                <p:cNvPr id="111" name="Rectangle 110"/>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12" name="Rectangle 111"/>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13" name="Rectangle 112"/>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4" name="Rectangle 113"/>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0" name="Rectangle 109"/>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08" name="Cross 107"/>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53"/>
          <p:cNvGrpSpPr/>
          <p:nvPr/>
        </p:nvGrpSpPr>
        <p:grpSpPr>
          <a:xfrm>
            <a:off x="320040" y="2514600"/>
            <a:ext cx="4754880" cy="137160"/>
            <a:chOff x="274320" y="3291840"/>
            <a:chExt cx="4754880" cy="137160"/>
          </a:xfrm>
        </p:grpSpPr>
        <p:grpSp>
          <p:nvGrpSpPr>
            <p:cNvPr id="21"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3"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1" name="Group 53"/>
          <p:cNvGrpSpPr/>
          <p:nvPr/>
        </p:nvGrpSpPr>
        <p:grpSpPr>
          <a:xfrm>
            <a:off x="320040" y="2651760"/>
            <a:ext cx="4754880" cy="137160"/>
            <a:chOff x="274320" y="3291840"/>
            <a:chExt cx="4754880" cy="137160"/>
          </a:xfrm>
        </p:grpSpPr>
        <p:grpSp>
          <p:nvGrpSpPr>
            <p:cNvPr id="32" name="Group 48"/>
            <p:cNvGrpSpPr/>
            <p:nvPr/>
          </p:nvGrpSpPr>
          <p:grpSpPr>
            <a:xfrm>
              <a:off x="274320" y="329184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54"/>
            <p:cNvGrpSpPr/>
            <p:nvPr/>
          </p:nvGrpSpPr>
          <p:grpSpPr>
            <a:xfrm>
              <a:off x="274320" y="329184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3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 name="Group 75"/>
            <p:cNvGrpSpPr/>
            <p:nvPr/>
          </p:nvGrpSpPr>
          <p:grpSpPr>
            <a:xfrm>
              <a:off x="274320" y="3291840"/>
              <a:ext cx="4754880" cy="137160"/>
              <a:chOff x="274320" y="457200"/>
              <a:chExt cx="4754880" cy="137160"/>
            </a:xfrm>
          </p:grpSpPr>
          <p:sp>
            <p:nvSpPr>
              <p:cNvPr id="85" name="Rectangle 84"/>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6" name="Group 53"/>
          <p:cNvGrpSpPr/>
          <p:nvPr/>
        </p:nvGrpSpPr>
        <p:grpSpPr>
          <a:xfrm>
            <a:off x="320040" y="2788920"/>
            <a:ext cx="4754880" cy="137160"/>
            <a:chOff x="274320" y="3291840"/>
            <a:chExt cx="4754880" cy="137160"/>
          </a:xfrm>
        </p:grpSpPr>
        <p:grpSp>
          <p:nvGrpSpPr>
            <p:cNvPr id="37" name="Group 48"/>
            <p:cNvGrpSpPr/>
            <p:nvPr/>
          </p:nvGrpSpPr>
          <p:grpSpPr>
            <a:xfrm>
              <a:off x="274320" y="3291840"/>
              <a:ext cx="4754880" cy="137160"/>
              <a:chOff x="274320" y="274320"/>
              <a:chExt cx="4754880" cy="137160"/>
            </a:xfrm>
          </p:grpSpPr>
          <p:sp>
            <p:nvSpPr>
              <p:cNvPr id="104"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5" name="Rectangle 104"/>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54"/>
            <p:cNvGrpSpPr/>
            <p:nvPr/>
          </p:nvGrpSpPr>
          <p:grpSpPr>
            <a:xfrm>
              <a:off x="274320" y="3291840"/>
              <a:ext cx="4754880" cy="137160"/>
              <a:chOff x="274320" y="914496"/>
              <a:chExt cx="4754880" cy="137160"/>
            </a:xfrm>
          </p:grpSpPr>
          <p:sp>
            <p:nvSpPr>
              <p:cNvPr id="100"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39" name="Group 39"/>
              <p:cNvGrpSpPr/>
              <p:nvPr/>
            </p:nvGrpSpPr>
            <p:grpSpPr>
              <a:xfrm>
                <a:off x="4754880" y="937356"/>
                <a:ext cx="228600" cy="91440"/>
                <a:chOff x="3017520" y="3931920"/>
                <a:chExt cx="228600" cy="91440"/>
              </a:xfrm>
            </p:grpSpPr>
            <p:sp>
              <p:nvSpPr>
                <p:cNvPr id="102" name="Cross 101"/>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ross 10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0" name="Group 75"/>
            <p:cNvGrpSpPr/>
            <p:nvPr/>
          </p:nvGrpSpPr>
          <p:grpSpPr>
            <a:xfrm>
              <a:off x="274320" y="3291840"/>
              <a:ext cx="4754880" cy="137160"/>
              <a:chOff x="274320" y="457200"/>
              <a:chExt cx="4754880" cy="137160"/>
            </a:xfrm>
          </p:grpSpPr>
          <p:sp>
            <p:nvSpPr>
              <p:cNvPr id="98" name="Rectangle 97"/>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9" name="Rectangle 98"/>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41" name="Group 67"/>
          <p:cNvGrpSpPr/>
          <p:nvPr/>
        </p:nvGrpSpPr>
        <p:grpSpPr>
          <a:xfrm>
            <a:off x="320040" y="5120640"/>
            <a:ext cx="4754880" cy="320040"/>
            <a:chOff x="344805" y="2506980"/>
            <a:chExt cx="4754880" cy="320040"/>
          </a:xfrm>
        </p:grpSpPr>
        <p:grpSp>
          <p:nvGrpSpPr>
            <p:cNvPr id="42" name="Group 84"/>
            <p:cNvGrpSpPr/>
            <p:nvPr/>
          </p:nvGrpSpPr>
          <p:grpSpPr>
            <a:xfrm>
              <a:off x="344805" y="2506980"/>
              <a:ext cx="4754880" cy="320040"/>
              <a:chOff x="426720" y="1889760"/>
              <a:chExt cx="4754880" cy="320040"/>
            </a:xfrm>
          </p:grpSpPr>
          <p:grpSp>
            <p:nvGrpSpPr>
              <p:cNvPr id="43" name="Group 16"/>
              <p:cNvGrpSpPr/>
              <p:nvPr/>
            </p:nvGrpSpPr>
            <p:grpSpPr>
              <a:xfrm>
                <a:off x="426720" y="1889760"/>
                <a:ext cx="4754880" cy="320040"/>
                <a:chOff x="274320" y="274320"/>
                <a:chExt cx="4754880" cy="320040"/>
              </a:xfrm>
            </p:grpSpPr>
            <p:sp>
              <p:nvSpPr>
                <p:cNvPr id="111" name="Rectangle 110"/>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12" name="Rectangle 111"/>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13" name="Rectangle 112"/>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4" name="Rectangle 113"/>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0" name="Rectangle 109"/>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08" name="Cross 107"/>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53"/>
          <p:cNvGrpSpPr/>
          <p:nvPr/>
        </p:nvGrpSpPr>
        <p:grpSpPr>
          <a:xfrm>
            <a:off x="320040" y="2514600"/>
            <a:ext cx="4754880" cy="137160"/>
            <a:chOff x="274320" y="3291840"/>
            <a:chExt cx="4754880" cy="137160"/>
          </a:xfrm>
        </p:grpSpPr>
        <p:grpSp>
          <p:nvGrpSpPr>
            <p:cNvPr id="21" name="Group 48"/>
            <p:cNvGrpSpPr/>
            <p:nvPr/>
          </p:nvGrpSpPr>
          <p:grpSpPr>
            <a:xfrm>
              <a:off x="274320" y="329184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54"/>
            <p:cNvGrpSpPr/>
            <p:nvPr/>
          </p:nvGrpSpPr>
          <p:grpSpPr>
            <a:xfrm>
              <a:off x="274320" y="329184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3"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75"/>
            <p:cNvGrpSpPr/>
            <p:nvPr/>
          </p:nvGrpSpPr>
          <p:grpSpPr>
            <a:xfrm>
              <a:off x="274320" y="3291840"/>
              <a:ext cx="4754880" cy="137160"/>
              <a:chOff x="274320" y="457200"/>
              <a:chExt cx="4754880" cy="137160"/>
            </a:xfrm>
          </p:grpSpPr>
          <p:sp>
            <p:nvSpPr>
              <p:cNvPr id="85" name="Rectangle 84"/>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1" name="Group 53"/>
          <p:cNvGrpSpPr/>
          <p:nvPr/>
        </p:nvGrpSpPr>
        <p:grpSpPr>
          <a:xfrm>
            <a:off x="320040" y="2651760"/>
            <a:ext cx="4754880" cy="137160"/>
            <a:chOff x="274320" y="3291840"/>
            <a:chExt cx="4754880" cy="137160"/>
          </a:xfrm>
        </p:grpSpPr>
        <p:grpSp>
          <p:nvGrpSpPr>
            <p:cNvPr id="32" name="Group 48"/>
            <p:cNvGrpSpPr/>
            <p:nvPr/>
          </p:nvGrpSpPr>
          <p:grpSpPr>
            <a:xfrm>
              <a:off x="274320" y="3291840"/>
              <a:ext cx="4754880" cy="137160"/>
              <a:chOff x="274320" y="274320"/>
              <a:chExt cx="4754880" cy="137160"/>
            </a:xfrm>
          </p:grpSpPr>
          <p:sp>
            <p:nvSpPr>
              <p:cNvPr id="104"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5" name="Rectangle 104"/>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54"/>
            <p:cNvGrpSpPr/>
            <p:nvPr/>
          </p:nvGrpSpPr>
          <p:grpSpPr>
            <a:xfrm>
              <a:off x="274320" y="3291840"/>
              <a:ext cx="4754880" cy="137160"/>
              <a:chOff x="274320" y="914496"/>
              <a:chExt cx="4754880" cy="137160"/>
            </a:xfrm>
          </p:grpSpPr>
          <p:sp>
            <p:nvSpPr>
              <p:cNvPr id="100"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34" name="Group 39"/>
              <p:cNvGrpSpPr/>
              <p:nvPr/>
            </p:nvGrpSpPr>
            <p:grpSpPr>
              <a:xfrm>
                <a:off x="4754880" y="937356"/>
                <a:ext cx="228600" cy="91440"/>
                <a:chOff x="3017520" y="3931920"/>
                <a:chExt cx="228600" cy="91440"/>
              </a:xfrm>
            </p:grpSpPr>
            <p:sp>
              <p:nvSpPr>
                <p:cNvPr id="102" name="Cross 101"/>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ross 10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 name="Group 75"/>
            <p:cNvGrpSpPr/>
            <p:nvPr/>
          </p:nvGrpSpPr>
          <p:grpSpPr>
            <a:xfrm>
              <a:off x="274320" y="3291840"/>
              <a:ext cx="4754880" cy="137160"/>
              <a:chOff x="274320" y="457200"/>
              <a:chExt cx="4754880" cy="137160"/>
            </a:xfrm>
          </p:grpSpPr>
          <p:sp>
            <p:nvSpPr>
              <p:cNvPr id="98" name="Rectangle 97"/>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9" name="Rectangle 98"/>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6" name="Group 67"/>
          <p:cNvGrpSpPr/>
          <p:nvPr/>
        </p:nvGrpSpPr>
        <p:grpSpPr>
          <a:xfrm>
            <a:off x="320040" y="5120640"/>
            <a:ext cx="4754880" cy="320040"/>
            <a:chOff x="344805" y="2506980"/>
            <a:chExt cx="4754880" cy="320040"/>
          </a:xfrm>
        </p:grpSpPr>
        <p:grpSp>
          <p:nvGrpSpPr>
            <p:cNvPr id="37" name="Group 84"/>
            <p:cNvGrpSpPr/>
            <p:nvPr/>
          </p:nvGrpSpPr>
          <p:grpSpPr>
            <a:xfrm>
              <a:off x="344805" y="2506980"/>
              <a:ext cx="4754880" cy="320040"/>
              <a:chOff x="426720" y="1889760"/>
              <a:chExt cx="4754880" cy="320040"/>
            </a:xfrm>
          </p:grpSpPr>
          <p:grpSp>
            <p:nvGrpSpPr>
              <p:cNvPr id="38" name="Group 16"/>
              <p:cNvGrpSpPr/>
              <p:nvPr/>
            </p:nvGrpSpPr>
            <p:grpSpPr>
              <a:xfrm>
                <a:off x="426720" y="1889760"/>
                <a:ext cx="4754880" cy="320040"/>
                <a:chOff x="274320" y="274320"/>
                <a:chExt cx="4754880" cy="320040"/>
              </a:xfrm>
            </p:grpSpPr>
            <p:sp>
              <p:nvSpPr>
                <p:cNvPr id="106" name="Rectangle 105"/>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07" name="Rectangle 106"/>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08" name="Rectangle 107"/>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9" name="Rectangle 108"/>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01" name="Rectangle 100"/>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95" name="Cross 94"/>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53"/>
          <p:cNvGrpSpPr/>
          <p:nvPr/>
        </p:nvGrpSpPr>
        <p:grpSpPr>
          <a:xfrm>
            <a:off x="320040" y="2514600"/>
            <a:ext cx="4754880" cy="137160"/>
            <a:chOff x="274320" y="3291840"/>
            <a:chExt cx="4754880" cy="137160"/>
          </a:xfrm>
        </p:grpSpPr>
        <p:grpSp>
          <p:nvGrpSpPr>
            <p:cNvPr id="21" name="Group 48"/>
            <p:cNvGrpSpPr/>
            <p:nvPr/>
          </p:nvGrpSpPr>
          <p:grpSpPr>
            <a:xfrm>
              <a:off x="274320" y="3291840"/>
              <a:ext cx="4754880" cy="137160"/>
              <a:chOff x="274320" y="274320"/>
              <a:chExt cx="4754880" cy="137160"/>
            </a:xfrm>
          </p:grpSpPr>
          <p:sp>
            <p:nvSpPr>
              <p:cNvPr id="104"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5" name="Rectangle 104"/>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54"/>
            <p:cNvGrpSpPr/>
            <p:nvPr/>
          </p:nvGrpSpPr>
          <p:grpSpPr>
            <a:xfrm>
              <a:off x="274320" y="3291840"/>
              <a:ext cx="4754880" cy="137160"/>
              <a:chOff x="274320" y="914496"/>
              <a:chExt cx="4754880" cy="137160"/>
            </a:xfrm>
          </p:grpSpPr>
          <p:sp>
            <p:nvSpPr>
              <p:cNvPr id="100"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3" name="Group 39"/>
              <p:cNvGrpSpPr/>
              <p:nvPr/>
            </p:nvGrpSpPr>
            <p:grpSpPr>
              <a:xfrm>
                <a:off x="4754880" y="937356"/>
                <a:ext cx="228600" cy="91440"/>
                <a:chOff x="3017520" y="3931920"/>
                <a:chExt cx="228600" cy="91440"/>
              </a:xfrm>
            </p:grpSpPr>
            <p:sp>
              <p:nvSpPr>
                <p:cNvPr id="102" name="Cross 101"/>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ross 10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75"/>
            <p:cNvGrpSpPr/>
            <p:nvPr/>
          </p:nvGrpSpPr>
          <p:grpSpPr>
            <a:xfrm>
              <a:off x="274320" y="3291840"/>
              <a:ext cx="4754880" cy="137160"/>
              <a:chOff x="274320" y="457200"/>
              <a:chExt cx="4754880" cy="137160"/>
            </a:xfrm>
          </p:grpSpPr>
          <p:sp>
            <p:nvSpPr>
              <p:cNvPr id="98" name="Rectangle 97"/>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9" name="Rectangle 98"/>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1" name="Group 67"/>
          <p:cNvGrpSpPr/>
          <p:nvPr/>
        </p:nvGrpSpPr>
        <p:grpSpPr>
          <a:xfrm>
            <a:off x="320040" y="5120640"/>
            <a:ext cx="4754880" cy="320040"/>
            <a:chOff x="344805" y="2506980"/>
            <a:chExt cx="4754880" cy="320040"/>
          </a:xfrm>
        </p:grpSpPr>
        <p:grpSp>
          <p:nvGrpSpPr>
            <p:cNvPr id="32" name="Group 84"/>
            <p:cNvGrpSpPr/>
            <p:nvPr/>
          </p:nvGrpSpPr>
          <p:grpSpPr>
            <a:xfrm>
              <a:off x="344805" y="2506980"/>
              <a:ext cx="4754880" cy="320040"/>
              <a:chOff x="426720" y="1889760"/>
              <a:chExt cx="4754880" cy="320040"/>
            </a:xfrm>
          </p:grpSpPr>
          <p:grpSp>
            <p:nvGrpSpPr>
              <p:cNvPr id="33" name="Group 16"/>
              <p:cNvGrpSpPr/>
              <p:nvPr/>
            </p:nvGrpSpPr>
            <p:grpSpPr>
              <a:xfrm>
                <a:off x="426720" y="1889760"/>
                <a:ext cx="4754880" cy="320040"/>
                <a:chOff x="274320" y="274320"/>
                <a:chExt cx="4754880" cy="320040"/>
              </a:xfrm>
            </p:grpSpPr>
            <p:sp>
              <p:nvSpPr>
                <p:cNvPr id="85" name="Rectangle 8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86" name="Rectangle 8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87" name="Rectangle 8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8" name="Rectangle 8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84" name="Rectangle 83"/>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82" name="Cross 81"/>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67"/>
          <p:cNvGrpSpPr/>
          <p:nvPr/>
        </p:nvGrpSpPr>
        <p:grpSpPr>
          <a:xfrm>
            <a:off x="320040" y="5120640"/>
            <a:ext cx="4754880" cy="320040"/>
            <a:chOff x="344805" y="2506980"/>
            <a:chExt cx="4754880" cy="320040"/>
          </a:xfrm>
        </p:grpSpPr>
        <p:grpSp>
          <p:nvGrpSpPr>
            <p:cNvPr id="21" name="Group 84"/>
            <p:cNvGrpSpPr/>
            <p:nvPr/>
          </p:nvGrpSpPr>
          <p:grpSpPr>
            <a:xfrm>
              <a:off x="344805" y="2506980"/>
              <a:ext cx="4754880" cy="320040"/>
              <a:chOff x="426720" y="1889760"/>
              <a:chExt cx="4754880" cy="320040"/>
            </a:xfrm>
          </p:grpSpPr>
          <p:grpSp>
            <p:nvGrpSpPr>
              <p:cNvPr id="22" name="Group 16"/>
              <p:cNvGrpSpPr/>
              <p:nvPr/>
            </p:nvGrpSpPr>
            <p:grpSpPr>
              <a:xfrm>
                <a:off x="426720" y="1889760"/>
                <a:ext cx="4754880" cy="320040"/>
                <a:chOff x="274320" y="274320"/>
                <a:chExt cx="4754880" cy="320040"/>
              </a:xfrm>
            </p:grpSpPr>
            <p:sp>
              <p:nvSpPr>
                <p:cNvPr id="72" name="Rectangle 71"/>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73" name="Rectangle 72"/>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74" name="Rectangle 73"/>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5" name="Rectangle 74"/>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71" name="Rectangle 70"/>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69" name="Cross 68"/>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92"/>
          <p:cNvGrpSpPr/>
          <p:nvPr/>
        </p:nvGrpSpPr>
        <p:grpSpPr>
          <a:xfrm>
            <a:off x="320040" y="2377440"/>
            <a:ext cx="4754880" cy="274320"/>
            <a:chOff x="274320" y="274320"/>
            <a:chExt cx="4754880" cy="274320"/>
          </a:xfrm>
        </p:grpSpPr>
        <p:grpSp>
          <p:nvGrpSpPr>
            <p:cNvPr id="16" name="Group 66"/>
            <p:cNvGrpSpPr/>
            <p:nvPr/>
          </p:nvGrpSpPr>
          <p:grpSpPr>
            <a:xfrm>
              <a:off x="274320" y="274320"/>
              <a:ext cx="4754880" cy="137160"/>
              <a:chOff x="274320" y="3291840"/>
              <a:chExt cx="4754880" cy="137160"/>
            </a:xfrm>
          </p:grpSpPr>
          <p:grpSp>
            <p:nvGrpSpPr>
              <p:cNvPr id="17"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9"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1" name="Group 66"/>
            <p:cNvGrpSpPr/>
            <p:nvPr/>
          </p:nvGrpSpPr>
          <p:grpSpPr>
            <a:xfrm>
              <a:off x="274320" y="411480"/>
              <a:ext cx="4754880" cy="137160"/>
              <a:chOff x="274320" y="2743200"/>
              <a:chExt cx="4754880" cy="137160"/>
            </a:xfrm>
          </p:grpSpPr>
          <p:grpSp>
            <p:nvGrpSpPr>
              <p:cNvPr id="22" name="Group 78"/>
              <p:cNvGrpSpPr/>
              <p:nvPr/>
            </p:nvGrpSpPr>
            <p:grpSpPr>
              <a:xfrm>
                <a:off x="274320" y="274320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81"/>
              <p:cNvGrpSpPr/>
              <p:nvPr/>
            </p:nvGrpSpPr>
            <p:grpSpPr>
              <a:xfrm>
                <a:off x="274320" y="274320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87"/>
              <p:cNvGrpSpPr/>
              <p:nvPr/>
            </p:nvGrpSpPr>
            <p:grpSpPr>
              <a:xfrm>
                <a:off x="274320" y="2743200"/>
                <a:ext cx="4754880" cy="137160"/>
                <a:chOff x="274320" y="457200"/>
                <a:chExt cx="4754880" cy="137160"/>
              </a:xfrm>
            </p:grpSpPr>
            <p:sp>
              <p:nvSpPr>
                <p:cNvPr id="85"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allegro e appassionato</a:t>
                </a:r>
              </a:p>
            </p:txBody>
          </p:sp>
        </p:grpSp>
      </p:grpSp>
      <p:grpSp>
        <p:nvGrpSpPr>
          <p:cNvPr id="64" name="Group 67"/>
          <p:cNvGrpSpPr/>
          <p:nvPr/>
        </p:nvGrpSpPr>
        <p:grpSpPr>
          <a:xfrm>
            <a:off x="320040" y="5120640"/>
            <a:ext cx="4754880" cy="320040"/>
            <a:chOff x="344805" y="2506980"/>
            <a:chExt cx="4754880" cy="320040"/>
          </a:xfrm>
        </p:grpSpPr>
        <p:grpSp>
          <p:nvGrpSpPr>
            <p:cNvPr id="65" name="Group 84"/>
            <p:cNvGrpSpPr/>
            <p:nvPr/>
          </p:nvGrpSpPr>
          <p:grpSpPr>
            <a:xfrm>
              <a:off x="344805" y="2506980"/>
              <a:ext cx="4754880" cy="320040"/>
              <a:chOff x="426720" y="1889760"/>
              <a:chExt cx="4754880" cy="320040"/>
            </a:xfrm>
          </p:grpSpPr>
          <p:grpSp>
            <p:nvGrpSpPr>
              <p:cNvPr id="66" name="Group 16"/>
              <p:cNvGrpSpPr/>
              <p:nvPr/>
            </p:nvGrpSpPr>
            <p:grpSpPr>
              <a:xfrm>
                <a:off x="426720" y="1889760"/>
                <a:ext cx="4754880" cy="320040"/>
                <a:chOff x="274320" y="274320"/>
                <a:chExt cx="4754880" cy="320040"/>
              </a:xfrm>
            </p:grpSpPr>
            <p:sp>
              <p:nvSpPr>
                <p:cNvPr id="99" name="Rectangle 98"/>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00" name="Rectangle 99"/>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01" name="Rectangle 100"/>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2" name="Rectangle 101"/>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98" name="Rectangle 97"/>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96" name="Cross 95"/>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92"/>
          <p:cNvGrpSpPr/>
          <p:nvPr/>
        </p:nvGrpSpPr>
        <p:grpSpPr>
          <a:xfrm>
            <a:off x="320040" y="2377440"/>
            <a:ext cx="4754880" cy="274320"/>
            <a:chOff x="274320" y="274320"/>
            <a:chExt cx="4754880" cy="274320"/>
          </a:xfrm>
        </p:grpSpPr>
        <p:grpSp>
          <p:nvGrpSpPr>
            <p:cNvPr id="16" name="Group 66"/>
            <p:cNvGrpSpPr/>
            <p:nvPr/>
          </p:nvGrpSpPr>
          <p:grpSpPr>
            <a:xfrm>
              <a:off x="274320" y="274320"/>
              <a:ext cx="4754880" cy="137160"/>
              <a:chOff x="274320" y="3291840"/>
              <a:chExt cx="4754880" cy="137160"/>
            </a:xfrm>
          </p:grpSpPr>
          <p:grpSp>
            <p:nvGrpSpPr>
              <p:cNvPr id="17"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9"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1" name="Group 66"/>
            <p:cNvGrpSpPr/>
            <p:nvPr/>
          </p:nvGrpSpPr>
          <p:grpSpPr>
            <a:xfrm>
              <a:off x="274320" y="411480"/>
              <a:ext cx="4754880" cy="137160"/>
              <a:chOff x="274320" y="2743200"/>
              <a:chExt cx="4754880" cy="137160"/>
            </a:xfrm>
          </p:grpSpPr>
          <p:grpSp>
            <p:nvGrpSpPr>
              <p:cNvPr id="22" name="Group 78"/>
              <p:cNvGrpSpPr/>
              <p:nvPr/>
            </p:nvGrpSpPr>
            <p:grpSpPr>
              <a:xfrm>
                <a:off x="274320" y="274320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81"/>
              <p:cNvGrpSpPr/>
              <p:nvPr/>
            </p:nvGrpSpPr>
            <p:grpSpPr>
              <a:xfrm>
                <a:off x="274320" y="274320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87"/>
              <p:cNvGrpSpPr/>
              <p:nvPr/>
            </p:nvGrpSpPr>
            <p:grpSpPr>
              <a:xfrm>
                <a:off x="274320" y="2743200"/>
                <a:ext cx="4754880" cy="137160"/>
                <a:chOff x="274320" y="457200"/>
                <a:chExt cx="4754880" cy="137160"/>
              </a:xfrm>
            </p:grpSpPr>
            <p:sp>
              <p:nvSpPr>
                <p:cNvPr id="85"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allegro e appassionato</a:t>
                </a:r>
              </a:p>
            </p:txBody>
          </p:sp>
        </p:grpSp>
      </p:grpSp>
      <p:grpSp>
        <p:nvGrpSpPr>
          <p:cNvPr id="64" name="Group 92"/>
          <p:cNvGrpSpPr/>
          <p:nvPr/>
        </p:nvGrpSpPr>
        <p:grpSpPr>
          <a:xfrm>
            <a:off x="320040" y="2651760"/>
            <a:ext cx="4754880" cy="137160"/>
            <a:chOff x="274320" y="2743200"/>
            <a:chExt cx="4754880" cy="137160"/>
          </a:xfrm>
        </p:grpSpPr>
        <p:grpSp>
          <p:nvGrpSpPr>
            <p:cNvPr id="65" name="Group 78"/>
            <p:cNvGrpSpPr/>
            <p:nvPr/>
          </p:nvGrpSpPr>
          <p:grpSpPr>
            <a:xfrm>
              <a:off x="274320" y="2743200"/>
              <a:ext cx="4754880" cy="137160"/>
              <a:chOff x="274320" y="274320"/>
              <a:chExt cx="4754880" cy="137160"/>
            </a:xfrm>
          </p:grpSpPr>
          <p:sp>
            <p:nvSpPr>
              <p:cNvPr id="100"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1" name="Rectangle 100"/>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81"/>
            <p:cNvGrpSpPr/>
            <p:nvPr/>
          </p:nvGrpSpPr>
          <p:grpSpPr>
            <a:xfrm>
              <a:off x="274320" y="2743200"/>
              <a:ext cx="4754880" cy="137160"/>
              <a:chOff x="274320" y="914496"/>
              <a:chExt cx="4754880" cy="137160"/>
            </a:xfrm>
          </p:grpSpPr>
          <p:sp>
            <p:nvSpPr>
              <p:cNvPr id="96"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67" name="Group 39"/>
              <p:cNvGrpSpPr/>
              <p:nvPr/>
            </p:nvGrpSpPr>
            <p:grpSpPr>
              <a:xfrm>
                <a:off x="4754880" y="937356"/>
                <a:ext cx="228600" cy="91440"/>
                <a:chOff x="3017520" y="3931920"/>
                <a:chExt cx="228600" cy="91440"/>
              </a:xfrm>
            </p:grpSpPr>
            <p:sp>
              <p:nvSpPr>
                <p:cNvPr id="98" name="Cross 97"/>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ross 9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8" name="Group 87"/>
            <p:cNvGrpSpPr/>
            <p:nvPr/>
          </p:nvGrpSpPr>
          <p:grpSpPr>
            <a:xfrm>
              <a:off x="274320" y="2743200"/>
              <a:ext cx="4754880" cy="137160"/>
              <a:chOff x="274320" y="457200"/>
              <a:chExt cx="4754880" cy="137160"/>
            </a:xfrm>
          </p:grpSpPr>
          <p:sp>
            <p:nvSpPr>
              <p:cNvPr id="94"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5" name="Rectangle 94"/>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adagio</a:t>
              </a:r>
            </a:p>
          </p:txBody>
        </p:sp>
      </p:grpSp>
      <p:grpSp>
        <p:nvGrpSpPr>
          <p:cNvPr id="69" name="Group 67"/>
          <p:cNvGrpSpPr/>
          <p:nvPr/>
        </p:nvGrpSpPr>
        <p:grpSpPr>
          <a:xfrm>
            <a:off x="320040" y="5120640"/>
            <a:ext cx="4754880" cy="320040"/>
            <a:chOff x="344805" y="2506980"/>
            <a:chExt cx="4754880" cy="320040"/>
          </a:xfrm>
        </p:grpSpPr>
        <p:grpSp>
          <p:nvGrpSpPr>
            <p:cNvPr id="70" name="Group 84"/>
            <p:cNvGrpSpPr/>
            <p:nvPr/>
          </p:nvGrpSpPr>
          <p:grpSpPr>
            <a:xfrm>
              <a:off x="344805" y="2506980"/>
              <a:ext cx="4754880" cy="320040"/>
              <a:chOff x="426720" y="1889760"/>
              <a:chExt cx="4754880" cy="320040"/>
            </a:xfrm>
          </p:grpSpPr>
          <p:grpSp>
            <p:nvGrpSpPr>
              <p:cNvPr id="75" name="Group 16"/>
              <p:cNvGrpSpPr/>
              <p:nvPr/>
            </p:nvGrpSpPr>
            <p:grpSpPr>
              <a:xfrm>
                <a:off x="426720" y="1889760"/>
                <a:ext cx="4754880" cy="320040"/>
                <a:chOff x="274320" y="274320"/>
                <a:chExt cx="4754880" cy="320040"/>
              </a:xfrm>
            </p:grpSpPr>
            <p:sp>
              <p:nvSpPr>
                <p:cNvPr id="107" name="Rectangle 106"/>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08" name="Rectangle 10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09" name="Rectangle 108"/>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0" name="Rectangle 109"/>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06" name="Rectangle 105"/>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04" name="Cross 103"/>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92"/>
          <p:cNvGrpSpPr/>
          <p:nvPr/>
        </p:nvGrpSpPr>
        <p:grpSpPr>
          <a:xfrm>
            <a:off x="320040" y="2377440"/>
            <a:ext cx="4754880" cy="274320"/>
            <a:chOff x="274320" y="274320"/>
            <a:chExt cx="4754880" cy="274320"/>
          </a:xfrm>
        </p:grpSpPr>
        <p:grpSp>
          <p:nvGrpSpPr>
            <p:cNvPr id="16" name="Group 66"/>
            <p:cNvGrpSpPr/>
            <p:nvPr/>
          </p:nvGrpSpPr>
          <p:grpSpPr>
            <a:xfrm>
              <a:off x="274320" y="274320"/>
              <a:ext cx="4754880" cy="137160"/>
              <a:chOff x="274320" y="3291840"/>
              <a:chExt cx="4754880" cy="137160"/>
            </a:xfrm>
          </p:grpSpPr>
          <p:grpSp>
            <p:nvGrpSpPr>
              <p:cNvPr id="17"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9"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1" name="Group 66"/>
            <p:cNvGrpSpPr/>
            <p:nvPr/>
          </p:nvGrpSpPr>
          <p:grpSpPr>
            <a:xfrm>
              <a:off x="274320" y="411480"/>
              <a:ext cx="4754880" cy="137160"/>
              <a:chOff x="274320" y="2743200"/>
              <a:chExt cx="4754880" cy="137160"/>
            </a:xfrm>
          </p:grpSpPr>
          <p:grpSp>
            <p:nvGrpSpPr>
              <p:cNvPr id="22" name="Group 78"/>
              <p:cNvGrpSpPr/>
              <p:nvPr/>
            </p:nvGrpSpPr>
            <p:grpSpPr>
              <a:xfrm>
                <a:off x="274320" y="274320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81"/>
              <p:cNvGrpSpPr/>
              <p:nvPr/>
            </p:nvGrpSpPr>
            <p:grpSpPr>
              <a:xfrm>
                <a:off x="274320" y="274320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87"/>
              <p:cNvGrpSpPr/>
              <p:nvPr/>
            </p:nvGrpSpPr>
            <p:grpSpPr>
              <a:xfrm>
                <a:off x="274320" y="2743200"/>
                <a:ext cx="4754880" cy="137160"/>
                <a:chOff x="274320" y="457200"/>
                <a:chExt cx="4754880" cy="137160"/>
              </a:xfrm>
            </p:grpSpPr>
            <p:sp>
              <p:nvSpPr>
                <p:cNvPr id="85"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allegro e appassionato</a:t>
                </a:r>
              </a:p>
            </p:txBody>
          </p:sp>
        </p:grpSp>
      </p:grpSp>
      <p:grpSp>
        <p:nvGrpSpPr>
          <p:cNvPr id="64" name="Group 92"/>
          <p:cNvGrpSpPr/>
          <p:nvPr/>
        </p:nvGrpSpPr>
        <p:grpSpPr>
          <a:xfrm>
            <a:off x="320040" y="2651760"/>
            <a:ext cx="4754880" cy="137160"/>
            <a:chOff x="274320" y="2743200"/>
            <a:chExt cx="4754880" cy="137160"/>
          </a:xfrm>
        </p:grpSpPr>
        <p:grpSp>
          <p:nvGrpSpPr>
            <p:cNvPr id="65" name="Group 78"/>
            <p:cNvGrpSpPr/>
            <p:nvPr/>
          </p:nvGrpSpPr>
          <p:grpSpPr>
            <a:xfrm>
              <a:off x="274320" y="2743200"/>
              <a:ext cx="4754880" cy="137160"/>
              <a:chOff x="274320" y="274320"/>
              <a:chExt cx="4754880" cy="137160"/>
            </a:xfrm>
          </p:grpSpPr>
          <p:sp>
            <p:nvSpPr>
              <p:cNvPr id="100"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1" name="Rectangle 100"/>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81"/>
            <p:cNvGrpSpPr/>
            <p:nvPr/>
          </p:nvGrpSpPr>
          <p:grpSpPr>
            <a:xfrm>
              <a:off x="274320" y="2743200"/>
              <a:ext cx="4754880" cy="137160"/>
              <a:chOff x="274320" y="914496"/>
              <a:chExt cx="4754880" cy="137160"/>
            </a:xfrm>
          </p:grpSpPr>
          <p:sp>
            <p:nvSpPr>
              <p:cNvPr id="96"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67" name="Group 39"/>
              <p:cNvGrpSpPr/>
              <p:nvPr/>
            </p:nvGrpSpPr>
            <p:grpSpPr>
              <a:xfrm>
                <a:off x="4754880" y="937356"/>
                <a:ext cx="228600" cy="91440"/>
                <a:chOff x="3017520" y="3931920"/>
                <a:chExt cx="228600" cy="91440"/>
              </a:xfrm>
            </p:grpSpPr>
            <p:sp>
              <p:nvSpPr>
                <p:cNvPr id="98" name="Cross 97"/>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ross 9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8" name="Group 87"/>
            <p:cNvGrpSpPr/>
            <p:nvPr/>
          </p:nvGrpSpPr>
          <p:grpSpPr>
            <a:xfrm>
              <a:off x="274320" y="2743200"/>
              <a:ext cx="4754880" cy="137160"/>
              <a:chOff x="274320" y="457200"/>
              <a:chExt cx="4754880" cy="137160"/>
            </a:xfrm>
          </p:grpSpPr>
          <p:sp>
            <p:nvSpPr>
              <p:cNvPr id="94"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5" name="Rectangle 94"/>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adagio</a:t>
              </a:r>
            </a:p>
          </p:txBody>
        </p:sp>
      </p:grpSp>
      <p:grpSp>
        <p:nvGrpSpPr>
          <p:cNvPr id="69" name="Group 105"/>
          <p:cNvGrpSpPr/>
          <p:nvPr/>
        </p:nvGrpSpPr>
        <p:grpSpPr>
          <a:xfrm>
            <a:off x="320040" y="2788920"/>
            <a:ext cx="4754880" cy="137160"/>
            <a:chOff x="274320" y="2743200"/>
            <a:chExt cx="4754880" cy="137160"/>
          </a:xfrm>
        </p:grpSpPr>
        <p:grpSp>
          <p:nvGrpSpPr>
            <p:cNvPr id="70" name="Group 78"/>
            <p:cNvGrpSpPr/>
            <p:nvPr/>
          </p:nvGrpSpPr>
          <p:grpSpPr>
            <a:xfrm>
              <a:off x="274320" y="2743200"/>
              <a:ext cx="4754880" cy="137160"/>
              <a:chOff x="274320" y="274320"/>
              <a:chExt cx="4754880" cy="137160"/>
            </a:xfrm>
          </p:grpSpPr>
          <p:sp>
            <p:nvSpPr>
              <p:cNvPr id="112"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3" name="Rectangle 112"/>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81"/>
            <p:cNvGrpSpPr/>
            <p:nvPr/>
          </p:nvGrpSpPr>
          <p:grpSpPr>
            <a:xfrm>
              <a:off x="274320" y="2743200"/>
              <a:ext cx="4754880" cy="137160"/>
              <a:chOff x="274320" y="914496"/>
              <a:chExt cx="4754880" cy="137160"/>
            </a:xfrm>
          </p:grpSpPr>
          <p:sp>
            <p:nvSpPr>
              <p:cNvPr id="108"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80" name="Group 39"/>
              <p:cNvGrpSpPr/>
              <p:nvPr/>
            </p:nvGrpSpPr>
            <p:grpSpPr>
              <a:xfrm>
                <a:off x="4754880" y="937356"/>
                <a:ext cx="228600" cy="91440"/>
                <a:chOff x="3017520" y="3931920"/>
                <a:chExt cx="228600" cy="91440"/>
              </a:xfrm>
            </p:grpSpPr>
            <p:sp>
              <p:nvSpPr>
                <p:cNvPr id="110" name="Cross 109"/>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ross 110"/>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 name="Group 87"/>
            <p:cNvGrpSpPr/>
            <p:nvPr/>
          </p:nvGrpSpPr>
          <p:grpSpPr>
            <a:xfrm>
              <a:off x="274320" y="2743200"/>
              <a:ext cx="4754880" cy="137160"/>
              <a:chOff x="274320" y="457200"/>
              <a:chExt cx="4754880" cy="137160"/>
            </a:xfrm>
          </p:grpSpPr>
          <p:sp>
            <p:nvSpPr>
              <p:cNvPr id="106"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107" name="Rectangle 106"/>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Rectangle 104"/>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it-IT" sz="600" dirty="0" smtClean="0">
                  <a:solidFill>
                    <a:schemeClr val="tx1"/>
                  </a:solidFill>
                  <a:latin typeface="Arial" pitchFamily="34" charset="0"/>
                  <a:cs typeface="Arial" pitchFamily="34" charset="0"/>
                </a:rPr>
                <a:t>Molto allegro (come prima) - Presto</a:t>
              </a:r>
            </a:p>
          </p:txBody>
        </p:sp>
      </p:grpSp>
      <p:grpSp>
        <p:nvGrpSpPr>
          <p:cNvPr id="82" name="Group 67"/>
          <p:cNvGrpSpPr/>
          <p:nvPr/>
        </p:nvGrpSpPr>
        <p:grpSpPr>
          <a:xfrm>
            <a:off x="320040" y="5120640"/>
            <a:ext cx="4754880" cy="320040"/>
            <a:chOff x="344805" y="2506980"/>
            <a:chExt cx="4754880" cy="320040"/>
          </a:xfrm>
        </p:grpSpPr>
        <p:grpSp>
          <p:nvGrpSpPr>
            <p:cNvPr id="83" name="Group 84"/>
            <p:cNvGrpSpPr/>
            <p:nvPr/>
          </p:nvGrpSpPr>
          <p:grpSpPr>
            <a:xfrm>
              <a:off x="344805" y="2506980"/>
              <a:ext cx="4754880" cy="320040"/>
              <a:chOff x="426720" y="1889760"/>
              <a:chExt cx="4754880" cy="320040"/>
            </a:xfrm>
          </p:grpSpPr>
          <p:grpSp>
            <p:nvGrpSpPr>
              <p:cNvPr id="88" name="Group 16"/>
              <p:cNvGrpSpPr/>
              <p:nvPr/>
            </p:nvGrpSpPr>
            <p:grpSpPr>
              <a:xfrm>
                <a:off x="426720" y="1889760"/>
                <a:ext cx="4754880" cy="320040"/>
                <a:chOff x="274320" y="274320"/>
                <a:chExt cx="4754880" cy="320040"/>
              </a:xfrm>
            </p:grpSpPr>
            <p:sp>
              <p:nvSpPr>
                <p:cNvPr id="119" name="Rectangle 118"/>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20" name="Rectangle 119"/>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21" name="Rectangle 120"/>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2" name="Rectangle 121"/>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8" name="Rectangle 117"/>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16" name="Cross 115"/>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92"/>
          <p:cNvGrpSpPr/>
          <p:nvPr/>
        </p:nvGrpSpPr>
        <p:grpSpPr>
          <a:xfrm>
            <a:off x="320040" y="2377440"/>
            <a:ext cx="4754880" cy="274320"/>
            <a:chOff x="274320" y="274320"/>
            <a:chExt cx="4754880" cy="274320"/>
          </a:xfrm>
        </p:grpSpPr>
        <p:grpSp>
          <p:nvGrpSpPr>
            <p:cNvPr id="16" name="Group 66"/>
            <p:cNvGrpSpPr/>
            <p:nvPr/>
          </p:nvGrpSpPr>
          <p:grpSpPr>
            <a:xfrm>
              <a:off x="274320" y="274320"/>
              <a:ext cx="4754880" cy="137160"/>
              <a:chOff x="274320" y="3291840"/>
              <a:chExt cx="4754880" cy="137160"/>
            </a:xfrm>
          </p:grpSpPr>
          <p:grpSp>
            <p:nvGrpSpPr>
              <p:cNvPr id="17"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9"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1" name="Group 66"/>
            <p:cNvGrpSpPr/>
            <p:nvPr/>
          </p:nvGrpSpPr>
          <p:grpSpPr>
            <a:xfrm>
              <a:off x="274320" y="411480"/>
              <a:ext cx="4754880" cy="137160"/>
              <a:chOff x="274320" y="2743200"/>
              <a:chExt cx="4754880" cy="137160"/>
            </a:xfrm>
          </p:grpSpPr>
          <p:grpSp>
            <p:nvGrpSpPr>
              <p:cNvPr id="22" name="Group 78"/>
              <p:cNvGrpSpPr/>
              <p:nvPr/>
            </p:nvGrpSpPr>
            <p:grpSpPr>
              <a:xfrm>
                <a:off x="274320" y="274320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81"/>
              <p:cNvGrpSpPr/>
              <p:nvPr/>
            </p:nvGrpSpPr>
            <p:grpSpPr>
              <a:xfrm>
                <a:off x="274320" y="274320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87"/>
              <p:cNvGrpSpPr/>
              <p:nvPr/>
            </p:nvGrpSpPr>
            <p:grpSpPr>
              <a:xfrm>
                <a:off x="274320" y="2743200"/>
                <a:ext cx="4754880" cy="137160"/>
                <a:chOff x="274320" y="457200"/>
                <a:chExt cx="4754880" cy="137160"/>
              </a:xfrm>
            </p:grpSpPr>
            <p:sp>
              <p:nvSpPr>
                <p:cNvPr id="85"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allegro e appassionato</a:t>
                </a:r>
              </a:p>
            </p:txBody>
          </p:sp>
        </p:grpSp>
      </p:grpSp>
      <p:grpSp>
        <p:nvGrpSpPr>
          <p:cNvPr id="64" name="Group 92"/>
          <p:cNvGrpSpPr/>
          <p:nvPr/>
        </p:nvGrpSpPr>
        <p:grpSpPr>
          <a:xfrm>
            <a:off x="320040" y="2651760"/>
            <a:ext cx="4754880" cy="137160"/>
            <a:chOff x="274320" y="2743200"/>
            <a:chExt cx="4754880" cy="137160"/>
          </a:xfrm>
        </p:grpSpPr>
        <p:grpSp>
          <p:nvGrpSpPr>
            <p:cNvPr id="65" name="Group 78"/>
            <p:cNvGrpSpPr/>
            <p:nvPr/>
          </p:nvGrpSpPr>
          <p:grpSpPr>
            <a:xfrm>
              <a:off x="274320" y="2743200"/>
              <a:ext cx="4754880" cy="137160"/>
              <a:chOff x="274320" y="274320"/>
              <a:chExt cx="4754880" cy="137160"/>
            </a:xfrm>
          </p:grpSpPr>
          <p:sp>
            <p:nvSpPr>
              <p:cNvPr id="100"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1" name="Rectangle 100"/>
              <p:cNvSpPr/>
              <p:nvPr/>
            </p:nvSpPr>
            <p:spPr>
              <a:xfrm>
                <a:off x="59436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81"/>
            <p:cNvGrpSpPr/>
            <p:nvPr/>
          </p:nvGrpSpPr>
          <p:grpSpPr>
            <a:xfrm>
              <a:off x="274320" y="2743200"/>
              <a:ext cx="4754880" cy="137160"/>
              <a:chOff x="274320" y="914496"/>
              <a:chExt cx="4754880" cy="137160"/>
            </a:xfrm>
          </p:grpSpPr>
          <p:sp>
            <p:nvSpPr>
              <p:cNvPr id="96"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67" name="Group 39"/>
              <p:cNvGrpSpPr/>
              <p:nvPr/>
            </p:nvGrpSpPr>
            <p:grpSpPr>
              <a:xfrm>
                <a:off x="4754880" y="937356"/>
                <a:ext cx="228600" cy="91440"/>
                <a:chOff x="3017520" y="3931920"/>
                <a:chExt cx="228600" cy="91440"/>
              </a:xfrm>
            </p:grpSpPr>
            <p:sp>
              <p:nvSpPr>
                <p:cNvPr id="98" name="Cross 97"/>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ross 9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8" name="Group 87"/>
            <p:cNvGrpSpPr/>
            <p:nvPr/>
          </p:nvGrpSpPr>
          <p:grpSpPr>
            <a:xfrm>
              <a:off x="274320" y="2743200"/>
              <a:ext cx="4754880" cy="137160"/>
              <a:chOff x="274320" y="457200"/>
              <a:chExt cx="4754880" cy="137160"/>
            </a:xfrm>
          </p:grpSpPr>
          <p:sp>
            <p:nvSpPr>
              <p:cNvPr id="94"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5" name="Rectangle 94"/>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adagio</a:t>
              </a:r>
            </a:p>
          </p:txBody>
        </p:sp>
      </p:grpSp>
      <p:grpSp>
        <p:nvGrpSpPr>
          <p:cNvPr id="69" name="Group 105"/>
          <p:cNvGrpSpPr/>
          <p:nvPr/>
        </p:nvGrpSpPr>
        <p:grpSpPr>
          <a:xfrm>
            <a:off x="320040" y="2788920"/>
            <a:ext cx="4754880" cy="137160"/>
            <a:chOff x="274320" y="2743200"/>
            <a:chExt cx="4754880" cy="137160"/>
          </a:xfrm>
        </p:grpSpPr>
        <p:grpSp>
          <p:nvGrpSpPr>
            <p:cNvPr id="70" name="Group 78"/>
            <p:cNvGrpSpPr/>
            <p:nvPr/>
          </p:nvGrpSpPr>
          <p:grpSpPr>
            <a:xfrm>
              <a:off x="274320" y="2743200"/>
              <a:ext cx="4754880" cy="137160"/>
              <a:chOff x="274320" y="274320"/>
              <a:chExt cx="4754880" cy="137160"/>
            </a:xfrm>
          </p:grpSpPr>
          <p:sp>
            <p:nvSpPr>
              <p:cNvPr id="112"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3" name="Rectangle 112"/>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81"/>
            <p:cNvGrpSpPr/>
            <p:nvPr/>
          </p:nvGrpSpPr>
          <p:grpSpPr>
            <a:xfrm>
              <a:off x="274320" y="2743200"/>
              <a:ext cx="4754880" cy="137160"/>
              <a:chOff x="274320" y="914496"/>
              <a:chExt cx="4754880" cy="137160"/>
            </a:xfrm>
          </p:grpSpPr>
          <p:sp>
            <p:nvSpPr>
              <p:cNvPr id="108"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80" name="Group 39"/>
              <p:cNvGrpSpPr/>
              <p:nvPr/>
            </p:nvGrpSpPr>
            <p:grpSpPr>
              <a:xfrm>
                <a:off x="4754880" y="937356"/>
                <a:ext cx="228600" cy="91440"/>
                <a:chOff x="3017520" y="3931920"/>
                <a:chExt cx="228600" cy="91440"/>
              </a:xfrm>
            </p:grpSpPr>
            <p:sp>
              <p:nvSpPr>
                <p:cNvPr id="110" name="Cross 109"/>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ross 110"/>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 name="Group 87"/>
            <p:cNvGrpSpPr/>
            <p:nvPr/>
          </p:nvGrpSpPr>
          <p:grpSpPr>
            <a:xfrm>
              <a:off x="274320" y="2743200"/>
              <a:ext cx="4754880" cy="137160"/>
              <a:chOff x="274320" y="457200"/>
              <a:chExt cx="4754880" cy="137160"/>
            </a:xfrm>
          </p:grpSpPr>
          <p:sp>
            <p:nvSpPr>
              <p:cNvPr id="106"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107" name="Rectangle 106"/>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Rectangle 104"/>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it-IT" sz="600" dirty="0" smtClean="0">
                  <a:solidFill>
                    <a:schemeClr val="tx1"/>
                  </a:solidFill>
                  <a:latin typeface="Arial" pitchFamily="34" charset="0"/>
                  <a:cs typeface="Arial" pitchFamily="34" charset="0"/>
                </a:rPr>
                <a:t>Molto allegro (come prima) - Presto</a:t>
              </a:r>
            </a:p>
          </p:txBody>
        </p:sp>
      </p:grpSp>
      <p:grpSp>
        <p:nvGrpSpPr>
          <p:cNvPr id="82" name="Group 67"/>
          <p:cNvGrpSpPr/>
          <p:nvPr/>
        </p:nvGrpSpPr>
        <p:grpSpPr>
          <a:xfrm>
            <a:off x="320040" y="5120640"/>
            <a:ext cx="4754880" cy="320040"/>
            <a:chOff x="344805" y="2506980"/>
            <a:chExt cx="4754880" cy="320040"/>
          </a:xfrm>
        </p:grpSpPr>
        <p:grpSp>
          <p:nvGrpSpPr>
            <p:cNvPr id="83" name="Group 84"/>
            <p:cNvGrpSpPr/>
            <p:nvPr/>
          </p:nvGrpSpPr>
          <p:grpSpPr>
            <a:xfrm>
              <a:off x="344805" y="2506980"/>
              <a:ext cx="4754880" cy="320040"/>
              <a:chOff x="426720" y="1889760"/>
              <a:chExt cx="4754880" cy="320040"/>
            </a:xfrm>
          </p:grpSpPr>
          <p:grpSp>
            <p:nvGrpSpPr>
              <p:cNvPr id="88" name="Group 16"/>
              <p:cNvGrpSpPr/>
              <p:nvPr/>
            </p:nvGrpSpPr>
            <p:grpSpPr>
              <a:xfrm>
                <a:off x="426720" y="1889760"/>
                <a:ext cx="4754880" cy="320040"/>
                <a:chOff x="274320" y="274320"/>
                <a:chExt cx="4754880" cy="320040"/>
              </a:xfrm>
            </p:grpSpPr>
            <p:sp>
              <p:nvSpPr>
                <p:cNvPr id="118" name="Rectangle 117"/>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19" name="Rectangle 118"/>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20" name="Rectangle 119"/>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1" name="Rectangle 120"/>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7" name="Rectangle 116"/>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15" name="Cross 114"/>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pPr>
              <a:defRPr/>
            </a:pPr>
            <a:r>
              <a:rPr lang="en-US" sz="1200" b="1" dirty="0" smtClean="0"/>
              <a:t>Adding content to a manifestation sometimes requires creating a new work and this sometimes involves adding &amp; editing work structure &amp; work-work relationships.</a:t>
            </a:r>
          </a:p>
        </p:txBody>
      </p:sp>
      <p:sp>
        <p:nvSpPr>
          <p:cNvPr id="5" name="Text Placeholder 4"/>
          <p:cNvSpPr>
            <a:spLocks noGrp="1"/>
          </p:cNvSpPr>
          <p:nvPr>
            <p:ph type="body" idx="1"/>
          </p:nvPr>
        </p:nvSpPr>
        <p:spPr>
          <a:xfrm>
            <a:off x="685800" y="1587500"/>
            <a:ext cx="7772400" cy="914400"/>
          </a:xfrm>
        </p:spPr>
        <p:txBody>
          <a:bodyPr/>
          <a:lstStyle/>
          <a:p>
            <a:pPr>
              <a:defRPr/>
            </a:pPr>
            <a:r>
              <a:rPr lang="en-US" sz="1000" dirty="0" smtClean="0"/>
              <a:t>V/FRBR-CT | Design Sketches : #15-1</a:t>
            </a:r>
            <a:r>
              <a:rPr lang="en-US" dirty="0" smtClean="0"/>
              <a:t/>
            </a:r>
            <a:br>
              <a:rPr lang="en-US" dirty="0" smtClean="0"/>
            </a:br>
            <a:r>
              <a:rPr lang="en-US" dirty="0" smtClean="0"/>
              <a:t>Adding &amp; editing work structure.  Case: Barber’s String quartet, Op. 11</a:t>
            </a:r>
            <a:endParaRPr lang="en-US" dirty="0"/>
          </a:p>
        </p:txBody>
      </p:sp>
      <p:sp>
        <p:nvSpPr>
          <p:cNvPr id="4" name="Rectangle 3"/>
          <p:cNvSpPr/>
          <p:nvPr/>
        </p:nvSpPr>
        <p:spPr>
          <a:xfrm rot="21480000">
            <a:off x="1005840" y="3291840"/>
            <a:ext cx="7132320" cy="2834640"/>
          </a:xfrm>
          <a:prstGeom prst="rect">
            <a:avLst/>
          </a:prstGeom>
          <a:solidFill>
            <a:schemeClr val="bg2"/>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b="1" dirty="0" smtClean="0">
                <a:solidFill>
                  <a:schemeClr val="tx1"/>
                </a:solidFill>
                <a:latin typeface="Segoe Print" pitchFamily="2" charset="0"/>
                <a:cs typeface="Handwriting - Dakota"/>
              </a:rPr>
              <a:t>These slides illustrate the following design ideas : </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r>
              <a:rPr lang="en-US" sz="1000" dirty="0" smtClean="0">
                <a:solidFill>
                  <a:schemeClr val="tx1"/>
                </a:solidFill>
                <a:latin typeface="Segoe Print" pitchFamily="2" charset="0"/>
                <a:cs typeface="Handwriting - Dakota"/>
              </a:rPr>
              <a:t>The basics of adding work structure</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FontTx/>
              <a:buAutoNum type="arabicPeriod"/>
            </a:pPr>
            <a:r>
              <a:rPr lang="en-US" sz="1000" dirty="0" smtClean="0">
                <a:solidFill>
                  <a:schemeClr val="tx1"/>
                </a:solidFill>
                <a:latin typeface="Segoe Print" pitchFamily="2" charset="0"/>
                <a:cs typeface="Handwriting - Dakota"/>
              </a:rPr>
              <a:t>Adding work structure : creating v. linking</a:t>
            </a:r>
          </a:p>
          <a:p>
            <a:pPr marL="342900" indent="-342900">
              <a:buFontTx/>
              <a:buAutoNum type="arabicPeriod"/>
            </a:pPr>
            <a:endParaRPr lang="en-US" sz="1000" dirty="0" smtClean="0">
              <a:solidFill>
                <a:schemeClr val="tx1"/>
              </a:solidFill>
              <a:latin typeface="Segoe Print" pitchFamily="2" charset="0"/>
              <a:cs typeface="Handwriting - Dakota"/>
            </a:endParaRPr>
          </a:p>
          <a:p>
            <a:pPr marL="342900" indent="-342900">
              <a:buFontTx/>
              <a:buAutoNum type="arabicPeriod"/>
            </a:pPr>
            <a:r>
              <a:rPr lang="en-US" sz="1000" dirty="0" smtClean="0">
                <a:solidFill>
                  <a:schemeClr val="tx1"/>
                </a:solidFill>
                <a:latin typeface="Segoe Print" pitchFamily="2" charset="0"/>
                <a:cs typeface="Handwriting - Dakota"/>
              </a:rPr>
              <a:t>Adding associated work structure; creating associated works; deleting associated work structure</a:t>
            </a:r>
          </a:p>
          <a:p>
            <a:pPr marL="342900" indent="-342900">
              <a:buFontTx/>
              <a:buAutoNum type="arabicPeriod"/>
            </a:pPr>
            <a:endParaRPr lang="en-US" sz="1000" dirty="0" smtClean="0">
              <a:solidFill>
                <a:schemeClr val="tx1"/>
              </a:solidFill>
              <a:latin typeface="Segoe Print" pitchFamily="2" charset="0"/>
              <a:cs typeface="Handwriting - Dakota"/>
            </a:endParaRPr>
          </a:p>
          <a:p>
            <a:pPr marL="342900" indent="-342900">
              <a:buFontTx/>
              <a:buAutoNum type="arabicPeriod"/>
            </a:pPr>
            <a:r>
              <a:rPr lang="en-US" sz="1000" dirty="0" smtClean="0">
                <a:solidFill>
                  <a:schemeClr val="tx1"/>
                </a:solidFill>
                <a:latin typeface="Segoe Print" pitchFamily="2" charset="0"/>
                <a:cs typeface="Handwriting - Dakota"/>
              </a:rPr>
              <a:t>Adding child work structure; creating child works</a:t>
            </a:r>
          </a:p>
          <a:p>
            <a:pPr marL="342900" indent="-342900">
              <a:buFontTx/>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125"/>
          <p:cNvGrpSpPr/>
          <p:nvPr/>
        </p:nvGrpSpPr>
        <p:grpSpPr>
          <a:xfrm>
            <a:off x="320040" y="2377440"/>
            <a:ext cx="4754880" cy="137160"/>
            <a:chOff x="274320" y="3840480"/>
            <a:chExt cx="4754880" cy="137160"/>
          </a:xfrm>
        </p:grpSpPr>
        <p:grpSp>
          <p:nvGrpSpPr>
            <p:cNvPr id="16" name="Group 48"/>
            <p:cNvGrpSpPr/>
            <p:nvPr/>
          </p:nvGrpSpPr>
          <p:grpSpPr>
            <a:xfrm>
              <a:off x="274320" y="3840480"/>
              <a:ext cx="4754880" cy="137160"/>
              <a:chOff x="274320" y="274320"/>
              <a:chExt cx="4754880" cy="137160"/>
            </a:xfrm>
          </p:grpSpPr>
          <p:sp>
            <p:nvSpPr>
              <p:cNvPr id="137"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8" name="Rectangle 137"/>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840480"/>
              <a:ext cx="4754880" cy="137160"/>
              <a:chOff x="274320" y="914496"/>
              <a:chExt cx="4754880" cy="137160"/>
            </a:xfrm>
          </p:grpSpPr>
          <p:sp>
            <p:nvSpPr>
              <p:cNvPr id="133"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135" name="Cross 134"/>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Cross 135"/>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132"/>
            <p:cNvGrpSpPr/>
            <p:nvPr/>
          </p:nvGrpSpPr>
          <p:grpSpPr>
            <a:xfrm>
              <a:off x="274320" y="3840480"/>
              <a:ext cx="4754880" cy="137160"/>
              <a:chOff x="274320" y="640080"/>
              <a:chExt cx="4754880" cy="137160"/>
            </a:xfrm>
          </p:grpSpPr>
          <p:sp>
            <p:nvSpPr>
              <p:cNvPr id="131" name="Rectangle 6"/>
              <p:cNvSpPr/>
              <p:nvPr/>
            </p:nvSpPr>
            <p:spPr>
              <a:xfrm>
                <a:off x="274320" y="64008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132" name="Cross 131"/>
              <p:cNvSpPr/>
              <p:nvPr/>
            </p:nvSpPr>
            <p:spPr>
              <a:xfrm>
                <a:off x="321065" y="667512"/>
                <a:ext cx="82296" cy="82296"/>
              </a:xfrm>
              <a:prstGeom prst="plus">
                <a:avLst>
                  <a:gd name="adj" fmla="val 41549"/>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0" name="Rectangle 129"/>
            <p:cNvSpPr/>
            <p:nvPr/>
          </p:nvSpPr>
          <p:spPr>
            <a:xfrm>
              <a:off x="274320" y="384048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67"/>
          <p:cNvGrpSpPr/>
          <p:nvPr/>
        </p:nvGrpSpPr>
        <p:grpSpPr>
          <a:xfrm>
            <a:off x="320040" y="5120640"/>
            <a:ext cx="4754880" cy="320040"/>
            <a:chOff x="344805" y="2506980"/>
            <a:chExt cx="4754880" cy="320040"/>
          </a:xfrm>
        </p:grpSpPr>
        <p:grpSp>
          <p:nvGrpSpPr>
            <p:cNvPr id="21" name="Group 84"/>
            <p:cNvGrpSpPr/>
            <p:nvPr/>
          </p:nvGrpSpPr>
          <p:grpSpPr>
            <a:xfrm>
              <a:off x="344805" y="2506980"/>
              <a:ext cx="4754880" cy="320040"/>
              <a:chOff x="426720" y="1889760"/>
              <a:chExt cx="4754880" cy="320040"/>
            </a:xfrm>
          </p:grpSpPr>
          <p:grpSp>
            <p:nvGrpSpPr>
              <p:cNvPr id="22" name="Group 16"/>
              <p:cNvGrpSpPr/>
              <p:nvPr/>
            </p:nvGrpSpPr>
            <p:grpSpPr>
              <a:xfrm>
                <a:off x="426720" y="1889760"/>
                <a:ext cx="4754880" cy="320040"/>
                <a:chOff x="274320" y="274320"/>
                <a:chExt cx="4754880" cy="320040"/>
              </a:xfrm>
            </p:grpSpPr>
            <p:sp>
              <p:nvSpPr>
                <p:cNvPr id="72" name="Rectangle 71"/>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73" name="Rectangle 72"/>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74" name="Rectangle 73"/>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5" name="Rectangle 74"/>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71" name="Rectangle 70"/>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69" name="Cross 68"/>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92"/>
          <p:cNvGrpSpPr/>
          <p:nvPr/>
        </p:nvGrpSpPr>
        <p:grpSpPr>
          <a:xfrm>
            <a:off x="320040" y="2377440"/>
            <a:ext cx="4754880" cy="274320"/>
            <a:chOff x="274320" y="274320"/>
            <a:chExt cx="4754880" cy="274320"/>
          </a:xfrm>
        </p:grpSpPr>
        <p:grpSp>
          <p:nvGrpSpPr>
            <p:cNvPr id="16" name="Group 66"/>
            <p:cNvGrpSpPr/>
            <p:nvPr/>
          </p:nvGrpSpPr>
          <p:grpSpPr>
            <a:xfrm>
              <a:off x="274320" y="274320"/>
              <a:ext cx="4754880" cy="137160"/>
              <a:chOff x="274320" y="3291840"/>
              <a:chExt cx="4754880" cy="137160"/>
            </a:xfrm>
          </p:grpSpPr>
          <p:grpSp>
            <p:nvGrpSpPr>
              <p:cNvPr id="17"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9"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1" name="Group 66"/>
            <p:cNvGrpSpPr/>
            <p:nvPr/>
          </p:nvGrpSpPr>
          <p:grpSpPr>
            <a:xfrm>
              <a:off x="274320" y="411480"/>
              <a:ext cx="4754880" cy="137160"/>
              <a:chOff x="274320" y="2743200"/>
              <a:chExt cx="4754880" cy="137160"/>
            </a:xfrm>
          </p:grpSpPr>
          <p:grpSp>
            <p:nvGrpSpPr>
              <p:cNvPr id="22" name="Group 78"/>
              <p:cNvGrpSpPr/>
              <p:nvPr/>
            </p:nvGrpSpPr>
            <p:grpSpPr>
              <a:xfrm>
                <a:off x="274320" y="274320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81"/>
              <p:cNvGrpSpPr/>
              <p:nvPr/>
            </p:nvGrpSpPr>
            <p:grpSpPr>
              <a:xfrm>
                <a:off x="274320" y="274320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87"/>
              <p:cNvGrpSpPr/>
              <p:nvPr/>
            </p:nvGrpSpPr>
            <p:grpSpPr>
              <a:xfrm>
                <a:off x="274320" y="2743200"/>
                <a:ext cx="4754880" cy="137160"/>
                <a:chOff x="274320" y="457200"/>
                <a:chExt cx="4754880" cy="137160"/>
              </a:xfrm>
            </p:grpSpPr>
            <p:sp>
              <p:nvSpPr>
                <p:cNvPr id="85"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allegro e appassionato</a:t>
                </a:r>
              </a:p>
            </p:txBody>
          </p:sp>
        </p:grpSp>
      </p:grpSp>
      <p:grpSp>
        <p:nvGrpSpPr>
          <p:cNvPr id="64" name="Group 92"/>
          <p:cNvGrpSpPr/>
          <p:nvPr/>
        </p:nvGrpSpPr>
        <p:grpSpPr>
          <a:xfrm>
            <a:off x="320040" y="2651760"/>
            <a:ext cx="4754880" cy="137160"/>
            <a:chOff x="274320" y="2743200"/>
            <a:chExt cx="4754880" cy="137160"/>
          </a:xfrm>
        </p:grpSpPr>
        <p:grpSp>
          <p:nvGrpSpPr>
            <p:cNvPr id="65" name="Group 78"/>
            <p:cNvGrpSpPr/>
            <p:nvPr/>
          </p:nvGrpSpPr>
          <p:grpSpPr>
            <a:xfrm>
              <a:off x="274320" y="2743200"/>
              <a:ext cx="4754880" cy="137160"/>
              <a:chOff x="274320" y="274320"/>
              <a:chExt cx="4754880" cy="137160"/>
            </a:xfrm>
          </p:grpSpPr>
          <p:sp>
            <p:nvSpPr>
              <p:cNvPr id="100"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1" name="Rectangle 100"/>
              <p:cNvSpPr/>
              <p:nvPr/>
            </p:nvSpPr>
            <p:spPr>
              <a:xfrm>
                <a:off x="59436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81"/>
            <p:cNvGrpSpPr/>
            <p:nvPr/>
          </p:nvGrpSpPr>
          <p:grpSpPr>
            <a:xfrm>
              <a:off x="274320" y="2743200"/>
              <a:ext cx="4754880" cy="137160"/>
              <a:chOff x="274320" y="914496"/>
              <a:chExt cx="4754880" cy="137160"/>
            </a:xfrm>
          </p:grpSpPr>
          <p:sp>
            <p:nvSpPr>
              <p:cNvPr id="96"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67" name="Group 39"/>
              <p:cNvGrpSpPr/>
              <p:nvPr/>
            </p:nvGrpSpPr>
            <p:grpSpPr>
              <a:xfrm>
                <a:off x="4754880" y="937356"/>
                <a:ext cx="228600" cy="91440"/>
                <a:chOff x="3017520" y="3931920"/>
                <a:chExt cx="228600" cy="91440"/>
              </a:xfrm>
            </p:grpSpPr>
            <p:sp>
              <p:nvSpPr>
                <p:cNvPr id="98" name="Cross 97"/>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ross 9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8" name="Group 87"/>
            <p:cNvGrpSpPr/>
            <p:nvPr/>
          </p:nvGrpSpPr>
          <p:grpSpPr>
            <a:xfrm>
              <a:off x="274320" y="2743200"/>
              <a:ext cx="4754880" cy="137160"/>
              <a:chOff x="274320" y="457200"/>
              <a:chExt cx="4754880" cy="137160"/>
            </a:xfrm>
          </p:grpSpPr>
          <p:sp>
            <p:nvSpPr>
              <p:cNvPr id="94"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5" name="Rectangle 94"/>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adagio</a:t>
              </a:r>
            </a:p>
          </p:txBody>
        </p:sp>
      </p:grpSp>
      <p:grpSp>
        <p:nvGrpSpPr>
          <p:cNvPr id="69" name="Group 105"/>
          <p:cNvGrpSpPr/>
          <p:nvPr/>
        </p:nvGrpSpPr>
        <p:grpSpPr>
          <a:xfrm>
            <a:off x="320040" y="2788920"/>
            <a:ext cx="4754880" cy="137160"/>
            <a:chOff x="274320" y="2743200"/>
            <a:chExt cx="4754880" cy="137160"/>
          </a:xfrm>
        </p:grpSpPr>
        <p:grpSp>
          <p:nvGrpSpPr>
            <p:cNvPr id="70" name="Group 78"/>
            <p:cNvGrpSpPr/>
            <p:nvPr/>
          </p:nvGrpSpPr>
          <p:grpSpPr>
            <a:xfrm>
              <a:off x="274320" y="2743200"/>
              <a:ext cx="4754880" cy="137160"/>
              <a:chOff x="274320" y="274320"/>
              <a:chExt cx="4754880" cy="137160"/>
            </a:xfrm>
          </p:grpSpPr>
          <p:sp>
            <p:nvSpPr>
              <p:cNvPr id="112"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3" name="Rectangle 112"/>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81"/>
            <p:cNvGrpSpPr/>
            <p:nvPr/>
          </p:nvGrpSpPr>
          <p:grpSpPr>
            <a:xfrm>
              <a:off x="274320" y="2743200"/>
              <a:ext cx="4754880" cy="137160"/>
              <a:chOff x="274320" y="914496"/>
              <a:chExt cx="4754880" cy="137160"/>
            </a:xfrm>
          </p:grpSpPr>
          <p:sp>
            <p:nvSpPr>
              <p:cNvPr id="108"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80" name="Group 39"/>
              <p:cNvGrpSpPr/>
              <p:nvPr/>
            </p:nvGrpSpPr>
            <p:grpSpPr>
              <a:xfrm>
                <a:off x="4754880" y="937356"/>
                <a:ext cx="228600" cy="91440"/>
                <a:chOff x="3017520" y="3931920"/>
                <a:chExt cx="228600" cy="91440"/>
              </a:xfrm>
            </p:grpSpPr>
            <p:sp>
              <p:nvSpPr>
                <p:cNvPr id="110" name="Cross 109"/>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ross 110"/>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 name="Group 87"/>
            <p:cNvGrpSpPr/>
            <p:nvPr/>
          </p:nvGrpSpPr>
          <p:grpSpPr>
            <a:xfrm>
              <a:off x="274320" y="2743200"/>
              <a:ext cx="4754880" cy="137160"/>
              <a:chOff x="274320" y="457200"/>
              <a:chExt cx="4754880" cy="137160"/>
            </a:xfrm>
          </p:grpSpPr>
          <p:sp>
            <p:nvSpPr>
              <p:cNvPr id="106"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107" name="Rectangle 106"/>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Rectangle 104"/>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it-IT" sz="600" dirty="0" smtClean="0">
                  <a:solidFill>
                    <a:schemeClr val="tx1"/>
                  </a:solidFill>
                  <a:latin typeface="Arial" pitchFamily="34" charset="0"/>
                  <a:cs typeface="Arial" pitchFamily="34" charset="0"/>
                </a:rPr>
                <a:t>Molto allegro (come prima) - Presto</a:t>
              </a:r>
            </a:p>
          </p:txBody>
        </p:sp>
      </p:grpSp>
      <p:grpSp>
        <p:nvGrpSpPr>
          <p:cNvPr id="82" name="Group 67"/>
          <p:cNvGrpSpPr/>
          <p:nvPr/>
        </p:nvGrpSpPr>
        <p:grpSpPr>
          <a:xfrm>
            <a:off x="320040" y="5120640"/>
            <a:ext cx="4754880" cy="320040"/>
            <a:chOff x="344805" y="2506980"/>
            <a:chExt cx="4754880" cy="320040"/>
          </a:xfrm>
        </p:grpSpPr>
        <p:grpSp>
          <p:nvGrpSpPr>
            <p:cNvPr id="83" name="Group 84"/>
            <p:cNvGrpSpPr/>
            <p:nvPr/>
          </p:nvGrpSpPr>
          <p:grpSpPr>
            <a:xfrm>
              <a:off x="344805" y="2506980"/>
              <a:ext cx="4754880" cy="320040"/>
              <a:chOff x="426720" y="1889760"/>
              <a:chExt cx="4754880" cy="320040"/>
            </a:xfrm>
          </p:grpSpPr>
          <p:grpSp>
            <p:nvGrpSpPr>
              <p:cNvPr id="88" name="Group 16"/>
              <p:cNvGrpSpPr/>
              <p:nvPr/>
            </p:nvGrpSpPr>
            <p:grpSpPr>
              <a:xfrm>
                <a:off x="426720" y="1889760"/>
                <a:ext cx="4754880" cy="320040"/>
                <a:chOff x="274320" y="274320"/>
                <a:chExt cx="4754880" cy="320040"/>
              </a:xfrm>
            </p:grpSpPr>
            <p:sp>
              <p:nvSpPr>
                <p:cNvPr id="118" name="Rectangle 117"/>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19" name="Rectangle 118"/>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20" name="Rectangle 119"/>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1" name="Rectangle 120"/>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7" name="Rectangle 116"/>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15" name="Cross 114"/>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92"/>
          <p:cNvGrpSpPr/>
          <p:nvPr/>
        </p:nvGrpSpPr>
        <p:grpSpPr>
          <a:xfrm>
            <a:off x="320040" y="2377440"/>
            <a:ext cx="4754880" cy="274320"/>
            <a:chOff x="274320" y="274320"/>
            <a:chExt cx="4754880" cy="274320"/>
          </a:xfrm>
        </p:grpSpPr>
        <p:grpSp>
          <p:nvGrpSpPr>
            <p:cNvPr id="16" name="Group 66"/>
            <p:cNvGrpSpPr/>
            <p:nvPr/>
          </p:nvGrpSpPr>
          <p:grpSpPr>
            <a:xfrm>
              <a:off x="274320" y="274320"/>
              <a:ext cx="4754880" cy="137160"/>
              <a:chOff x="274320" y="3291840"/>
              <a:chExt cx="4754880" cy="137160"/>
            </a:xfrm>
          </p:grpSpPr>
          <p:grpSp>
            <p:nvGrpSpPr>
              <p:cNvPr id="17"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9"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1" name="Group 66"/>
            <p:cNvGrpSpPr/>
            <p:nvPr/>
          </p:nvGrpSpPr>
          <p:grpSpPr>
            <a:xfrm>
              <a:off x="274320" y="411480"/>
              <a:ext cx="4754880" cy="137160"/>
              <a:chOff x="274320" y="2743200"/>
              <a:chExt cx="4754880" cy="137160"/>
            </a:xfrm>
          </p:grpSpPr>
          <p:grpSp>
            <p:nvGrpSpPr>
              <p:cNvPr id="22" name="Group 78"/>
              <p:cNvGrpSpPr/>
              <p:nvPr/>
            </p:nvGrpSpPr>
            <p:grpSpPr>
              <a:xfrm>
                <a:off x="274320" y="274320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81"/>
              <p:cNvGrpSpPr/>
              <p:nvPr/>
            </p:nvGrpSpPr>
            <p:grpSpPr>
              <a:xfrm>
                <a:off x="274320" y="274320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87"/>
              <p:cNvGrpSpPr/>
              <p:nvPr/>
            </p:nvGrpSpPr>
            <p:grpSpPr>
              <a:xfrm>
                <a:off x="274320" y="2743200"/>
                <a:ext cx="4754880" cy="137160"/>
                <a:chOff x="274320" y="457200"/>
                <a:chExt cx="4754880" cy="137160"/>
              </a:xfrm>
            </p:grpSpPr>
            <p:sp>
              <p:nvSpPr>
                <p:cNvPr id="85"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allegro e appassionato</a:t>
                </a:r>
              </a:p>
            </p:txBody>
          </p:sp>
        </p:grpSp>
      </p:grpSp>
      <p:grpSp>
        <p:nvGrpSpPr>
          <p:cNvPr id="64" name="Group 92"/>
          <p:cNvGrpSpPr/>
          <p:nvPr/>
        </p:nvGrpSpPr>
        <p:grpSpPr>
          <a:xfrm>
            <a:off x="320040" y="2651760"/>
            <a:ext cx="4754880" cy="137160"/>
            <a:chOff x="274320" y="2743200"/>
            <a:chExt cx="4754880" cy="137160"/>
          </a:xfrm>
        </p:grpSpPr>
        <p:grpSp>
          <p:nvGrpSpPr>
            <p:cNvPr id="65" name="Group 78"/>
            <p:cNvGrpSpPr/>
            <p:nvPr/>
          </p:nvGrpSpPr>
          <p:grpSpPr>
            <a:xfrm>
              <a:off x="274320" y="2743200"/>
              <a:ext cx="4754880" cy="137160"/>
              <a:chOff x="274320" y="274320"/>
              <a:chExt cx="4754880" cy="137160"/>
            </a:xfrm>
          </p:grpSpPr>
          <p:sp>
            <p:nvSpPr>
              <p:cNvPr id="100"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1" name="Rectangle 100"/>
              <p:cNvSpPr/>
              <p:nvPr/>
            </p:nvSpPr>
            <p:spPr>
              <a:xfrm>
                <a:off x="59436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81"/>
            <p:cNvGrpSpPr/>
            <p:nvPr/>
          </p:nvGrpSpPr>
          <p:grpSpPr>
            <a:xfrm>
              <a:off x="274320" y="2743200"/>
              <a:ext cx="4754880" cy="137160"/>
              <a:chOff x="274320" y="914496"/>
              <a:chExt cx="4754880" cy="137160"/>
            </a:xfrm>
          </p:grpSpPr>
          <p:sp>
            <p:nvSpPr>
              <p:cNvPr id="96"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67" name="Group 39"/>
              <p:cNvGrpSpPr/>
              <p:nvPr/>
            </p:nvGrpSpPr>
            <p:grpSpPr>
              <a:xfrm>
                <a:off x="4754880" y="937356"/>
                <a:ext cx="228600" cy="91440"/>
                <a:chOff x="3017520" y="3931920"/>
                <a:chExt cx="228600" cy="91440"/>
              </a:xfrm>
            </p:grpSpPr>
            <p:sp>
              <p:nvSpPr>
                <p:cNvPr id="98" name="Cross 97"/>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ross 9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8" name="Group 87"/>
            <p:cNvGrpSpPr/>
            <p:nvPr/>
          </p:nvGrpSpPr>
          <p:grpSpPr>
            <a:xfrm>
              <a:off x="274320" y="2743200"/>
              <a:ext cx="4754880" cy="137160"/>
              <a:chOff x="274320" y="457200"/>
              <a:chExt cx="4754880" cy="137160"/>
            </a:xfrm>
          </p:grpSpPr>
          <p:sp>
            <p:nvSpPr>
              <p:cNvPr id="94"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5" name="Rectangle 94"/>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adagio</a:t>
              </a:r>
            </a:p>
          </p:txBody>
        </p:sp>
      </p:grpSp>
      <p:grpSp>
        <p:nvGrpSpPr>
          <p:cNvPr id="69" name="Group 105"/>
          <p:cNvGrpSpPr/>
          <p:nvPr/>
        </p:nvGrpSpPr>
        <p:grpSpPr>
          <a:xfrm>
            <a:off x="320040" y="2788920"/>
            <a:ext cx="4754880" cy="137160"/>
            <a:chOff x="274320" y="2743200"/>
            <a:chExt cx="4754880" cy="137160"/>
          </a:xfrm>
        </p:grpSpPr>
        <p:grpSp>
          <p:nvGrpSpPr>
            <p:cNvPr id="70" name="Group 78"/>
            <p:cNvGrpSpPr/>
            <p:nvPr/>
          </p:nvGrpSpPr>
          <p:grpSpPr>
            <a:xfrm>
              <a:off x="274320" y="2743200"/>
              <a:ext cx="4754880" cy="137160"/>
              <a:chOff x="274320" y="274320"/>
              <a:chExt cx="4754880" cy="137160"/>
            </a:xfrm>
          </p:grpSpPr>
          <p:sp>
            <p:nvSpPr>
              <p:cNvPr id="112"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3" name="Rectangle 112"/>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81"/>
            <p:cNvGrpSpPr/>
            <p:nvPr/>
          </p:nvGrpSpPr>
          <p:grpSpPr>
            <a:xfrm>
              <a:off x="274320" y="2743200"/>
              <a:ext cx="4754880" cy="137160"/>
              <a:chOff x="274320" y="914496"/>
              <a:chExt cx="4754880" cy="137160"/>
            </a:xfrm>
          </p:grpSpPr>
          <p:sp>
            <p:nvSpPr>
              <p:cNvPr id="108"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80" name="Group 39"/>
              <p:cNvGrpSpPr/>
              <p:nvPr/>
            </p:nvGrpSpPr>
            <p:grpSpPr>
              <a:xfrm>
                <a:off x="4754880" y="937356"/>
                <a:ext cx="228600" cy="91440"/>
                <a:chOff x="3017520" y="3931920"/>
                <a:chExt cx="228600" cy="91440"/>
              </a:xfrm>
            </p:grpSpPr>
            <p:sp>
              <p:nvSpPr>
                <p:cNvPr id="110" name="Cross 109"/>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ross 110"/>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 name="Group 87"/>
            <p:cNvGrpSpPr/>
            <p:nvPr/>
          </p:nvGrpSpPr>
          <p:grpSpPr>
            <a:xfrm>
              <a:off x="274320" y="2743200"/>
              <a:ext cx="4754880" cy="137160"/>
              <a:chOff x="274320" y="457200"/>
              <a:chExt cx="4754880" cy="137160"/>
            </a:xfrm>
          </p:grpSpPr>
          <p:sp>
            <p:nvSpPr>
              <p:cNvPr id="106"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107" name="Rectangle 106"/>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Rectangle 104"/>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it-IT" sz="600" dirty="0" smtClean="0">
                  <a:solidFill>
                    <a:schemeClr val="tx1"/>
                  </a:solidFill>
                  <a:latin typeface="Arial" pitchFamily="34" charset="0"/>
                  <a:cs typeface="Arial" pitchFamily="34" charset="0"/>
                </a:rPr>
                <a:t>Molto allegro (come prima) - Presto</a:t>
              </a:r>
            </a:p>
          </p:txBody>
        </p:sp>
      </p:grpSp>
      <p:grpSp>
        <p:nvGrpSpPr>
          <p:cNvPr id="82" name="Group 67"/>
          <p:cNvGrpSpPr/>
          <p:nvPr/>
        </p:nvGrpSpPr>
        <p:grpSpPr>
          <a:xfrm>
            <a:off x="320040" y="5120640"/>
            <a:ext cx="4754880" cy="320040"/>
            <a:chOff x="344805" y="2506980"/>
            <a:chExt cx="4754880" cy="320040"/>
          </a:xfrm>
        </p:grpSpPr>
        <p:grpSp>
          <p:nvGrpSpPr>
            <p:cNvPr id="83" name="Group 84"/>
            <p:cNvGrpSpPr/>
            <p:nvPr/>
          </p:nvGrpSpPr>
          <p:grpSpPr>
            <a:xfrm>
              <a:off x="344805" y="2506980"/>
              <a:ext cx="4754880" cy="320040"/>
              <a:chOff x="426720" y="1889760"/>
              <a:chExt cx="4754880" cy="320040"/>
            </a:xfrm>
          </p:grpSpPr>
          <p:grpSp>
            <p:nvGrpSpPr>
              <p:cNvPr id="88" name="Group 16"/>
              <p:cNvGrpSpPr/>
              <p:nvPr/>
            </p:nvGrpSpPr>
            <p:grpSpPr>
              <a:xfrm>
                <a:off x="426720" y="1889760"/>
                <a:ext cx="4754880" cy="320040"/>
                <a:chOff x="274320" y="274320"/>
                <a:chExt cx="4754880" cy="320040"/>
              </a:xfrm>
            </p:grpSpPr>
            <p:sp>
              <p:nvSpPr>
                <p:cNvPr id="118" name="Rectangle 117"/>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19" name="Rectangle 118"/>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20" name="Rectangle 119"/>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1" name="Rectangle 120"/>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7" name="Rectangle 116"/>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15" name="Cross 114"/>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 name="Oval 102"/>
          <p:cNvSpPr/>
          <p:nvPr/>
        </p:nvSpPr>
        <p:spPr>
          <a:xfrm>
            <a:off x="274320" y="2194560"/>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1</a:t>
            </a:r>
          </a:p>
        </p:txBody>
      </p:sp>
      <p:sp>
        <p:nvSpPr>
          <p:cNvPr id="104" name="Oval 103"/>
          <p:cNvSpPr/>
          <p:nvPr/>
        </p:nvSpPr>
        <p:spPr>
          <a:xfrm>
            <a:off x="5002530" y="2365504"/>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2</a:t>
            </a:r>
          </a:p>
        </p:txBody>
      </p:sp>
      <p:sp>
        <p:nvSpPr>
          <p:cNvPr id="109" name="Oval 108"/>
          <p:cNvSpPr/>
          <p:nvPr/>
        </p:nvSpPr>
        <p:spPr>
          <a:xfrm>
            <a:off x="162143" y="5196367"/>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4</a:t>
            </a:r>
            <a:endParaRPr lang="en-US" sz="800" b="1" dirty="0" smtClean="0">
              <a:solidFill>
                <a:schemeClr val="tx1">
                  <a:lumMod val="75000"/>
                  <a:lumOff val="25000"/>
                </a:schemeClr>
              </a:solidFill>
              <a:latin typeface="Segoe Script" pitchFamily="34" charset="0"/>
            </a:endParaRPr>
          </a:p>
        </p:txBody>
      </p:sp>
      <p:sp>
        <p:nvSpPr>
          <p:cNvPr id="114" name="Rectangle 113"/>
          <p:cNvSpPr/>
          <p:nvPr/>
        </p:nvSpPr>
        <p:spPr>
          <a:xfrm rot="180000">
            <a:off x="5303520" y="914400"/>
            <a:ext cx="3566160" cy="5394960"/>
          </a:xfrm>
          <a:prstGeom prst="rect">
            <a:avLst/>
          </a:prstGeom>
          <a:solidFill>
            <a:srgbClr val="F0F0B6"/>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sz="1100" b="1" dirty="0" smtClean="0">
                <a:solidFill>
                  <a:schemeClr val="tx1"/>
                </a:solidFill>
                <a:latin typeface="Segoe Print" pitchFamily="2" charset="0"/>
                <a:cs typeface="Handwriting - Dakota"/>
              </a:rPr>
              <a:t>Notes</a:t>
            </a:r>
          </a:p>
          <a:p>
            <a:pPr marL="342900" indent="-342900" algn="just">
              <a:buAutoNum type="arabicPeriod"/>
            </a:pPr>
            <a:endParaRPr lang="en-US" sz="1000" b="1"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The primary root node reflects the title of the work itself. Any work has at least this simple structure.  Click the PLUS/MINUS to expand or collapse the work structure.  </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Click the PLUS associated with any node to add child structure to that node.  Click the RED X to delete the associated node.  </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Click the node’s BOX icon associated with any node (except the primary root) toggle its status as a work or non-work.  (Works are not actually created or deleted until the cataloger UPDATES the record.)</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Clicking the HOLLOW PLUS adds associated (non-child) structure.  These are new (non-primary) root nodes.  Structure can be introduced here also by selecting an existing work in the usual way at right and then clicking here.  Once added, it is assumed that work structure might be modified by a DRAG-AND-DROP method.  </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endParaRPr lang="en-US" sz="1000" dirty="0" smtClean="0">
              <a:solidFill>
                <a:schemeClr val="tx1"/>
              </a:solidFill>
              <a:latin typeface="Segoe Print" pitchFamily="2" charset="0"/>
              <a:cs typeface="Handwriting - Dakota"/>
            </a:endParaRPr>
          </a:p>
        </p:txBody>
      </p:sp>
      <p:sp>
        <p:nvSpPr>
          <p:cNvPr id="116" name="Oval 115"/>
          <p:cNvSpPr/>
          <p:nvPr/>
        </p:nvSpPr>
        <p:spPr>
          <a:xfrm>
            <a:off x="333593" y="2596042"/>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3</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92"/>
          <p:cNvGrpSpPr/>
          <p:nvPr/>
        </p:nvGrpSpPr>
        <p:grpSpPr>
          <a:xfrm>
            <a:off x="320040" y="2377440"/>
            <a:ext cx="4754880" cy="274320"/>
            <a:chOff x="274320" y="274320"/>
            <a:chExt cx="4754880" cy="274320"/>
          </a:xfrm>
        </p:grpSpPr>
        <p:grpSp>
          <p:nvGrpSpPr>
            <p:cNvPr id="16" name="Group 66"/>
            <p:cNvGrpSpPr/>
            <p:nvPr/>
          </p:nvGrpSpPr>
          <p:grpSpPr>
            <a:xfrm>
              <a:off x="274320" y="274320"/>
              <a:ext cx="4754880" cy="137160"/>
              <a:chOff x="274320" y="3291840"/>
              <a:chExt cx="4754880" cy="137160"/>
            </a:xfrm>
          </p:grpSpPr>
          <p:grpSp>
            <p:nvGrpSpPr>
              <p:cNvPr id="17"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9"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0"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1" name="Group 66"/>
            <p:cNvGrpSpPr/>
            <p:nvPr/>
          </p:nvGrpSpPr>
          <p:grpSpPr>
            <a:xfrm>
              <a:off x="274320" y="411480"/>
              <a:ext cx="4754880" cy="137160"/>
              <a:chOff x="274320" y="2743200"/>
              <a:chExt cx="4754880" cy="137160"/>
            </a:xfrm>
          </p:grpSpPr>
          <p:grpSp>
            <p:nvGrpSpPr>
              <p:cNvPr id="22" name="Group 78"/>
              <p:cNvGrpSpPr/>
              <p:nvPr/>
            </p:nvGrpSpPr>
            <p:grpSpPr>
              <a:xfrm>
                <a:off x="274320" y="274320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81"/>
              <p:cNvGrpSpPr/>
              <p:nvPr/>
            </p:nvGrpSpPr>
            <p:grpSpPr>
              <a:xfrm>
                <a:off x="274320" y="274320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1" name="Group 87"/>
              <p:cNvGrpSpPr/>
              <p:nvPr/>
            </p:nvGrpSpPr>
            <p:grpSpPr>
              <a:xfrm>
                <a:off x="274320" y="2743200"/>
                <a:ext cx="4754880" cy="137160"/>
                <a:chOff x="274320" y="457200"/>
                <a:chExt cx="4754880" cy="137160"/>
              </a:xfrm>
            </p:grpSpPr>
            <p:sp>
              <p:nvSpPr>
                <p:cNvPr id="85"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allegro e appassionato</a:t>
                </a:r>
              </a:p>
            </p:txBody>
          </p:sp>
        </p:grpSp>
      </p:grpSp>
      <p:grpSp>
        <p:nvGrpSpPr>
          <p:cNvPr id="64" name="Group 92"/>
          <p:cNvGrpSpPr/>
          <p:nvPr/>
        </p:nvGrpSpPr>
        <p:grpSpPr>
          <a:xfrm>
            <a:off x="320040" y="2651760"/>
            <a:ext cx="4754880" cy="137160"/>
            <a:chOff x="274320" y="2743200"/>
            <a:chExt cx="4754880" cy="137160"/>
          </a:xfrm>
        </p:grpSpPr>
        <p:grpSp>
          <p:nvGrpSpPr>
            <p:cNvPr id="65" name="Group 78"/>
            <p:cNvGrpSpPr/>
            <p:nvPr/>
          </p:nvGrpSpPr>
          <p:grpSpPr>
            <a:xfrm>
              <a:off x="274320" y="2743200"/>
              <a:ext cx="4754880" cy="137160"/>
              <a:chOff x="274320" y="274320"/>
              <a:chExt cx="4754880" cy="137160"/>
            </a:xfrm>
          </p:grpSpPr>
          <p:sp>
            <p:nvSpPr>
              <p:cNvPr id="100"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1" name="Rectangle 100"/>
              <p:cNvSpPr/>
              <p:nvPr/>
            </p:nvSpPr>
            <p:spPr>
              <a:xfrm>
                <a:off x="59436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81"/>
            <p:cNvGrpSpPr/>
            <p:nvPr/>
          </p:nvGrpSpPr>
          <p:grpSpPr>
            <a:xfrm>
              <a:off x="274320" y="2743200"/>
              <a:ext cx="4754880" cy="137160"/>
              <a:chOff x="274320" y="914496"/>
              <a:chExt cx="4754880" cy="137160"/>
            </a:xfrm>
          </p:grpSpPr>
          <p:sp>
            <p:nvSpPr>
              <p:cNvPr id="96"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67" name="Group 39"/>
              <p:cNvGrpSpPr/>
              <p:nvPr/>
            </p:nvGrpSpPr>
            <p:grpSpPr>
              <a:xfrm>
                <a:off x="4754880" y="937356"/>
                <a:ext cx="228600" cy="91440"/>
                <a:chOff x="3017520" y="3931920"/>
                <a:chExt cx="228600" cy="91440"/>
              </a:xfrm>
            </p:grpSpPr>
            <p:sp>
              <p:nvSpPr>
                <p:cNvPr id="98" name="Cross 97"/>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Cross 9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8" name="Group 87"/>
            <p:cNvGrpSpPr/>
            <p:nvPr/>
          </p:nvGrpSpPr>
          <p:grpSpPr>
            <a:xfrm>
              <a:off x="274320" y="2743200"/>
              <a:ext cx="4754880" cy="137160"/>
              <a:chOff x="274320" y="457200"/>
              <a:chExt cx="4754880" cy="137160"/>
            </a:xfrm>
          </p:grpSpPr>
          <p:sp>
            <p:nvSpPr>
              <p:cNvPr id="94"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95" name="Rectangle 94"/>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600" dirty="0" smtClean="0">
                  <a:solidFill>
                    <a:schemeClr val="tx1"/>
                  </a:solidFill>
                  <a:latin typeface="Arial" pitchFamily="34" charset="0"/>
                  <a:cs typeface="Arial" pitchFamily="34" charset="0"/>
                </a:rPr>
                <a:t>Molto adagio</a:t>
              </a:r>
            </a:p>
          </p:txBody>
        </p:sp>
      </p:grpSp>
      <p:grpSp>
        <p:nvGrpSpPr>
          <p:cNvPr id="69" name="Group 105"/>
          <p:cNvGrpSpPr/>
          <p:nvPr/>
        </p:nvGrpSpPr>
        <p:grpSpPr>
          <a:xfrm>
            <a:off x="320040" y="2788920"/>
            <a:ext cx="4754880" cy="137160"/>
            <a:chOff x="274320" y="2743200"/>
            <a:chExt cx="4754880" cy="137160"/>
          </a:xfrm>
        </p:grpSpPr>
        <p:grpSp>
          <p:nvGrpSpPr>
            <p:cNvPr id="70" name="Group 78"/>
            <p:cNvGrpSpPr/>
            <p:nvPr/>
          </p:nvGrpSpPr>
          <p:grpSpPr>
            <a:xfrm>
              <a:off x="274320" y="2743200"/>
              <a:ext cx="4754880" cy="137160"/>
              <a:chOff x="274320" y="274320"/>
              <a:chExt cx="4754880" cy="137160"/>
            </a:xfrm>
          </p:grpSpPr>
          <p:sp>
            <p:nvSpPr>
              <p:cNvPr id="112"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13" name="Rectangle 112"/>
              <p:cNvSpPr/>
              <p:nvPr/>
            </p:nvSpPr>
            <p:spPr>
              <a:xfrm>
                <a:off x="59436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81"/>
            <p:cNvGrpSpPr/>
            <p:nvPr/>
          </p:nvGrpSpPr>
          <p:grpSpPr>
            <a:xfrm>
              <a:off x="274320" y="2743200"/>
              <a:ext cx="4754880" cy="137160"/>
              <a:chOff x="274320" y="914496"/>
              <a:chExt cx="4754880" cy="137160"/>
            </a:xfrm>
          </p:grpSpPr>
          <p:sp>
            <p:nvSpPr>
              <p:cNvPr id="108"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80" name="Group 39"/>
              <p:cNvGrpSpPr/>
              <p:nvPr/>
            </p:nvGrpSpPr>
            <p:grpSpPr>
              <a:xfrm>
                <a:off x="4754880" y="937356"/>
                <a:ext cx="228600" cy="91440"/>
                <a:chOff x="3017520" y="3931920"/>
                <a:chExt cx="228600" cy="91440"/>
              </a:xfrm>
            </p:grpSpPr>
            <p:sp>
              <p:nvSpPr>
                <p:cNvPr id="110" name="Cross 109"/>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ross 110"/>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 name="Group 87"/>
            <p:cNvGrpSpPr/>
            <p:nvPr/>
          </p:nvGrpSpPr>
          <p:grpSpPr>
            <a:xfrm>
              <a:off x="274320" y="2743200"/>
              <a:ext cx="4754880" cy="137160"/>
              <a:chOff x="274320" y="457200"/>
              <a:chExt cx="4754880" cy="137160"/>
            </a:xfrm>
          </p:grpSpPr>
          <p:sp>
            <p:nvSpPr>
              <p:cNvPr id="106" name="Rectangle 6"/>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107" name="Rectangle 106"/>
              <p:cNvSpPr/>
              <p:nvPr/>
            </p:nvSpPr>
            <p:spPr>
              <a:xfrm>
                <a:off x="45720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Rectangle 104"/>
            <p:cNvSpPr/>
            <p:nvPr/>
          </p:nvSpPr>
          <p:spPr>
            <a:xfrm>
              <a:off x="274320" y="2743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it-IT" sz="600" dirty="0" smtClean="0">
                  <a:solidFill>
                    <a:schemeClr val="tx1"/>
                  </a:solidFill>
                  <a:latin typeface="Arial" pitchFamily="34" charset="0"/>
                  <a:cs typeface="Arial" pitchFamily="34" charset="0"/>
                </a:rPr>
                <a:t>Molto allegro (come prima) - Presto</a:t>
              </a:r>
            </a:p>
          </p:txBody>
        </p:sp>
      </p:grpSp>
      <p:grpSp>
        <p:nvGrpSpPr>
          <p:cNvPr id="82" name="Group 67"/>
          <p:cNvGrpSpPr/>
          <p:nvPr/>
        </p:nvGrpSpPr>
        <p:grpSpPr>
          <a:xfrm>
            <a:off x="320040" y="5120640"/>
            <a:ext cx="4754880" cy="320040"/>
            <a:chOff x="344805" y="2506980"/>
            <a:chExt cx="4754880" cy="320040"/>
          </a:xfrm>
        </p:grpSpPr>
        <p:grpSp>
          <p:nvGrpSpPr>
            <p:cNvPr id="83" name="Group 84"/>
            <p:cNvGrpSpPr/>
            <p:nvPr/>
          </p:nvGrpSpPr>
          <p:grpSpPr>
            <a:xfrm>
              <a:off x="344805" y="2506980"/>
              <a:ext cx="4754880" cy="320040"/>
              <a:chOff x="426720" y="1889760"/>
              <a:chExt cx="4754880" cy="320040"/>
            </a:xfrm>
          </p:grpSpPr>
          <p:grpSp>
            <p:nvGrpSpPr>
              <p:cNvPr id="88" name="Group 16"/>
              <p:cNvGrpSpPr/>
              <p:nvPr/>
            </p:nvGrpSpPr>
            <p:grpSpPr>
              <a:xfrm>
                <a:off x="426720" y="1889760"/>
                <a:ext cx="4754880" cy="320040"/>
                <a:chOff x="274320" y="274320"/>
                <a:chExt cx="4754880" cy="320040"/>
              </a:xfrm>
            </p:grpSpPr>
            <p:sp>
              <p:nvSpPr>
                <p:cNvPr id="118" name="Rectangle 117"/>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19" name="Rectangle 118"/>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20" name="Rectangle 119"/>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1" name="Rectangle 120"/>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7" name="Rectangle 116"/>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15" name="Cross 114"/>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 name="Oval 102"/>
          <p:cNvSpPr/>
          <p:nvPr/>
        </p:nvSpPr>
        <p:spPr>
          <a:xfrm>
            <a:off x="274320" y="2194560"/>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1</a:t>
            </a:r>
          </a:p>
        </p:txBody>
      </p:sp>
      <p:sp>
        <p:nvSpPr>
          <p:cNvPr id="104" name="Oval 103"/>
          <p:cNvSpPr/>
          <p:nvPr/>
        </p:nvSpPr>
        <p:spPr>
          <a:xfrm>
            <a:off x="5002530" y="2365504"/>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2</a:t>
            </a:r>
          </a:p>
        </p:txBody>
      </p:sp>
      <p:sp>
        <p:nvSpPr>
          <p:cNvPr id="109" name="Oval 108"/>
          <p:cNvSpPr/>
          <p:nvPr/>
        </p:nvSpPr>
        <p:spPr>
          <a:xfrm>
            <a:off x="162143" y="5196367"/>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4</a:t>
            </a:r>
            <a:endParaRPr lang="en-US" sz="800" b="1" dirty="0" smtClean="0">
              <a:solidFill>
                <a:schemeClr val="tx1">
                  <a:lumMod val="75000"/>
                  <a:lumOff val="25000"/>
                </a:schemeClr>
              </a:solidFill>
              <a:latin typeface="Segoe Script" pitchFamily="34" charset="0"/>
            </a:endParaRPr>
          </a:p>
        </p:txBody>
      </p:sp>
      <p:sp>
        <p:nvSpPr>
          <p:cNvPr id="114" name="Rectangle 113"/>
          <p:cNvSpPr/>
          <p:nvPr/>
        </p:nvSpPr>
        <p:spPr>
          <a:xfrm rot="180000">
            <a:off x="5303520" y="914400"/>
            <a:ext cx="3566160" cy="5394960"/>
          </a:xfrm>
          <a:prstGeom prst="rect">
            <a:avLst/>
          </a:prstGeom>
          <a:solidFill>
            <a:srgbClr val="F0F0B6"/>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sz="1100" b="1" dirty="0" smtClean="0">
                <a:solidFill>
                  <a:schemeClr val="tx1"/>
                </a:solidFill>
                <a:latin typeface="Segoe Print" pitchFamily="2" charset="0"/>
                <a:cs typeface="Handwriting - Dakota"/>
              </a:rPr>
              <a:t>Notes</a:t>
            </a:r>
          </a:p>
          <a:p>
            <a:pPr marL="342900" indent="-342900" algn="just">
              <a:buAutoNum type="arabicPeriod"/>
            </a:pPr>
            <a:endParaRPr lang="en-US" sz="1000" b="1"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The primary root node reflects the title of the work itself. Any work has at least this simple structure.  Click the PLUS/MINUS to expand or collapse the work structure.  </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Click the PLUS associated with any node to add child structure to that node.  Click the RED X to delete the associated node.  </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Click the node’s BOX icon associated with any node (except the primary root) toggle its status as a work or non-work.  (Works are not actually created or deleted until the cataloger UPDATES the record.)</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Clicking the HOLLOW PLUS adds associated (non-child) structure.  These are new (non-primary) root nodes.  Structure can be introduced here also by selecting an existing work in the usual way at right and then clicking here.  Once added, it is assumed that work structure might be modified by a DRAG-AND-DROP method.  </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endParaRPr lang="en-US" sz="1000" dirty="0" smtClean="0">
              <a:solidFill>
                <a:schemeClr val="tx1"/>
              </a:solidFill>
              <a:latin typeface="Segoe Print" pitchFamily="2" charset="0"/>
              <a:cs typeface="Handwriting - Dakota"/>
            </a:endParaRPr>
          </a:p>
        </p:txBody>
      </p:sp>
      <p:sp>
        <p:nvSpPr>
          <p:cNvPr id="116" name="Oval 115"/>
          <p:cNvSpPr/>
          <p:nvPr/>
        </p:nvSpPr>
        <p:spPr>
          <a:xfrm>
            <a:off x="333593" y="2596042"/>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3</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7040880" y="1820491"/>
            <a:ext cx="2103120" cy="2255078"/>
            <a:chOff x="3138502" y="3192091"/>
            <a:chExt cx="2103120" cy="2255078"/>
          </a:xfrm>
        </p:grpSpPr>
        <p:sp>
          <p:nvSpPr>
            <p:cNvPr id="8" name="Rectangle 7"/>
            <p:cNvSpPr/>
            <p:nvPr/>
          </p:nvSpPr>
          <p:spPr>
            <a:xfrm>
              <a:off x="3504262" y="3200400"/>
              <a:ext cx="1737360" cy="224676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en-US" sz="1000" b="1" dirty="0" smtClean="0">
                  <a:solidFill>
                    <a:schemeClr val="tx1">
                      <a:lumMod val="50000"/>
                      <a:lumOff val="50000"/>
                    </a:schemeClr>
                  </a:solidFill>
                </a:rPr>
                <a:t>PROBLEM: Hey, where am I?  </a:t>
              </a:r>
              <a:r>
                <a:rPr lang="en-US" sz="1000" dirty="0" smtClean="0">
                  <a:solidFill>
                    <a:schemeClr val="tx1">
                      <a:lumMod val="50000"/>
                      <a:lumOff val="50000"/>
                    </a:schemeClr>
                  </a:solidFill>
                </a:rPr>
                <a:t>Our cataloger is adding a contribution to an expression that is currently being linked to the manifestation being created.  (</a:t>
              </a:r>
              <a:r>
                <a:rPr lang="en-US" sz="1000" dirty="0" err="1" smtClean="0">
                  <a:solidFill>
                    <a:schemeClr val="tx1">
                      <a:lumMod val="50000"/>
                      <a:lumOff val="50000"/>
                    </a:schemeClr>
                  </a:solidFill>
                </a:rPr>
                <a:t>i</a:t>
              </a:r>
              <a:r>
                <a:rPr lang="en-US" sz="1000" dirty="0" smtClean="0">
                  <a:solidFill>
                    <a:schemeClr val="tx1">
                      <a:lumMod val="50000"/>
                      <a:lumOff val="50000"/>
                    </a:schemeClr>
                  </a:solidFill>
                </a:rPr>
                <a:t>) This is similar yet importantly distinct from the last time a contribution was added, but that’s not so obvious. (ii) The WORK record up there appears to contain the expression, which seems backwards.</a:t>
              </a:r>
            </a:p>
            <a:p>
              <a:pPr algn="just"/>
              <a:r>
                <a:rPr lang="en-US" sz="1000" dirty="0" smtClean="0">
                  <a:solidFill>
                    <a:schemeClr val="tx1">
                      <a:lumMod val="50000"/>
                      <a:lumOff val="50000"/>
                    </a:schemeClr>
                  </a:solidFill>
                </a:rPr>
                <a:t>[SH, Apr-07]</a:t>
              </a:r>
            </a:p>
          </p:txBody>
        </p:sp>
        <p:sp>
          <p:nvSpPr>
            <p:cNvPr id="9" name="Down Arrow 8"/>
            <p:cNvSpPr/>
            <p:nvPr/>
          </p:nvSpPr>
          <p:spPr>
            <a:xfrm rot="4280706">
              <a:off x="3138502" y="3192091"/>
              <a:ext cx="365760" cy="365760"/>
            </a:xfrm>
            <a:prstGeom prst="downArrow">
              <a:avLst/>
            </a:prstGeom>
            <a:solidFill>
              <a:srgbClr val="F1F397">
                <a:alpha val="67000"/>
              </a:srgb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0" y="1820491"/>
            <a:ext cx="2057400" cy="2255078"/>
            <a:chOff x="3886200" y="1820491"/>
            <a:chExt cx="2057400" cy="2255078"/>
          </a:xfrm>
        </p:grpSpPr>
        <p:sp>
          <p:nvSpPr>
            <p:cNvPr id="6" name="Rectangle 5"/>
            <p:cNvSpPr/>
            <p:nvPr/>
          </p:nvSpPr>
          <p:spPr>
            <a:xfrm>
              <a:off x="3886200" y="1828800"/>
              <a:ext cx="1737360" cy="224676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en-US" sz="1000" b="1" dirty="0" smtClean="0">
                  <a:solidFill>
                    <a:schemeClr val="tx1">
                      <a:lumMod val="50000"/>
                      <a:lumOff val="50000"/>
                    </a:schemeClr>
                  </a:solidFill>
                </a:rPr>
                <a:t>PROBLEM: Hey, where am I?  </a:t>
              </a:r>
              <a:r>
                <a:rPr lang="en-US" sz="1000" dirty="0" smtClean="0">
                  <a:solidFill>
                    <a:schemeClr val="tx1">
                      <a:lumMod val="50000"/>
                      <a:lumOff val="50000"/>
                    </a:schemeClr>
                  </a:solidFill>
                </a:rPr>
                <a:t>Our cataloger is adding a contribution to an expression that is currently being linked to the manifestation being created.  (</a:t>
              </a:r>
              <a:r>
                <a:rPr lang="en-US" sz="1000" dirty="0" err="1" smtClean="0">
                  <a:solidFill>
                    <a:schemeClr val="tx1">
                      <a:lumMod val="50000"/>
                      <a:lumOff val="50000"/>
                    </a:schemeClr>
                  </a:solidFill>
                </a:rPr>
                <a:t>i</a:t>
              </a:r>
              <a:r>
                <a:rPr lang="en-US" sz="1000" dirty="0" smtClean="0">
                  <a:solidFill>
                    <a:schemeClr val="tx1">
                      <a:lumMod val="50000"/>
                      <a:lumOff val="50000"/>
                    </a:schemeClr>
                  </a:solidFill>
                </a:rPr>
                <a:t>) This is similar yet importantly distinct from the last time a contribution was added, but that’s not so obvious. (ii) The WORK record up there appears to contain the expression, which seems backwards.</a:t>
              </a:r>
            </a:p>
            <a:p>
              <a:pPr algn="just"/>
              <a:r>
                <a:rPr lang="en-US" sz="1000" dirty="0" smtClean="0">
                  <a:solidFill>
                    <a:schemeClr val="tx1">
                      <a:lumMod val="50000"/>
                      <a:lumOff val="50000"/>
                    </a:schemeClr>
                  </a:solidFill>
                </a:rPr>
                <a:t>[SH, Apr-07]</a:t>
              </a:r>
            </a:p>
          </p:txBody>
        </p:sp>
        <p:sp>
          <p:nvSpPr>
            <p:cNvPr id="7" name="Down Arrow 6"/>
            <p:cNvSpPr/>
            <p:nvPr/>
          </p:nvSpPr>
          <p:spPr>
            <a:xfrm rot="-4260000">
              <a:off x="5577840" y="1820491"/>
              <a:ext cx="365760" cy="365760"/>
            </a:xfrm>
            <a:prstGeom prst="downArrow">
              <a:avLst/>
            </a:prstGeom>
            <a:solidFill>
              <a:srgbClr val="F1F397">
                <a:alpha val="67000"/>
              </a:srgb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p:cNvSpPr/>
          <p:nvPr/>
        </p:nvSpPr>
        <p:spPr>
          <a:xfrm>
            <a:off x="3069077" y="914400"/>
            <a:ext cx="3005846" cy="261610"/>
          </a:xfrm>
          <a:prstGeom prst="rect">
            <a:avLst/>
          </a:prstGeom>
          <a:solidFill>
            <a:srgbClr val="F1F39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en-US" sz="1100" dirty="0" smtClean="0">
                <a:solidFill>
                  <a:schemeClr val="tx1">
                    <a:lumMod val="75000"/>
                    <a:lumOff val="25000"/>
                  </a:schemeClr>
                </a:solidFill>
              </a:rPr>
              <a:t>New Note…</a:t>
            </a:r>
            <a:endParaRPr lang="en-US" sz="1100" dirty="0">
              <a:solidFill>
                <a:schemeClr val="tx1">
                  <a:lumMod val="75000"/>
                  <a:lumOff val="25000"/>
                </a:schemeClr>
              </a:solidFill>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81"/>
          <p:cNvGrpSpPr/>
          <p:nvPr/>
        </p:nvGrpSpPr>
        <p:grpSpPr>
          <a:xfrm rot="10800000">
            <a:off x="1760220" y="914400"/>
            <a:ext cx="5623560" cy="457200"/>
            <a:chOff x="1828800" y="1984248"/>
            <a:chExt cx="5577840" cy="457200"/>
          </a:xfrm>
        </p:grpSpPr>
        <p:sp>
          <p:nvSpPr>
            <p:cNvPr id="9" name="Flowchart: Document 8"/>
            <p:cNvSpPr/>
            <p:nvPr/>
          </p:nvSpPr>
          <p:spPr>
            <a:xfrm rot="10800000">
              <a:off x="1828800" y="1984248"/>
              <a:ext cx="5577840" cy="457200"/>
            </a:xfrm>
            <a:prstGeom prst="flowChartDocument">
              <a:avLst/>
            </a:prstGeom>
            <a:solidFill>
              <a:schemeClr val="bg1">
                <a:lumMod val="65000"/>
                <a:alpha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4434840" y="2210128"/>
              <a:ext cx="274320" cy="182880"/>
            </a:xfrm>
            <a:prstGeom prst="downArrow">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81"/>
          <p:cNvGrpSpPr/>
          <p:nvPr/>
        </p:nvGrpSpPr>
        <p:grpSpPr>
          <a:xfrm>
            <a:off x="1760220" y="1828800"/>
            <a:ext cx="5623560" cy="457200"/>
            <a:chOff x="1828800" y="1984248"/>
            <a:chExt cx="5577840" cy="457200"/>
          </a:xfrm>
        </p:grpSpPr>
        <p:sp>
          <p:nvSpPr>
            <p:cNvPr id="14" name="Flowchart: Document 13"/>
            <p:cNvSpPr/>
            <p:nvPr/>
          </p:nvSpPr>
          <p:spPr>
            <a:xfrm rot="10800000">
              <a:off x="1828800" y="1984248"/>
              <a:ext cx="5577840" cy="457200"/>
            </a:xfrm>
            <a:prstGeom prst="flowChartDocument">
              <a:avLst/>
            </a:prstGeom>
            <a:solidFill>
              <a:schemeClr val="bg1">
                <a:lumMod val="65000"/>
                <a:alpha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4434840" y="2210128"/>
              <a:ext cx="274320" cy="182880"/>
            </a:xfrm>
            <a:prstGeom prst="downArrow">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480000">
            <a:off x="274320" y="320040"/>
            <a:ext cx="4206240" cy="6217920"/>
          </a:xfrm>
          <a:prstGeom prst="rect">
            <a:avLst/>
          </a:prstGeom>
          <a:solidFill>
            <a:srgbClr val="F0F0B6"/>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sz="1100" b="1" dirty="0" smtClean="0">
                <a:solidFill>
                  <a:schemeClr val="tx1"/>
                </a:solidFill>
                <a:latin typeface="Segoe Print" pitchFamily="2" charset="0"/>
                <a:cs typeface="Handwriting - Dakota"/>
              </a:rPr>
              <a:t>design notes : expressions &amp; expression data</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endParaRPr lang="en-US" sz="1000" dirty="0" smtClean="0">
              <a:solidFill>
                <a:schemeClr val="tx1"/>
              </a:solidFill>
              <a:latin typeface="Segoe Print" pitchFamily="2" charset="0"/>
              <a:cs typeface="Handwriting - Dakota"/>
            </a:endParaRPr>
          </a:p>
        </p:txBody>
      </p:sp>
      <p:sp>
        <p:nvSpPr>
          <p:cNvPr id="3" name="Rectangle 2"/>
          <p:cNvSpPr/>
          <p:nvPr/>
        </p:nvSpPr>
        <p:spPr>
          <a:xfrm rot="120000">
            <a:off x="4656551" y="274198"/>
            <a:ext cx="4206240" cy="6217920"/>
          </a:xfrm>
          <a:prstGeom prst="rect">
            <a:avLst/>
          </a:prstGeom>
          <a:solidFill>
            <a:schemeClr val="bg2"/>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sz="1100" b="1" dirty="0" smtClean="0">
                <a:solidFill>
                  <a:schemeClr val="tx1"/>
                </a:solidFill>
                <a:latin typeface="Segoe Print" pitchFamily="2" charset="0"/>
                <a:cs typeface="Handwriting - Dakota"/>
              </a:rPr>
              <a:t>design notes : work structure &amp; relationships </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r>
              <a:rPr lang="en-US" sz="1000" dirty="0" smtClean="0">
                <a:solidFill>
                  <a:schemeClr val="tx1"/>
                </a:solidFill>
                <a:latin typeface="Segoe Print" pitchFamily="2" charset="0"/>
                <a:cs typeface="Handwriting - Dakota"/>
              </a:rPr>
              <a:t>Shall the system check, automatically, as the cataloger enter the name of a child or associated work, whether it is already in the system?  We might assume this is already done, manually.  But doing it here, automatically, seems more efficient.</a:t>
            </a: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endParaRPr lang="en-US" sz="1000" dirty="0" smtClean="0">
              <a:solidFill>
                <a:schemeClr val="tx1"/>
              </a:solidFill>
              <a:latin typeface="Segoe Print" pitchFamily="2" charset="0"/>
              <a:cs typeface="Handwriting - Dakota"/>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67"/>
          <p:cNvGrpSpPr/>
          <p:nvPr/>
        </p:nvGrpSpPr>
        <p:grpSpPr>
          <a:xfrm>
            <a:off x="320040" y="5120640"/>
            <a:ext cx="4754880" cy="320040"/>
            <a:chOff x="344805" y="2506980"/>
            <a:chExt cx="4754880" cy="320040"/>
          </a:xfrm>
        </p:grpSpPr>
        <p:grpSp>
          <p:nvGrpSpPr>
            <p:cNvPr id="21" name="Group 84"/>
            <p:cNvGrpSpPr/>
            <p:nvPr/>
          </p:nvGrpSpPr>
          <p:grpSpPr>
            <a:xfrm>
              <a:off x="344805" y="2506980"/>
              <a:ext cx="4754880" cy="320040"/>
              <a:chOff x="426720" y="1889760"/>
              <a:chExt cx="4754880" cy="320040"/>
            </a:xfrm>
          </p:grpSpPr>
          <p:grpSp>
            <p:nvGrpSpPr>
              <p:cNvPr id="22" name="Group 16"/>
              <p:cNvGrpSpPr/>
              <p:nvPr/>
            </p:nvGrpSpPr>
            <p:grpSpPr>
              <a:xfrm>
                <a:off x="426720" y="1889760"/>
                <a:ext cx="4754880" cy="320040"/>
                <a:chOff x="274320" y="274320"/>
                <a:chExt cx="4754880" cy="320040"/>
              </a:xfrm>
            </p:grpSpPr>
            <p:sp>
              <p:nvSpPr>
                <p:cNvPr id="85" name="Rectangle 8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86" name="Rectangle 8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87" name="Rectangle 8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8" name="Rectangle 8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84" name="Rectangle 83"/>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82" name="Cross 81"/>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67"/>
          <p:cNvGrpSpPr/>
          <p:nvPr/>
        </p:nvGrpSpPr>
        <p:grpSpPr>
          <a:xfrm>
            <a:off x="320040" y="5120640"/>
            <a:ext cx="4754880" cy="320040"/>
            <a:chOff x="344805" y="2506980"/>
            <a:chExt cx="4754880" cy="320040"/>
          </a:xfrm>
        </p:grpSpPr>
        <p:grpSp>
          <p:nvGrpSpPr>
            <p:cNvPr id="21" name="Group 84"/>
            <p:cNvGrpSpPr/>
            <p:nvPr/>
          </p:nvGrpSpPr>
          <p:grpSpPr>
            <a:xfrm>
              <a:off x="344805" y="2506980"/>
              <a:ext cx="4754880" cy="320040"/>
              <a:chOff x="426720" y="1889760"/>
              <a:chExt cx="4754880" cy="320040"/>
            </a:xfrm>
          </p:grpSpPr>
          <p:grpSp>
            <p:nvGrpSpPr>
              <p:cNvPr id="22" name="Group 16"/>
              <p:cNvGrpSpPr/>
              <p:nvPr/>
            </p:nvGrpSpPr>
            <p:grpSpPr>
              <a:xfrm>
                <a:off x="426720" y="1889760"/>
                <a:ext cx="4754880" cy="320040"/>
                <a:chOff x="274320" y="274320"/>
                <a:chExt cx="4754880" cy="320040"/>
              </a:xfrm>
            </p:grpSpPr>
            <p:sp>
              <p:nvSpPr>
                <p:cNvPr id="85" name="Rectangle 8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86" name="Rectangle 8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87" name="Rectangle 8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8" name="Rectangle 8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84" name="Rectangle 83"/>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82" name="Cross 81"/>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Oval 66"/>
          <p:cNvSpPr/>
          <p:nvPr/>
        </p:nvSpPr>
        <p:spPr>
          <a:xfrm>
            <a:off x="215482" y="2354108"/>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1</a:t>
            </a:r>
          </a:p>
        </p:txBody>
      </p:sp>
      <p:sp>
        <p:nvSpPr>
          <p:cNvPr id="68" name="Oval 67"/>
          <p:cNvSpPr/>
          <p:nvPr/>
        </p:nvSpPr>
        <p:spPr>
          <a:xfrm>
            <a:off x="5002530" y="2365504"/>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2</a:t>
            </a:r>
          </a:p>
        </p:txBody>
      </p:sp>
      <p:sp>
        <p:nvSpPr>
          <p:cNvPr id="69" name="Oval 68"/>
          <p:cNvSpPr/>
          <p:nvPr/>
        </p:nvSpPr>
        <p:spPr>
          <a:xfrm>
            <a:off x="162143" y="5196367"/>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3</a:t>
            </a:r>
          </a:p>
        </p:txBody>
      </p:sp>
      <p:sp>
        <p:nvSpPr>
          <p:cNvPr id="70" name="Rectangle 69"/>
          <p:cNvSpPr/>
          <p:nvPr/>
        </p:nvSpPr>
        <p:spPr>
          <a:xfrm rot="180000">
            <a:off x="5394960" y="822960"/>
            <a:ext cx="3291840" cy="5394960"/>
          </a:xfrm>
          <a:prstGeom prst="rect">
            <a:avLst/>
          </a:prstGeom>
          <a:solidFill>
            <a:srgbClr val="F0F0B6"/>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sz="1100" b="1" dirty="0" smtClean="0">
                <a:solidFill>
                  <a:schemeClr val="tx1"/>
                </a:solidFill>
                <a:latin typeface="Segoe Print" pitchFamily="2" charset="0"/>
                <a:cs typeface="Handwriting - Dakota"/>
              </a:rPr>
              <a:t>Notes</a:t>
            </a:r>
          </a:p>
          <a:p>
            <a:pPr marL="342900" indent="-342900" algn="just">
              <a:buAutoNum type="arabicPeriod"/>
            </a:pPr>
            <a:endParaRPr lang="en-US" sz="1000" b="1"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Root node.  Any work has at least this simple structure.  </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Click to add child structure.</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r>
              <a:rPr lang="en-US" sz="1000" dirty="0" smtClean="0">
                <a:solidFill>
                  <a:schemeClr val="tx1"/>
                </a:solidFill>
                <a:latin typeface="Segoe Print" pitchFamily="2" charset="0"/>
                <a:cs typeface="Handwriting - Dakota"/>
              </a:rPr>
              <a:t>Click to add associated structure</a:t>
            </a: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FontTx/>
              <a:buAutoNum type="arabicPeriod"/>
            </a:pPr>
            <a:endParaRPr lang="en-US" sz="1000" dirty="0" smtClean="0">
              <a:solidFill>
                <a:schemeClr val="tx1"/>
              </a:solidFill>
              <a:latin typeface="Segoe Print" pitchFamily="2" charset="0"/>
              <a:cs typeface="Handwriting - Dakota"/>
            </a:endParaRPr>
          </a:p>
          <a:p>
            <a:pPr marL="342900" indent="-342900" algn="just">
              <a:buAutoNum type="arabicPeriod"/>
            </a:pPr>
            <a:endParaRPr lang="en-US" sz="1000" dirty="0" smtClean="0">
              <a:solidFill>
                <a:schemeClr val="tx1"/>
              </a:solidFill>
              <a:latin typeface="Segoe Print" pitchFamily="2" charset="0"/>
              <a:cs typeface="Handwriting - Dakota"/>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67"/>
          <p:cNvGrpSpPr/>
          <p:nvPr/>
        </p:nvGrpSpPr>
        <p:grpSpPr>
          <a:xfrm>
            <a:off x="320040" y="5120640"/>
            <a:ext cx="4754880" cy="320040"/>
            <a:chOff x="344805" y="2506980"/>
            <a:chExt cx="4754880" cy="320040"/>
          </a:xfrm>
        </p:grpSpPr>
        <p:grpSp>
          <p:nvGrpSpPr>
            <p:cNvPr id="21" name="Group 84"/>
            <p:cNvGrpSpPr/>
            <p:nvPr/>
          </p:nvGrpSpPr>
          <p:grpSpPr>
            <a:xfrm>
              <a:off x="344805" y="2506980"/>
              <a:ext cx="4754880" cy="320040"/>
              <a:chOff x="426720" y="1889760"/>
              <a:chExt cx="4754880" cy="320040"/>
            </a:xfrm>
          </p:grpSpPr>
          <p:grpSp>
            <p:nvGrpSpPr>
              <p:cNvPr id="22" name="Group 16"/>
              <p:cNvGrpSpPr/>
              <p:nvPr/>
            </p:nvGrpSpPr>
            <p:grpSpPr>
              <a:xfrm>
                <a:off x="426720" y="1889760"/>
                <a:ext cx="4754880" cy="320040"/>
                <a:chOff x="274320" y="274320"/>
                <a:chExt cx="4754880" cy="320040"/>
              </a:xfrm>
            </p:grpSpPr>
            <p:sp>
              <p:nvSpPr>
                <p:cNvPr id="85" name="Rectangle 8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86" name="Rectangle 8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87" name="Rectangle 8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8" name="Rectangle 8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84" name="Rectangle 83"/>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82" name="Cross 81"/>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53"/>
          <p:cNvGrpSpPr/>
          <p:nvPr/>
        </p:nvGrpSpPr>
        <p:grpSpPr>
          <a:xfrm>
            <a:off x="320040" y="2514600"/>
            <a:ext cx="4754880" cy="137160"/>
            <a:chOff x="274320" y="3291840"/>
            <a:chExt cx="4754880" cy="137160"/>
          </a:xfrm>
        </p:grpSpPr>
        <p:grpSp>
          <p:nvGrpSpPr>
            <p:cNvPr id="21"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3"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1" name="Group 67"/>
          <p:cNvGrpSpPr/>
          <p:nvPr/>
        </p:nvGrpSpPr>
        <p:grpSpPr>
          <a:xfrm>
            <a:off x="320040" y="5120640"/>
            <a:ext cx="4754880" cy="320040"/>
            <a:chOff x="344805" y="2506980"/>
            <a:chExt cx="4754880" cy="320040"/>
          </a:xfrm>
        </p:grpSpPr>
        <p:grpSp>
          <p:nvGrpSpPr>
            <p:cNvPr id="32" name="Group 84"/>
            <p:cNvGrpSpPr/>
            <p:nvPr/>
          </p:nvGrpSpPr>
          <p:grpSpPr>
            <a:xfrm>
              <a:off x="344805" y="2506980"/>
              <a:ext cx="4754880" cy="320040"/>
              <a:chOff x="426720" y="1889760"/>
              <a:chExt cx="4754880" cy="320040"/>
            </a:xfrm>
          </p:grpSpPr>
          <p:grpSp>
            <p:nvGrpSpPr>
              <p:cNvPr id="33" name="Group 16"/>
              <p:cNvGrpSpPr/>
              <p:nvPr/>
            </p:nvGrpSpPr>
            <p:grpSpPr>
              <a:xfrm>
                <a:off x="426720" y="1889760"/>
                <a:ext cx="4754880" cy="320040"/>
                <a:chOff x="274320" y="274320"/>
                <a:chExt cx="4754880" cy="320040"/>
              </a:xfrm>
            </p:grpSpPr>
            <p:sp>
              <p:nvSpPr>
                <p:cNvPr id="85" name="Rectangle 8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86" name="Rectangle 8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87" name="Rectangle 8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8" name="Rectangle 8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84" name="Rectangle 83"/>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82" name="Cross 81"/>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3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53" name="Rectangle 152"/>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54"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Barber, Dvorak, Glass.  The Duke Quartet.  London, Collins Classics, 1993</a:t>
                </a:r>
                <a:endParaRPr lang="en-US" sz="500" dirty="0">
                  <a:solidFill>
                    <a:schemeClr val="tx1">
                      <a:lumMod val="65000"/>
                      <a:lumOff val="35000"/>
                    </a:schemeClr>
                  </a:solidFill>
                  <a:latin typeface="Arial" pitchFamily="34" charset="0"/>
                  <a:cs typeface="Arial" pitchFamily="34" charset="0"/>
                </a:endParaRPr>
              </a:p>
            </p:txBody>
          </p:sp>
        </p:grpSp>
        <p:grpSp>
          <p:nvGrpSpPr>
            <p:cNvPr id="8" name="Group 31"/>
            <p:cNvGrpSpPr/>
            <p:nvPr/>
          </p:nvGrpSpPr>
          <p:grpSpPr>
            <a:xfrm>
              <a:off x="2148840" y="1965960"/>
              <a:ext cx="4846320" cy="137160"/>
              <a:chOff x="2148840" y="1828800"/>
              <a:chExt cx="4846320" cy="137160"/>
            </a:xfrm>
          </p:grpSpPr>
          <p:sp>
            <p:nvSpPr>
              <p:cNvPr id="151" name="Rectangle 150"/>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2" name="Rectangle 151"/>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52"/>
          <p:cNvGrpSpPr/>
          <p:nvPr/>
        </p:nvGrpSpPr>
        <p:grpSpPr>
          <a:xfrm>
            <a:off x="274320" y="6172200"/>
            <a:ext cx="4846320" cy="137160"/>
            <a:chOff x="2148840" y="1965960"/>
            <a:chExt cx="4846320" cy="137160"/>
          </a:xfrm>
        </p:grpSpPr>
        <p:grpSp>
          <p:nvGrpSpPr>
            <p:cNvPr id="10" name="Group 20"/>
            <p:cNvGrpSpPr/>
            <p:nvPr/>
          </p:nvGrpSpPr>
          <p:grpSpPr>
            <a:xfrm>
              <a:off x="2148840" y="1965960"/>
              <a:ext cx="4846320" cy="137160"/>
              <a:chOff x="2148840" y="1417320"/>
              <a:chExt cx="4846320" cy="137160"/>
            </a:xfrm>
          </p:grpSpPr>
          <p:sp>
            <p:nvSpPr>
              <p:cNvPr id="160" name="Rectangle 159"/>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6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//Expression Title//</a:t>
                </a:r>
                <a:endParaRPr lang="en-US" sz="500" dirty="0">
                  <a:solidFill>
                    <a:schemeClr val="tx1">
                      <a:lumMod val="65000"/>
                      <a:lumOff val="35000"/>
                    </a:schemeClr>
                  </a:solidFill>
                  <a:latin typeface="Arial" pitchFamily="34" charset="0"/>
                  <a:cs typeface="Arial" pitchFamily="34" charset="0"/>
                </a:endParaRPr>
              </a:p>
            </p:txBody>
          </p:sp>
        </p:grpSp>
        <p:grpSp>
          <p:nvGrpSpPr>
            <p:cNvPr id="11" name="Group 31"/>
            <p:cNvGrpSpPr/>
            <p:nvPr/>
          </p:nvGrpSpPr>
          <p:grpSpPr>
            <a:xfrm>
              <a:off x="2148840" y="1965960"/>
              <a:ext cx="4846320" cy="137160"/>
              <a:chOff x="2148840" y="1828800"/>
              <a:chExt cx="4846320" cy="137160"/>
            </a:xfrm>
          </p:grpSpPr>
          <p:sp>
            <p:nvSpPr>
              <p:cNvPr id="158" name="Rectangle 15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9" name="Rectangle 158"/>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Rectangle 161"/>
          <p:cNvSpPr/>
          <p:nvPr/>
        </p:nvSpPr>
        <p:spPr>
          <a:xfrm>
            <a:off x="274320" y="100584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12" name="Group 55"/>
          <p:cNvGrpSpPr/>
          <p:nvPr/>
        </p:nvGrpSpPr>
        <p:grpSpPr>
          <a:xfrm>
            <a:off x="320040" y="5897880"/>
            <a:ext cx="4754880" cy="182880"/>
            <a:chOff x="2468880" y="502920"/>
            <a:chExt cx="4206240" cy="182880"/>
          </a:xfrm>
        </p:grpSpPr>
        <p:sp>
          <p:nvSpPr>
            <p:cNvPr id="164" name="Rectangle 16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manifestation]</a:t>
              </a:r>
              <a:endParaRPr lang="en-US" sz="600" dirty="0">
                <a:solidFill>
                  <a:schemeClr val="bg1"/>
                </a:solidFill>
                <a:latin typeface="Arial" pitchFamily="34" charset="0"/>
                <a:cs typeface="Arial" pitchFamily="34" charset="0"/>
              </a:endParaRPr>
            </a:p>
          </p:txBody>
        </p:sp>
        <p:sp>
          <p:nvSpPr>
            <p:cNvPr id="165" name="Rectangle 16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manifestation] [DONE] [CANCEL]</a:t>
              </a:r>
              <a:endParaRPr lang="en-US" sz="600" dirty="0">
                <a:solidFill>
                  <a:schemeClr val="bg1"/>
                </a:solidFill>
                <a:latin typeface="Arial" pitchFamily="34" charset="0"/>
                <a:cs typeface="Arial" pitchFamily="34" charset="0"/>
              </a:endParaRPr>
            </a:p>
          </p:txBody>
        </p:sp>
      </p:grpSp>
      <p:sp>
        <p:nvSpPr>
          <p:cNvPr id="166" name="Rectangle 165"/>
          <p:cNvSpPr/>
          <p:nvPr/>
        </p:nvSpPr>
        <p:spPr>
          <a:xfrm>
            <a:off x="320040" y="137160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13" name="Group 15"/>
          <p:cNvGrpSpPr/>
          <p:nvPr/>
        </p:nvGrpSpPr>
        <p:grpSpPr>
          <a:xfrm>
            <a:off x="320040" y="1051560"/>
            <a:ext cx="4754880" cy="274320"/>
            <a:chOff x="1371600" y="2073592"/>
            <a:chExt cx="4860548" cy="274320"/>
          </a:xfrm>
        </p:grpSpPr>
        <p:sp>
          <p:nvSpPr>
            <p:cNvPr id="168" name="Rectangle 167"/>
            <p:cNvSpPr/>
            <p:nvPr/>
          </p:nvSpPr>
          <p:spPr>
            <a:xfrm>
              <a:off x="1371600" y="2073592"/>
              <a:ext cx="280416" cy="274320"/>
            </a:xfrm>
            <a:prstGeom prst="rect">
              <a:avLst/>
            </a:prstGeom>
            <a:solidFill>
              <a:schemeClr val="accent1">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69" name="Rectangle 168"/>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String quartet, Op. 11</a:t>
              </a:r>
              <a:br>
                <a:rPr lang="en-US" sz="700" b="1" dirty="0" smtClean="0">
                  <a:solidFill>
                    <a:schemeClr val="tx1">
                      <a:lumMod val="75000"/>
                      <a:lumOff val="25000"/>
                    </a:schemeClr>
                  </a:solidFill>
                </a:rPr>
              </a:br>
              <a:r>
                <a:rPr lang="en-US" sz="700" dirty="0" smtClean="0">
                  <a:solidFill>
                    <a:schemeClr val="tx1">
                      <a:lumMod val="75000"/>
                      <a:lumOff val="25000"/>
                    </a:schemeClr>
                  </a:solidFill>
                </a:rPr>
                <a:t>Barber, Samuel (1910-1981)</a:t>
              </a:r>
            </a:p>
          </p:txBody>
        </p:sp>
      </p:grpSp>
      <p:sp>
        <p:nvSpPr>
          <p:cNvPr id="170" name="Rectangle 169"/>
          <p:cNvSpPr/>
          <p:nvPr/>
        </p:nvSpPr>
        <p:spPr>
          <a:xfrm>
            <a:off x="320040" y="155448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Information</a:t>
            </a:r>
          </a:p>
        </p:txBody>
      </p:sp>
      <p:sp>
        <p:nvSpPr>
          <p:cNvPr id="171" name="Rectangle 170"/>
          <p:cNvSpPr/>
          <p:nvPr/>
        </p:nvSpPr>
        <p:spPr>
          <a:xfrm>
            <a:off x="320040" y="173736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172" name="Rectangle 171"/>
          <p:cNvSpPr/>
          <p:nvPr/>
        </p:nvSpPr>
        <p:spPr>
          <a:xfrm>
            <a:off x="320040" y="1920240"/>
            <a:ext cx="4754880" cy="137160"/>
          </a:xfrm>
          <a:prstGeom prst="rect">
            <a:avLst/>
          </a:prstGeom>
          <a:solidFill>
            <a:schemeClr val="accent1">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Work Structure &amp; Relationships</a:t>
            </a:r>
            <a:endParaRPr lang="en-US" sz="600" b="1" dirty="0">
              <a:solidFill>
                <a:schemeClr val="tx1">
                  <a:lumMod val="75000"/>
                  <a:lumOff val="25000"/>
                </a:schemeClr>
              </a:solidFill>
              <a:latin typeface="Arial" pitchFamily="34" charset="0"/>
              <a:cs typeface="Arial" pitchFamily="34" charset="0"/>
            </a:endParaRPr>
          </a:p>
        </p:txBody>
      </p:sp>
      <p:sp>
        <p:nvSpPr>
          <p:cNvPr id="167" name="Rectangle 166"/>
          <p:cNvSpPr/>
          <p:nvPr/>
        </p:nvSpPr>
        <p:spPr>
          <a:xfrm>
            <a:off x="320040" y="566928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Expressions</a:t>
            </a:r>
            <a:endParaRPr lang="en-US" sz="600" i="1" dirty="0">
              <a:solidFill>
                <a:schemeClr val="tx1">
                  <a:lumMod val="75000"/>
                  <a:lumOff val="25000"/>
                </a:schemeClr>
              </a:solidFill>
              <a:latin typeface="Arial" pitchFamily="34" charset="0"/>
              <a:cs typeface="Arial" pitchFamily="34" charset="0"/>
            </a:endParaRPr>
          </a:p>
        </p:txBody>
      </p:sp>
      <p:sp>
        <p:nvSpPr>
          <p:cNvPr id="174" name="Rectangle 173"/>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Work Structure</a:t>
            </a:r>
            <a:endParaRPr lang="en-US" sz="600" i="1" dirty="0">
              <a:solidFill>
                <a:schemeClr val="tx1">
                  <a:lumMod val="75000"/>
                  <a:lumOff val="25000"/>
                </a:schemeClr>
              </a:solidFill>
              <a:latin typeface="Arial" pitchFamily="34" charset="0"/>
              <a:cs typeface="Arial" pitchFamily="34" charset="0"/>
            </a:endParaRPr>
          </a:p>
        </p:txBody>
      </p:sp>
      <p:sp>
        <p:nvSpPr>
          <p:cNvPr id="175" name="Rectangle 174"/>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Source &amp; Derivative Works</a:t>
            </a:r>
            <a:endParaRPr lang="en-US" sz="600" i="1" dirty="0">
              <a:solidFill>
                <a:schemeClr val="tx1">
                  <a:lumMod val="75000"/>
                  <a:lumOff val="25000"/>
                </a:schemeClr>
              </a:solidFill>
              <a:latin typeface="Arial" pitchFamily="34" charset="0"/>
              <a:cs typeface="Arial" pitchFamily="34" charset="0"/>
            </a:endParaRPr>
          </a:p>
        </p:txBody>
      </p:sp>
      <p:grpSp>
        <p:nvGrpSpPr>
          <p:cNvPr id="14" name="Group 53"/>
          <p:cNvGrpSpPr/>
          <p:nvPr/>
        </p:nvGrpSpPr>
        <p:grpSpPr>
          <a:xfrm>
            <a:off x="320040" y="2377440"/>
            <a:ext cx="4754880" cy="137160"/>
            <a:chOff x="274320" y="3291840"/>
            <a:chExt cx="4754880" cy="137160"/>
          </a:xfrm>
        </p:grpSpPr>
        <p:grpSp>
          <p:nvGrpSpPr>
            <p:cNvPr id="16" name="Group 48"/>
            <p:cNvGrpSpPr/>
            <p:nvPr/>
          </p:nvGrpSpPr>
          <p:grpSpPr>
            <a:xfrm>
              <a:off x="274320" y="3291840"/>
              <a:ext cx="4754880" cy="137160"/>
              <a:chOff x="274320" y="274320"/>
              <a:chExt cx="4754880" cy="137160"/>
            </a:xfrm>
          </p:grpSpPr>
          <p:sp>
            <p:nvSpPr>
              <p:cNvPr id="65"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66" name="Rectangle 65"/>
              <p:cNvSpPr/>
              <p:nvPr/>
            </p:nvSpPr>
            <p:spPr>
              <a:xfrm>
                <a:off x="457200" y="297180"/>
                <a:ext cx="91440" cy="91440"/>
              </a:xfrm>
              <a:prstGeom prst="rect">
                <a:avLst/>
              </a:prstGeom>
              <a:solidFill>
                <a:schemeClr val="accent1">
                  <a:lumMod val="60000"/>
                  <a:lumOff val="4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54"/>
            <p:cNvGrpSpPr/>
            <p:nvPr/>
          </p:nvGrpSpPr>
          <p:grpSpPr>
            <a:xfrm>
              <a:off x="274320" y="3291840"/>
              <a:ext cx="4754880" cy="137160"/>
              <a:chOff x="274320" y="914496"/>
              <a:chExt cx="4754880" cy="137160"/>
            </a:xfrm>
          </p:grpSpPr>
          <p:sp>
            <p:nvSpPr>
              <p:cNvPr id="61"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18" name="Group 39"/>
              <p:cNvGrpSpPr/>
              <p:nvPr/>
            </p:nvGrpSpPr>
            <p:grpSpPr>
              <a:xfrm>
                <a:off x="4754880" y="937356"/>
                <a:ext cx="228600" cy="91440"/>
                <a:chOff x="3017520" y="3931920"/>
                <a:chExt cx="228600" cy="91440"/>
              </a:xfrm>
            </p:grpSpPr>
            <p:sp>
              <p:nvSpPr>
                <p:cNvPr id="63" name="Cross 62"/>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ross 63"/>
                <p:cNvSpPr/>
                <p:nvPr/>
              </p:nvSpPr>
              <p:spPr>
                <a:xfrm rot="2700000">
                  <a:off x="315468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Group 75"/>
            <p:cNvGrpSpPr/>
            <p:nvPr/>
          </p:nvGrpSpPr>
          <p:grpSpPr>
            <a:xfrm>
              <a:off x="274320" y="3291840"/>
              <a:ext cx="4754880" cy="137160"/>
              <a:chOff x="274320" y="457200"/>
              <a:chExt cx="4754880" cy="137160"/>
            </a:xfrm>
          </p:grpSpPr>
          <p:sp>
            <p:nvSpPr>
              <p:cNvPr id="59" name="Rectangle 58"/>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60" name="Rectangle 59"/>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String quartet, Op. 11</a:t>
              </a:r>
            </a:p>
          </p:txBody>
        </p:sp>
      </p:grpSp>
      <p:grpSp>
        <p:nvGrpSpPr>
          <p:cNvPr id="20" name="Group 53"/>
          <p:cNvGrpSpPr/>
          <p:nvPr/>
        </p:nvGrpSpPr>
        <p:grpSpPr>
          <a:xfrm>
            <a:off x="320040" y="2514600"/>
            <a:ext cx="4754880" cy="137160"/>
            <a:chOff x="274320" y="3291840"/>
            <a:chExt cx="4754880" cy="137160"/>
          </a:xfrm>
        </p:grpSpPr>
        <p:grpSp>
          <p:nvGrpSpPr>
            <p:cNvPr id="21" name="Group 48"/>
            <p:cNvGrpSpPr/>
            <p:nvPr/>
          </p:nvGrpSpPr>
          <p:grpSpPr>
            <a:xfrm>
              <a:off x="274320" y="3291840"/>
              <a:ext cx="4754880" cy="137160"/>
              <a:chOff x="274320" y="274320"/>
              <a:chExt cx="4754880" cy="137160"/>
            </a:xfrm>
          </p:grpSpPr>
          <p:sp>
            <p:nvSpPr>
              <p:cNvPr id="78"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54"/>
            <p:cNvGrpSpPr/>
            <p:nvPr/>
          </p:nvGrpSpPr>
          <p:grpSpPr>
            <a:xfrm>
              <a:off x="274320" y="3291840"/>
              <a:ext cx="4754880" cy="137160"/>
              <a:chOff x="274320" y="914496"/>
              <a:chExt cx="4754880" cy="137160"/>
            </a:xfrm>
          </p:grpSpPr>
          <p:sp>
            <p:nvSpPr>
              <p:cNvPr id="74"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23" name="Group 39"/>
              <p:cNvGrpSpPr/>
              <p:nvPr/>
            </p:nvGrpSpPr>
            <p:grpSpPr>
              <a:xfrm>
                <a:off x="4754880" y="937356"/>
                <a:ext cx="228600" cy="91440"/>
                <a:chOff x="3017520" y="3931920"/>
                <a:chExt cx="228600" cy="91440"/>
              </a:xfrm>
            </p:grpSpPr>
            <p:sp>
              <p:nvSpPr>
                <p:cNvPr id="76" name="Cross 75"/>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ross 76"/>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75"/>
            <p:cNvGrpSpPr/>
            <p:nvPr/>
          </p:nvGrpSpPr>
          <p:grpSpPr>
            <a:xfrm>
              <a:off x="274320" y="3291840"/>
              <a:ext cx="4754880" cy="137160"/>
              <a:chOff x="274320" y="457200"/>
              <a:chExt cx="4754880" cy="137160"/>
            </a:xfrm>
          </p:grpSpPr>
          <p:sp>
            <p:nvSpPr>
              <p:cNvPr id="72" name="Rectangle 71"/>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73" name="Rectangle 72"/>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Rectangle 70"/>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1" name="Group 53"/>
          <p:cNvGrpSpPr/>
          <p:nvPr/>
        </p:nvGrpSpPr>
        <p:grpSpPr>
          <a:xfrm>
            <a:off x="320040" y="2651760"/>
            <a:ext cx="4754880" cy="137160"/>
            <a:chOff x="274320" y="3291840"/>
            <a:chExt cx="4754880" cy="137160"/>
          </a:xfrm>
        </p:grpSpPr>
        <p:grpSp>
          <p:nvGrpSpPr>
            <p:cNvPr id="32" name="Group 48"/>
            <p:cNvGrpSpPr/>
            <p:nvPr/>
          </p:nvGrpSpPr>
          <p:grpSpPr>
            <a:xfrm>
              <a:off x="274320" y="3291840"/>
              <a:ext cx="4754880" cy="137160"/>
              <a:chOff x="274320" y="274320"/>
              <a:chExt cx="4754880" cy="137160"/>
            </a:xfrm>
          </p:grpSpPr>
          <p:sp>
            <p:nvSpPr>
              <p:cNvPr id="91" name="Rectangle 5"/>
              <p:cNvSpPr/>
              <p:nvPr/>
            </p:nvSpPr>
            <p:spPr>
              <a:xfrm>
                <a:off x="274320" y="27432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2" name="Rectangle 91"/>
              <p:cNvSpPr/>
              <p:nvPr/>
            </p:nvSpPr>
            <p:spPr>
              <a:xfrm>
                <a:off x="457200" y="297180"/>
                <a:ext cx="91440" cy="91440"/>
              </a:xfrm>
              <a:prstGeom prst="rect">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54"/>
            <p:cNvGrpSpPr/>
            <p:nvPr/>
          </p:nvGrpSpPr>
          <p:grpSpPr>
            <a:xfrm>
              <a:off x="274320" y="3291840"/>
              <a:ext cx="4754880" cy="137160"/>
              <a:chOff x="274320" y="914496"/>
              <a:chExt cx="4754880" cy="137160"/>
            </a:xfrm>
          </p:grpSpPr>
          <p:sp>
            <p:nvSpPr>
              <p:cNvPr id="87" name="Rectangle 5"/>
              <p:cNvSpPr/>
              <p:nvPr/>
            </p:nvSpPr>
            <p:spPr>
              <a:xfrm>
                <a:off x="274320" y="914496"/>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grpSp>
            <p:nvGrpSpPr>
              <p:cNvPr id="34" name="Group 39"/>
              <p:cNvGrpSpPr/>
              <p:nvPr/>
            </p:nvGrpSpPr>
            <p:grpSpPr>
              <a:xfrm>
                <a:off x="4754880" y="937356"/>
                <a:ext cx="228600" cy="91440"/>
                <a:chOff x="3017520" y="3931920"/>
                <a:chExt cx="228600" cy="91440"/>
              </a:xfrm>
            </p:grpSpPr>
            <p:sp>
              <p:nvSpPr>
                <p:cNvPr id="89" name="Cross 88"/>
                <p:cNvSpPr/>
                <p:nvPr/>
              </p:nvSpPr>
              <p:spPr>
                <a:xfrm>
                  <a:off x="3017520" y="39319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ross 8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 name="Group 75"/>
            <p:cNvGrpSpPr/>
            <p:nvPr/>
          </p:nvGrpSpPr>
          <p:grpSpPr>
            <a:xfrm>
              <a:off x="274320" y="3291840"/>
              <a:ext cx="4754880" cy="137160"/>
              <a:chOff x="274320" y="457200"/>
              <a:chExt cx="4754880" cy="137160"/>
            </a:xfrm>
          </p:grpSpPr>
          <p:sp>
            <p:nvSpPr>
              <p:cNvPr id="85" name="Rectangle 84"/>
              <p:cNvSpPr/>
              <p:nvPr/>
            </p:nvSpPr>
            <p:spPr>
              <a:xfrm>
                <a:off x="274320" y="45720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endParaRPr lang="en-US" sz="600" dirty="0">
                  <a:solidFill>
                    <a:schemeClr val="tx1"/>
                  </a:solidFill>
                  <a:latin typeface="Arial" pitchFamily="34" charset="0"/>
                  <a:cs typeface="Arial" pitchFamily="34" charset="0"/>
                </a:endParaRPr>
              </a:p>
            </p:txBody>
          </p:sp>
          <p:sp>
            <p:nvSpPr>
              <p:cNvPr id="86" name="Rectangle 85"/>
              <p:cNvSpPr/>
              <p:nvPr/>
            </p:nvSpPr>
            <p:spPr>
              <a:xfrm>
                <a:off x="320040" y="516636"/>
                <a:ext cx="82296" cy="18288"/>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274320" y="3291840"/>
              <a:ext cx="475488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20040" rtlCol="0" anchor="ctr"/>
            <a:lstStyle/>
            <a:p>
              <a:r>
                <a:rPr lang="en-US" sz="600" dirty="0" smtClean="0">
                  <a:solidFill>
                    <a:schemeClr val="tx1"/>
                  </a:solidFill>
                  <a:latin typeface="Arial" pitchFamily="34" charset="0"/>
                  <a:cs typeface="Arial" pitchFamily="34" charset="0"/>
                </a:rPr>
                <a:t>Associated Content</a:t>
              </a:r>
            </a:p>
          </p:txBody>
        </p:sp>
      </p:grpSp>
      <p:grpSp>
        <p:nvGrpSpPr>
          <p:cNvPr id="36" name="Group 67"/>
          <p:cNvGrpSpPr/>
          <p:nvPr/>
        </p:nvGrpSpPr>
        <p:grpSpPr>
          <a:xfrm>
            <a:off x="320040" y="5120640"/>
            <a:ext cx="4754880" cy="320040"/>
            <a:chOff x="344805" y="2506980"/>
            <a:chExt cx="4754880" cy="320040"/>
          </a:xfrm>
        </p:grpSpPr>
        <p:grpSp>
          <p:nvGrpSpPr>
            <p:cNvPr id="37" name="Group 84"/>
            <p:cNvGrpSpPr/>
            <p:nvPr/>
          </p:nvGrpSpPr>
          <p:grpSpPr>
            <a:xfrm>
              <a:off x="344805" y="2506980"/>
              <a:ext cx="4754880" cy="320040"/>
              <a:chOff x="426720" y="1889760"/>
              <a:chExt cx="4754880" cy="320040"/>
            </a:xfrm>
          </p:grpSpPr>
          <p:grpSp>
            <p:nvGrpSpPr>
              <p:cNvPr id="38" name="Group 16"/>
              <p:cNvGrpSpPr/>
              <p:nvPr/>
            </p:nvGrpSpPr>
            <p:grpSpPr>
              <a:xfrm>
                <a:off x="426720" y="1889760"/>
                <a:ext cx="4754880" cy="320040"/>
                <a:chOff x="274320" y="274320"/>
                <a:chExt cx="4754880" cy="320040"/>
              </a:xfrm>
            </p:grpSpPr>
            <p:sp>
              <p:nvSpPr>
                <p:cNvPr id="98" name="Rectangle 97"/>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99" name="Rectangle 98"/>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WORK STRUCTURE</a:t>
                  </a:r>
                </a:p>
              </p:txBody>
            </p:sp>
            <p:sp>
              <p:nvSpPr>
                <p:cNvPr id="100" name="Rectangle 99"/>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01" name="Rectangle 100"/>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97" name="Rectangle 96"/>
              <p:cNvSpPr/>
              <p:nvPr/>
            </p:nvSpPr>
            <p:spPr>
              <a:xfrm>
                <a:off x="4861560" y="19812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95" name="Cross 94"/>
            <p:cNvSpPr/>
            <p:nvPr/>
          </p:nvSpPr>
          <p:spPr>
            <a:xfrm>
              <a:off x="436245" y="2575560"/>
              <a:ext cx="182880" cy="182880"/>
            </a:xfrm>
            <a:prstGeom prst="plus">
              <a:avLst>
                <a:gd name="adj" fmla="val 335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1"/>
          </a:solidFill>
        </a:ln>
      </a:spPr>
      <a:bodyPr lIns="182880" tIns="182880" rIns="182880" bIns="182880" rtlCol="0" anchor="t" anchorCtr="0">
        <a:spAutoFit/>
      </a:bodyPr>
      <a:lstStyle>
        <a:defPPr algn="just">
          <a:defRPr sz="1000" dirty="0" smtClean="0">
            <a:solidFill>
              <a:schemeClr val="tx1">
                <a:lumMod val="50000"/>
                <a:lumOff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solidFill>
          <a:schemeClr val="bg1">
            <a:lumMod val="85000"/>
          </a:schemeClr>
        </a:solidFill>
        <a:ln w="19050"/>
      </a:spPr>
      <a:bodyPr>
        <a:spAutoFit/>
      </a:bodyPr>
      <a:lstStyle>
        <a:defPPr algn="ctr">
          <a:defRPr sz="1200" b="1" dirty="0"/>
        </a:defPPr>
      </a:lstStyle>
      <a:style>
        <a:lnRef idx="2">
          <a:schemeClr val="dk1"/>
        </a:lnRef>
        <a:fillRef idx="1">
          <a:schemeClr val="lt1"/>
        </a:fillRef>
        <a:effectRef idx="0">
          <a:schemeClr val="dk1"/>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19694</TotalTime>
  <Words>2609</Words>
  <Application>Microsoft Office PowerPoint</Application>
  <PresentationFormat>On-screen Show (4:3)</PresentationFormat>
  <Paragraphs>522</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Adding content to a manifestation sometimes requires creating a new work and this sometimes involves adding &amp; editing work structure &amp; work-work relationships.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stharris</dc:creator>
  <cp:lastModifiedBy>stharris</cp:lastModifiedBy>
  <cp:revision>1657</cp:revision>
  <cp:lastPrinted>2010-04-23T20:57:38Z</cp:lastPrinted>
  <dcterms:created xsi:type="dcterms:W3CDTF">2010-04-23T23:04:50Z</dcterms:created>
  <dcterms:modified xsi:type="dcterms:W3CDTF">2010-12-13T19:40:25Z</dcterms:modified>
</cp:coreProperties>
</file>